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5"/>
  </p:notesMasterIdLst>
  <p:sldIdLst>
    <p:sldId id="267" r:id="rId5"/>
    <p:sldId id="283" r:id="rId6"/>
    <p:sldId id="284" r:id="rId7"/>
    <p:sldId id="285" r:id="rId8"/>
    <p:sldId id="286" r:id="rId9"/>
    <p:sldId id="287" r:id="rId10"/>
    <p:sldId id="288" r:id="rId11"/>
    <p:sldId id="290" r:id="rId12"/>
    <p:sldId id="291" r:id="rId13"/>
    <p:sldId id="282"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3B5"/>
    <a:srgbClr val="942521"/>
    <a:srgbClr val="0E76BC"/>
    <a:srgbClr val="5C791B"/>
    <a:srgbClr val="506E1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B4FB7A2-C822-4FEF-9CB8-DF1E178C6618}" v="11" dt="2024-09-19T18:09:17.352"/>
    <p1510:client id="{678A7B53-27C0-4D14-BDCB-0DC58493CBA7}" v="4" dt="2024-09-19T16:28:24.839"/>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25" autoAdjust="0"/>
    <p:restoredTop sz="81462" autoAdjust="0"/>
  </p:normalViewPr>
  <p:slideViewPr>
    <p:cSldViewPr snapToGrid="0">
      <p:cViewPr varScale="1">
        <p:scale>
          <a:sx n="106" d="100"/>
          <a:sy n="106" d="100"/>
        </p:scale>
        <p:origin x="618"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kyla Moffett" userId="566b70b5-1d19-481f-b7de-3d7490019040" providerId="ADAL" clId="{678A7B53-27C0-4D14-BDCB-0DC58493CBA7}"/>
    <pc:docChg chg="undo custSel addSld delSld modSld modMainMaster">
      <pc:chgData name="Skyla Moffett" userId="566b70b5-1d19-481f-b7de-3d7490019040" providerId="ADAL" clId="{678A7B53-27C0-4D14-BDCB-0DC58493CBA7}" dt="2024-09-19T16:30:09.195" v="37"/>
      <pc:docMkLst>
        <pc:docMk/>
      </pc:docMkLst>
      <pc:sldChg chg="modSp mod modNotesTx">
        <pc:chgData name="Skyla Moffett" userId="566b70b5-1d19-481f-b7de-3d7490019040" providerId="ADAL" clId="{678A7B53-27C0-4D14-BDCB-0DC58493CBA7}" dt="2024-09-19T16:27:00.155" v="3" actId="6549"/>
        <pc:sldMkLst>
          <pc:docMk/>
          <pc:sldMk cId="2377802797" sldId="267"/>
        </pc:sldMkLst>
        <pc:spChg chg="mod">
          <ac:chgData name="Skyla Moffett" userId="566b70b5-1d19-481f-b7de-3d7490019040" providerId="ADAL" clId="{678A7B53-27C0-4D14-BDCB-0DC58493CBA7}" dt="2024-09-19T16:26:24.507" v="0"/>
          <ac:spMkLst>
            <pc:docMk/>
            <pc:sldMk cId="2377802797" sldId="267"/>
            <ac:spMk id="3" creationId="{0F6CE891-02CB-0048-9344-169898426E8C}"/>
          </ac:spMkLst>
        </pc:spChg>
        <pc:picChg chg="mod modCrop">
          <ac:chgData name="Skyla Moffett" userId="566b70b5-1d19-481f-b7de-3d7490019040" providerId="ADAL" clId="{678A7B53-27C0-4D14-BDCB-0DC58493CBA7}" dt="2024-09-19T16:26:49.492" v="2" actId="18131"/>
          <ac:picMkLst>
            <pc:docMk/>
            <pc:sldMk cId="2377802797" sldId="267"/>
            <ac:picMk id="4" creationId="{C8D33DD1-C7DF-65C2-1501-0A0D8603F295}"/>
          </ac:picMkLst>
        </pc:picChg>
      </pc:sldChg>
      <pc:sldChg chg="modSp new del mod">
        <pc:chgData name="Skyla Moffett" userId="566b70b5-1d19-481f-b7de-3d7490019040" providerId="ADAL" clId="{678A7B53-27C0-4D14-BDCB-0DC58493CBA7}" dt="2024-09-19T16:29:10.389" v="24" actId="2696"/>
        <pc:sldMkLst>
          <pc:docMk/>
          <pc:sldMk cId="3156321547" sldId="283"/>
        </pc:sldMkLst>
        <pc:spChg chg="mod">
          <ac:chgData name="Skyla Moffett" userId="566b70b5-1d19-481f-b7de-3d7490019040" providerId="ADAL" clId="{678A7B53-27C0-4D14-BDCB-0DC58493CBA7}" dt="2024-09-19T16:27:30.204" v="7"/>
          <ac:spMkLst>
            <pc:docMk/>
            <pc:sldMk cId="3156321547" sldId="283"/>
            <ac:spMk id="4" creationId="{D60379E8-93A2-6057-BD2B-F2758DFF45A2}"/>
          </ac:spMkLst>
        </pc:spChg>
      </pc:sldChg>
      <pc:sldChg chg="del">
        <pc:chgData name="Skyla Moffett" userId="566b70b5-1d19-481f-b7de-3d7490019040" providerId="ADAL" clId="{678A7B53-27C0-4D14-BDCB-0DC58493CBA7}" dt="2024-09-19T16:27:20.589" v="4" actId="2696"/>
        <pc:sldMkLst>
          <pc:docMk/>
          <pc:sldMk cId="4214750783" sldId="283"/>
        </pc:sldMkLst>
      </pc:sldChg>
      <pc:sldChg chg="addSp modSp new mod">
        <pc:chgData name="Skyla Moffett" userId="566b70b5-1d19-481f-b7de-3d7490019040" providerId="ADAL" clId="{678A7B53-27C0-4D14-BDCB-0DC58493CBA7}" dt="2024-09-19T16:28:59.639" v="23" actId="732"/>
        <pc:sldMkLst>
          <pc:docMk/>
          <pc:sldMk cId="320756199" sldId="284"/>
        </pc:sldMkLst>
        <pc:spChg chg="mod">
          <ac:chgData name="Skyla Moffett" userId="566b70b5-1d19-481f-b7de-3d7490019040" providerId="ADAL" clId="{678A7B53-27C0-4D14-BDCB-0DC58493CBA7}" dt="2024-09-19T16:28:21.340" v="17"/>
          <ac:spMkLst>
            <pc:docMk/>
            <pc:sldMk cId="320756199" sldId="284"/>
            <ac:spMk id="3" creationId="{0FC965E9-3777-3EE6-FC2D-E10CC5BFAB19}"/>
          </ac:spMkLst>
        </pc:spChg>
        <pc:spChg chg="mod">
          <ac:chgData name="Skyla Moffett" userId="566b70b5-1d19-481f-b7de-3d7490019040" providerId="ADAL" clId="{678A7B53-27C0-4D14-BDCB-0DC58493CBA7}" dt="2024-09-19T16:28:47.908" v="22" actId="404"/>
          <ac:spMkLst>
            <pc:docMk/>
            <pc:sldMk cId="320756199" sldId="284"/>
            <ac:spMk id="4" creationId="{2BE7E3BD-D698-D5F5-72D9-2E51DB2DC846}"/>
          </ac:spMkLst>
        </pc:spChg>
        <pc:picChg chg="add mod modCrop">
          <ac:chgData name="Skyla Moffett" userId="566b70b5-1d19-481f-b7de-3d7490019040" providerId="ADAL" clId="{678A7B53-27C0-4D14-BDCB-0DC58493CBA7}" dt="2024-09-19T16:28:59.639" v="23" actId="732"/>
          <ac:picMkLst>
            <pc:docMk/>
            <pc:sldMk cId="320756199" sldId="284"/>
            <ac:picMk id="5" creationId="{2B9CDBFB-9934-5AB3-530B-72D48622C587}"/>
          </ac:picMkLst>
        </pc:picChg>
      </pc:sldChg>
      <pc:sldChg chg="del">
        <pc:chgData name="Skyla Moffett" userId="566b70b5-1d19-481f-b7de-3d7490019040" providerId="ADAL" clId="{678A7B53-27C0-4D14-BDCB-0DC58493CBA7}" dt="2024-09-19T16:27:20.589" v="4" actId="2696"/>
        <pc:sldMkLst>
          <pc:docMk/>
          <pc:sldMk cId="326300931" sldId="284"/>
        </pc:sldMkLst>
      </pc:sldChg>
      <pc:sldChg chg="del">
        <pc:chgData name="Skyla Moffett" userId="566b70b5-1d19-481f-b7de-3d7490019040" providerId="ADAL" clId="{678A7B53-27C0-4D14-BDCB-0DC58493CBA7}" dt="2024-09-19T16:27:20.589" v="4" actId="2696"/>
        <pc:sldMkLst>
          <pc:docMk/>
          <pc:sldMk cId="904912009" sldId="285"/>
        </pc:sldMkLst>
      </pc:sldChg>
      <pc:sldChg chg="modSp new mod modNotesTx">
        <pc:chgData name="Skyla Moffett" userId="566b70b5-1d19-481f-b7de-3d7490019040" providerId="ADAL" clId="{678A7B53-27C0-4D14-BDCB-0DC58493CBA7}" dt="2024-09-19T16:30:09.195" v="37"/>
        <pc:sldMkLst>
          <pc:docMk/>
          <pc:sldMk cId="3957766817" sldId="285"/>
        </pc:sldMkLst>
        <pc:spChg chg="mod">
          <ac:chgData name="Skyla Moffett" userId="566b70b5-1d19-481f-b7de-3d7490019040" providerId="ADAL" clId="{678A7B53-27C0-4D14-BDCB-0DC58493CBA7}" dt="2024-09-19T16:29:41.624" v="26"/>
          <ac:spMkLst>
            <pc:docMk/>
            <pc:sldMk cId="3957766817" sldId="285"/>
            <ac:spMk id="3" creationId="{27D9AAEA-1261-ACA2-97DF-341B0D2FE078}"/>
          </ac:spMkLst>
        </pc:spChg>
        <pc:spChg chg="mod">
          <ac:chgData name="Skyla Moffett" userId="566b70b5-1d19-481f-b7de-3d7490019040" providerId="ADAL" clId="{678A7B53-27C0-4D14-BDCB-0DC58493CBA7}" dt="2024-09-19T16:30:01.240" v="36" actId="20577"/>
          <ac:spMkLst>
            <pc:docMk/>
            <pc:sldMk cId="3957766817" sldId="285"/>
            <ac:spMk id="4" creationId="{8BC2E978-734F-3725-6CBE-E22EAF13B2BD}"/>
          </ac:spMkLst>
        </pc:spChg>
      </pc:sldChg>
      <pc:sldChg chg="del">
        <pc:chgData name="Skyla Moffett" userId="566b70b5-1d19-481f-b7de-3d7490019040" providerId="ADAL" clId="{678A7B53-27C0-4D14-BDCB-0DC58493CBA7}" dt="2024-09-19T16:27:20.589" v="4" actId="2696"/>
        <pc:sldMkLst>
          <pc:docMk/>
          <pc:sldMk cId="2063455161" sldId="286"/>
        </pc:sldMkLst>
      </pc:sldChg>
      <pc:sldChg chg="del">
        <pc:chgData name="Skyla Moffett" userId="566b70b5-1d19-481f-b7de-3d7490019040" providerId="ADAL" clId="{678A7B53-27C0-4D14-BDCB-0DC58493CBA7}" dt="2024-09-19T16:27:20.589" v="4" actId="2696"/>
        <pc:sldMkLst>
          <pc:docMk/>
          <pc:sldMk cId="3108242715" sldId="287"/>
        </pc:sldMkLst>
      </pc:sldChg>
      <pc:sldChg chg="del">
        <pc:chgData name="Skyla Moffett" userId="566b70b5-1d19-481f-b7de-3d7490019040" providerId="ADAL" clId="{678A7B53-27C0-4D14-BDCB-0DC58493CBA7}" dt="2024-09-19T16:27:20.589" v="4" actId="2696"/>
        <pc:sldMkLst>
          <pc:docMk/>
          <pc:sldMk cId="557162229" sldId="288"/>
        </pc:sldMkLst>
      </pc:sldChg>
      <pc:sldChg chg="del">
        <pc:chgData name="Skyla Moffett" userId="566b70b5-1d19-481f-b7de-3d7490019040" providerId="ADAL" clId="{678A7B53-27C0-4D14-BDCB-0DC58493CBA7}" dt="2024-09-19T16:27:20.589" v="4" actId="2696"/>
        <pc:sldMkLst>
          <pc:docMk/>
          <pc:sldMk cId="3631074318" sldId="289"/>
        </pc:sldMkLst>
      </pc:sldChg>
      <pc:sldMasterChg chg="modSldLayout">
        <pc:chgData name="Skyla Moffett" userId="566b70b5-1d19-481f-b7de-3d7490019040" providerId="ADAL" clId="{678A7B53-27C0-4D14-BDCB-0DC58493CBA7}" dt="2024-09-19T16:28:03.208" v="13" actId="207"/>
        <pc:sldMasterMkLst>
          <pc:docMk/>
          <pc:sldMasterMk cId="3237831869" sldId="2147483648"/>
        </pc:sldMasterMkLst>
        <pc:sldLayoutChg chg="modSp">
          <pc:chgData name="Skyla Moffett" userId="566b70b5-1d19-481f-b7de-3d7490019040" providerId="ADAL" clId="{678A7B53-27C0-4D14-BDCB-0DC58493CBA7}" dt="2024-09-19T16:27:38.933" v="8" actId="207"/>
          <pc:sldLayoutMkLst>
            <pc:docMk/>
            <pc:sldMasterMk cId="3237831869" sldId="2147483648"/>
            <pc:sldLayoutMk cId="3629324347" sldId="2147483655"/>
          </pc:sldLayoutMkLst>
          <pc:spChg chg="mod">
            <ac:chgData name="Skyla Moffett" userId="566b70b5-1d19-481f-b7de-3d7490019040" providerId="ADAL" clId="{678A7B53-27C0-4D14-BDCB-0DC58493CBA7}" dt="2024-09-19T16:27:38.933" v="8" actId="207"/>
            <ac:spMkLst>
              <pc:docMk/>
              <pc:sldMasterMk cId="3237831869" sldId="2147483648"/>
              <pc:sldLayoutMk cId="3629324347" sldId="2147483655"/>
              <ac:spMk id="9" creationId="{94114F69-C4A1-B9BE-8E02-80D0BE04905B}"/>
            </ac:spMkLst>
          </pc:spChg>
        </pc:sldLayoutChg>
        <pc:sldLayoutChg chg="modSp mod">
          <pc:chgData name="Skyla Moffett" userId="566b70b5-1d19-481f-b7de-3d7490019040" providerId="ADAL" clId="{678A7B53-27C0-4D14-BDCB-0DC58493CBA7}" dt="2024-09-19T16:28:03.208" v="13" actId="207"/>
          <pc:sldLayoutMkLst>
            <pc:docMk/>
            <pc:sldMasterMk cId="3237831869" sldId="2147483648"/>
            <pc:sldLayoutMk cId="4223113661" sldId="2147483664"/>
          </pc:sldLayoutMkLst>
          <pc:spChg chg="mod">
            <ac:chgData name="Skyla Moffett" userId="566b70b5-1d19-481f-b7de-3d7490019040" providerId="ADAL" clId="{678A7B53-27C0-4D14-BDCB-0DC58493CBA7}" dt="2024-09-19T16:28:03.208" v="13" actId="207"/>
            <ac:spMkLst>
              <pc:docMk/>
              <pc:sldMasterMk cId="3237831869" sldId="2147483648"/>
              <pc:sldLayoutMk cId="4223113661" sldId="2147483664"/>
              <ac:spMk id="9" creationId="{740DC069-BF88-8198-F2FA-FE8E8046FCF8}"/>
            </ac:spMkLst>
          </pc:spChg>
        </pc:sldLayoutChg>
      </pc:sldMasterChg>
    </pc:docChg>
  </pc:docChgLst>
  <pc:docChgLst>
    <pc:chgData name="Skyla Moffett" userId="566b70b5-1d19-481f-b7de-3d7490019040" providerId="ADAL" clId="{BB8E8D2F-EBC0-4C02-8F60-588D21C93219}"/>
    <pc:docChg chg="undo custSel addSld delSld modSld modMainMaster">
      <pc:chgData name="Skyla Moffett" userId="566b70b5-1d19-481f-b7de-3d7490019040" providerId="ADAL" clId="{BB8E8D2F-EBC0-4C02-8F60-588D21C93219}" dt="2024-09-18T15:47:04.011" v="826"/>
      <pc:docMkLst>
        <pc:docMk/>
      </pc:docMkLst>
      <pc:sldChg chg="addSp delSp modSp mod">
        <pc:chgData name="Skyla Moffett" userId="566b70b5-1d19-481f-b7de-3d7490019040" providerId="ADAL" clId="{BB8E8D2F-EBC0-4C02-8F60-588D21C93219}" dt="2024-09-18T15:46:06.746" v="823"/>
        <pc:sldMkLst>
          <pc:docMk/>
          <pc:sldMk cId="2377802797" sldId="267"/>
        </pc:sldMkLst>
        <pc:spChg chg="mod">
          <ac:chgData name="Skyla Moffett" userId="566b70b5-1d19-481f-b7de-3d7490019040" providerId="ADAL" clId="{BB8E8D2F-EBC0-4C02-8F60-588D21C93219}" dt="2024-09-09T20:34:29.965" v="47" actId="20577"/>
          <ac:spMkLst>
            <pc:docMk/>
            <pc:sldMk cId="2377802797" sldId="267"/>
            <ac:spMk id="3" creationId="{0F6CE891-02CB-0048-9344-169898426E8C}"/>
          </ac:spMkLst>
        </pc:spChg>
        <pc:spChg chg="del">
          <ac:chgData name="Skyla Moffett" userId="566b70b5-1d19-481f-b7de-3d7490019040" providerId="ADAL" clId="{BB8E8D2F-EBC0-4C02-8F60-588D21C93219}" dt="2024-09-09T20:35:50.608" v="119" actId="931"/>
          <ac:spMkLst>
            <pc:docMk/>
            <pc:sldMk cId="2377802797" sldId="267"/>
            <ac:spMk id="5" creationId="{3189F676-14D4-D541-78F0-97C758AD4E5D}"/>
          </ac:spMkLst>
        </pc:spChg>
        <pc:spChg chg="mod">
          <ac:chgData name="Skyla Moffett" userId="566b70b5-1d19-481f-b7de-3d7490019040" providerId="ADAL" clId="{BB8E8D2F-EBC0-4C02-8F60-588D21C93219}" dt="2024-09-09T20:34:54.025" v="118" actId="20577"/>
          <ac:spMkLst>
            <pc:docMk/>
            <pc:sldMk cId="2377802797" sldId="267"/>
            <ac:spMk id="10" creationId="{06F97433-FF1A-56A0-C3C7-1071214EB255}"/>
          </ac:spMkLst>
        </pc:spChg>
        <pc:picChg chg="add mod">
          <ac:chgData name="Skyla Moffett" userId="566b70b5-1d19-481f-b7de-3d7490019040" providerId="ADAL" clId="{BB8E8D2F-EBC0-4C02-8F60-588D21C93219}" dt="2024-09-18T15:45:56.653" v="821"/>
          <ac:picMkLst>
            <pc:docMk/>
            <pc:sldMk cId="2377802797" sldId="267"/>
            <ac:picMk id="2" creationId="{A4E3BF5F-FBB3-FAA3-5DDE-969AA03E6B3F}"/>
          </ac:picMkLst>
        </pc:picChg>
        <pc:picChg chg="add mod modCrop">
          <ac:chgData name="Skyla Moffett" userId="566b70b5-1d19-481f-b7de-3d7490019040" providerId="ADAL" clId="{BB8E8D2F-EBC0-4C02-8F60-588D21C93219}" dt="2024-09-09T20:36:06.397" v="121" actId="18131"/>
          <ac:picMkLst>
            <pc:docMk/>
            <pc:sldMk cId="2377802797" sldId="267"/>
            <ac:picMk id="4" creationId="{C8D33DD1-C7DF-65C2-1501-0A0D8603F295}"/>
          </ac:picMkLst>
        </pc:picChg>
        <pc:picChg chg="add mod">
          <ac:chgData name="Skyla Moffett" userId="566b70b5-1d19-481f-b7de-3d7490019040" providerId="ADAL" clId="{BB8E8D2F-EBC0-4C02-8F60-588D21C93219}" dt="2024-09-18T15:46:06.746" v="823"/>
          <ac:picMkLst>
            <pc:docMk/>
            <pc:sldMk cId="2377802797" sldId="267"/>
            <ac:picMk id="5" creationId="{A866C566-398C-2CBC-2BB6-F27E3F6260C0}"/>
          </ac:picMkLst>
        </pc:picChg>
        <pc:picChg chg="del">
          <ac:chgData name="Skyla Moffett" userId="566b70b5-1d19-481f-b7de-3d7490019040" providerId="ADAL" clId="{BB8E8D2F-EBC0-4C02-8F60-588D21C93219}" dt="2024-09-18T15:46:03.747" v="822" actId="21"/>
          <ac:picMkLst>
            <pc:docMk/>
            <pc:sldMk cId="2377802797" sldId="267"/>
            <ac:picMk id="12" creationId="{0F836BAE-0EEB-BACE-A808-B5F9DA3D6EE7}"/>
          </ac:picMkLst>
        </pc:picChg>
      </pc:sldChg>
      <pc:sldChg chg="addSp delSp modSp new mod modNotesTx">
        <pc:chgData name="Skyla Moffett" userId="566b70b5-1d19-481f-b7de-3d7490019040" providerId="ADAL" clId="{BB8E8D2F-EBC0-4C02-8F60-588D21C93219}" dt="2024-09-09T20:40:21.328" v="178" actId="20577"/>
        <pc:sldMkLst>
          <pc:docMk/>
          <pc:sldMk cId="2543154390" sldId="283"/>
        </pc:sldMkLst>
        <pc:spChg chg="mod">
          <ac:chgData name="Skyla Moffett" userId="566b70b5-1d19-481f-b7de-3d7490019040" providerId="ADAL" clId="{BB8E8D2F-EBC0-4C02-8F60-588D21C93219}" dt="2024-09-09T20:37:12.279" v="135" actId="207"/>
          <ac:spMkLst>
            <pc:docMk/>
            <pc:sldMk cId="2543154390" sldId="283"/>
            <ac:spMk id="3" creationId="{1AD45040-CF62-EE72-1B3C-E774242EC6D9}"/>
          </ac:spMkLst>
        </pc:spChg>
        <pc:spChg chg="mod">
          <ac:chgData name="Skyla Moffett" userId="566b70b5-1d19-481f-b7de-3d7490019040" providerId="ADAL" clId="{BB8E8D2F-EBC0-4C02-8F60-588D21C93219}" dt="2024-09-09T20:37:23.874" v="137" actId="5793"/>
          <ac:spMkLst>
            <pc:docMk/>
            <pc:sldMk cId="2543154390" sldId="283"/>
            <ac:spMk id="4" creationId="{818F7C90-EA65-D2FA-3E1D-BEE53F5DEF98}"/>
          </ac:spMkLst>
        </pc:spChg>
        <pc:spChg chg="add del">
          <ac:chgData name="Skyla Moffett" userId="566b70b5-1d19-481f-b7de-3d7490019040" providerId="ADAL" clId="{BB8E8D2F-EBC0-4C02-8F60-588D21C93219}" dt="2024-09-09T20:37:52.087" v="143" actId="21"/>
          <ac:spMkLst>
            <pc:docMk/>
            <pc:sldMk cId="2543154390" sldId="283"/>
            <ac:spMk id="5" creationId="{778502BC-6379-5924-C488-18AFAC1A529A}"/>
          </ac:spMkLst>
        </pc:spChg>
        <pc:spChg chg="add mod">
          <ac:chgData name="Skyla Moffett" userId="566b70b5-1d19-481f-b7de-3d7490019040" providerId="ADAL" clId="{BB8E8D2F-EBC0-4C02-8F60-588D21C93219}" dt="2024-09-09T20:37:29.209" v="138"/>
          <ac:spMkLst>
            <pc:docMk/>
            <pc:sldMk cId="2543154390" sldId="283"/>
            <ac:spMk id="6" creationId="{70664BDC-5967-F738-F17E-55CA0040B1D6}"/>
          </ac:spMkLst>
        </pc:spChg>
        <pc:spChg chg="add mod">
          <ac:chgData name="Skyla Moffett" userId="566b70b5-1d19-481f-b7de-3d7490019040" providerId="ADAL" clId="{BB8E8D2F-EBC0-4C02-8F60-588D21C93219}" dt="2024-09-09T20:37:57.813" v="145" actId="1076"/>
          <ac:spMkLst>
            <pc:docMk/>
            <pc:sldMk cId="2543154390" sldId="283"/>
            <ac:spMk id="8" creationId="{5AFD4CF6-A5CC-C39A-616D-CED750A84276}"/>
          </ac:spMkLst>
        </pc:spChg>
        <pc:picChg chg="add mod">
          <ac:chgData name="Skyla Moffett" userId="566b70b5-1d19-481f-b7de-3d7490019040" providerId="ADAL" clId="{BB8E8D2F-EBC0-4C02-8F60-588D21C93219}" dt="2024-09-09T20:37:49.687" v="142"/>
          <ac:picMkLst>
            <pc:docMk/>
            <pc:sldMk cId="2543154390" sldId="283"/>
            <ac:picMk id="7" creationId="{BA14ECD7-EA8F-9480-789B-CA43A085008A}"/>
          </ac:picMkLst>
        </pc:picChg>
      </pc:sldChg>
      <pc:sldChg chg="add del">
        <pc:chgData name="Skyla Moffett" userId="566b70b5-1d19-481f-b7de-3d7490019040" providerId="ADAL" clId="{BB8E8D2F-EBC0-4C02-8F60-588D21C93219}" dt="2024-09-09T20:38:19.329" v="147" actId="2696"/>
        <pc:sldMkLst>
          <pc:docMk/>
          <pc:sldMk cId="1419688270" sldId="284"/>
        </pc:sldMkLst>
      </pc:sldChg>
      <pc:sldChg chg="del">
        <pc:chgData name="Skyla Moffett" userId="566b70b5-1d19-481f-b7de-3d7490019040" providerId="ADAL" clId="{BB8E8D2F-EBC0-4C02-8F60-588D21C93219}" dt="2024-09-09T20:34:35.104" v="48" actId="2696"/>
        <pc:sldMkLst>
          <pc:docMk/>
          <pc:sldMk cId="1883756840" sldId="284"/>
        </pc:sldMkLst>
      </pc:sldChg>
      <pc:sldChg chg="addSp delSp modSp new mod modNotesTx">
        <pc:chgData name="Skyla Moffett" userId="566b70b5-1d19-481f-b7de-3d7490019040" providerId="ADAL" clId="{BB8E8D2F-EBC0-4C02-8F60-588D21C93219}" dt="2024-09-09T20:40:31.249" v="179"/>
        <pc:sldMkLst>
          <pc:docMk/>
          <pc:sldMk cId="4213513141" sldId="284"/>
        </pc:sldMkLst>
        <pc:spChg chg="mod">
          <ac:chgData name="Skyla Moffett" userId="566b70b5-1d19-481f-b7de-3d7490019040" providerId="ADAL" clId="{BB8E8D2F-EBC0-4C02-8F60-588D21C93219}" dt="2024-09-09T20:38:39.934" v="171"/>
          <ac:spMkLst>
            <pc:docMk/>
            <pc:sldMk cId="4213513141" sldId="284"/>
            <ac:spMk id="3" creationId="{77604AFD-DD99-3123-B892-27B8B235FFFA}"/>
          </ac:spMkLst>
        </pc:spChg>
        <pc:spChg chg="mod">
          <ac:chgData name="Skyla Moffett" userId="566b70b5-1d19-481f-b7de-3d7490019040" providerId="ADAL" clId="{BB8E8D2F-EBC0-4C02-8F60-588D21C93219}" dt="2024-09-09T20:38:41.475" v="172"/>
          <ac:spMkLst>
            <pc:docMk/>
            <pc:sldMk cId="4213513141" sldId="284"/>
            <ac:spMk id="4" creationId="{BD5DFBDA-0353-6282-CFFF-81131359E348}"/>
          </ac:spMkLst>
        </pc:spChg>
        <pc:spChg chg="del">
          <ac:chgData name="Skyla Moffett" userId="566b70b5-1d19-481f-b7de-3d7490019040" providerId="ADAL" clId="{BB8E8D2F-EBC0-4C02-8F60-588D21C93219}" dt="2024-09-09T20:39:54.043" v="173" actId="21"/>
          <ac:spMkLst>
            <pc:docMk/>
            <pc:sldMk cId="4213513141" sldId="284"/>
            <ac:spMk id="5" creationId="{6987793C-762A-F8F4-A5B3-E2522895E46C}"/>
          </ac:spMkLst>
        </pc:spChg>
        <pc:spChg chg="add mod">
          <ac:chgData name="Skyla Moffett" userId="566b70b5-1d19-481f-b7de-3d7490019040" providerId="ADAL" clId="{BB8E8D2F-EBC0-4C02-8F60-588D21C93219}" dt="2024-09-09T20:40:03.550" v="176" actId="1076"/>
          <ac:spMkLst>
            <pc:docMk/>
            <pc:sldMk cId="4213513141" sldId="284"/>
            <ac:spMk id="6" creationId="{F9F8EFB1-2610-4106-0567-1DAE783CE4D3}"/>
          </ac:spMkLst>
        </pc:spChg>
      </pc:sldChg>
      <pc:sldChg chg="del">
        <pc:chgData name="Skyla Moffett" userId="566b70b5-1d19-481f-b7de-3d7490019040" providerId="ADAL" clId="{BB8E8D2F-EBC0-4C02-8F60-588D21C93219}" dt="2024-09-09T20:34:35.104" v="48" actId="2696"/>
        <pc:sldMkLst>
          <pc:docMk/>
          <pc:sldMk cId="2307746695" sldId="285"/>
        </pc:sldMkLst>
      </pc:sldChg>
      <pc:sldChg chg="addSp delSp modSp new mod modNotesTx">
        <pc:chgData name="Skyla Moffett" userId="566b70b5-1d19-481f-b7de-3d7490019040" providerId="ADAL" clId="{BB8E8D2F-EBC0-4C02-8F60-588D21C93219}" dt="2024-09-09T20:41:42.367" v="209"/>
        <pc:sldMkLst>
          <pc:docMk/>
          <pc:sldMk cId="2929902079" sldId="285"/>
        </pc:sldMkLst>
        <pc:spChg chg="mod">
          <ac:chgData name="Skyla Moffett" userId="566b70b5-1d19-481f-b7de-3d7490019040" providerId="ADAL" clId="{BB8E8D2F-EBC0-4C02-8F60-588D21C93219}" dt="2024-09-09T20:40:46.454" v="201" actId="20577"/>
          <ac:spMkLst>
            <pc:docMk/>
            <pc:sldMk cId="2929902079" sldId="285"/>
            <ac:spMk id="3" creationId="{29EF1467-C3F8-A83F-25AF-5BD0330F6F11}"/>
          </ac:spMkLst>
        </pc:spChg>
        <pc:spChg chg="mod">
          <ac:chgData name="Skyla Moffett" userId="566b70b5-1d19-481f-b7de-3d7490019040" providerId="ADAL" clId="{BB8E8D2F-EBC0-4C02-8F60-588D21C93219}" dt="2024-09-09T20:40:54.605" v="203" actId="5793"/>
          <ac:spMkLst>
            <pc:docMk/>
            <pc:sldMk cId="2929902079" sldId="285"/>
            <ac:spMk id="4" creationId="{1D702F6C-B26D-501E-18BA-D3BE54D0CB4C}"/>
          </ac:spMkLst>
        </pc:spChg>
        <pc:spChg chg="add del">
          <ac:chgData name="Skyla Moffett" userId="566b70b5-1d19-481f-b7de-3d7490019040" providerId="ADAL" clId="{BB8E8D2F-EBC0-4C02-8F60-588D21C93219}" dt="2024-09-09T20:41:28.634" v="206" actId="931"/>
          <ac:spMkLst>
            <pc:docMk/>
            <pc:sldMk cId="2929902079" sldId="285"/>
            <ac:spMk id="5" creationId="{CAECDFD8-E2D8-E618-3492-A18DAF98CE1A}"/>
          </ac:spMkLst>
        </pc:spChg>
        <pc:picChg chg="add mod">
          <ac:chgData name="Skyla Moffett" userId="566b70b5-1d19-481f-b7de-3d7490019040" providerId="ADAL" clId="{BB8E8D2F-EBC0-4C02-8F60-588D21C93219}" dt="2024-09-09T20:41:04.180" v="205"/>
          <ac:picMkLst>
            <pc:docMk/>
            <pc:sldMk cId="2929902079" sldId="285"/>
            <ac:picMk id="6" creationId="{01783FC7-9AFB-4F75-3A41-90CD87404493}"/>
          </ac:picMkLst>
        </pc:picChg>
        <pc:picChg chg="add mod">
          <ac:chgData name="Skyla Moffett" userId="566b70b5-1d19-481f-b7de-3d7490019040" providerId="ADAL" clId="{BB8E8D2F-EBC0-4C02-8F60-588D21C93219}" dt="2024-09-09T20:41:29.878" v="208" actId="962"/>
          <ac:picMkLst>
            <pc:docMk/>
            <pc:sldMk cId="2929902079" sldId="285"/>
            <ac:picMk id="8" creationId="{6E9DE471-DB3F-F8C4-15F9-A35B35FAEE0C}"/>
          </ac:picMkLst>
        </pc:picChg>
      </pc:sldChg>
      <pc:sldChg chg="del">
        <pc:chgData name="Skyla Moffett" userId="566b70b5-1d19-481f-b7de-3d7490019040" providerId="ADAL" clId="{BB8E8D2F-EBC0-4C02-8F60-588D21C93219}" dt="2024-09-09T20:34:35.104" v="48" actId="2696"/>
        <pc:sldMkLst>
          <pc:docMk/>
          <pc:sldMk cId="428673821" sldId="286"/>
        </pc:sldMkLst>
      </pc:sldChg>
      <pc:sldChg chg="addSp delSp modSp new mod modNotesTx">
        <pc:chgData name="Skyla Moffett" userId="566b70b5-1d19-481f-b7de-3d7490019040" providerId="ADAL" clId="{BB8E8D2F-EBC0-4C02-8F60-588D21C93219}" dt="2024-09-09T20:46:32.496" v="321" actId="20577"/>
        <pc:sldMkLst>
          <pc:docMk/>
          <pc:sldMk cId="2177249227" sldId="286"/>
        </pc:sldMkLst>
        <pc:spChg chg="mod">
          <ac:chgData name="Skyla Moffett" userId="566b70b5-1d19-481f-b7de-3d7490019040" providerId="ADAL" clId="{BB8E8D2F-EBC0-4C02-8F60-588D21C93219}" dt="2024-09-09T20:41:57.492" v="241" actId="20577"/>
          <ac:spMkLst>
            <pc:docMk/>
            <pc:sldMk cId="2177249227" sldId="286"/>
            <ac:spMk id="3" creationId="{B2FD9032-835B-DC56-4C3D-76249EE7FE4B}"/>
          </ac:spMkLst>
        </pc:spChg>
        <pc:spChg chg="mod">
          <ac:chgData name="Skyla Moffett" userId="566b70b5-1d19-481f-b7de-3d7490019040" providerId="ADAL" clId="{BB8E8D2F-EBC0-4C02-8F60-588D21C93219}" dt="2024-09-09T20:42:03.825" v="242"/>
          <ac:spMkLst>
            <pc:docMk/>
            <pc:sldMk cId="2177249227" sldId="286"/>
            <ac:spMk id="4" creationId="{B19DDC0D-353B-8EC3-5DB7-DC024BE87451}"/>
          </ac:spMkLst>
        </pc:spChg>
        <pc:spChg chg="del">
          <ac:chgData name="Skyla Moffett" userId="566b70b5-1d19-481f-b7de-3d7490019040" providerId="ADAL" clId="{BB8E8D2F-EBC0-4C02-8F60-588D21C93219}" dt="2024-09-09T20:42:09.708" v="243" actId="21"/>
          <ac:spMkLst>
            <pc:docMk/>
            <pc:sldMk cId="2177249227" sldId="286"/>
            <ac:spMk id="5" creationId="{6305F55D-7C74-428B-2B88-AC8A3B5985F3}"/>
          </ac:spMkLst>
        </pc:spChg>
        <pc:spChg chg="add mod">
          <ac:chgData name="Skyla Moffett" userId="566b70b5-1d19-481f-b7de-3d7490019040" providerId="ADAL" clId="{BB8E8D2F-EBC0-4C02-8F60-588D21C93219}" dt="2024-09-09T20:42:15.435" v="245" actId="1076"/>
          <ac:spMkLst>
            <pc:docMk/>
            <pc:sldMk cId="2177249227" sldId="286"/>
            <ac:spMk id="6" creationId="{7076E2CE-6DD8-91CF-0823-C794BED8CAA1}"/>
          </ac:spMkLst>
        </pc:spChg>
      </pc:sldChg>
      <pc:sldChg chg="del">
        <pc:chgData name="Skyla Moffett" userId="566b70b5-1d19-481f-b7de-3d7490019040" providerId="ADAL" clId="{BB8E8D2F-EBC0-4C02-8F60-588D21C93219}" dt="2024-09-09T20:34:35.104" v="48" actId="2696"/>
        <pc:sldMkLst>
          <pc:docMk/>
          <pc:sldMk cId="3441284698" sldId="287"/>
        </pc:sldMkLst>
      </pc:sldChg>
      <pc:sldChg chg="addSp modSp new mod">
        <pc:chgData name="Skyla Moffett" userId="566b70b5-1d19-481f-b7de-3d7490019040" providerId="ADAL" clId="{BB8E8D2F-EBC0-4C02-8F60-588D21C93219}" dt="2024-09-09T20:43:39.183" v="261" actId="1076"/>
        <pc:sldMkLst>
          <pc:docMk/>
          <pc:sldMk cId="4187151458" sldId="287"/>
        </pc:sldMkLst>
        <pc:spChg chg="mod">
          <ac:chgData name="Skyla Moffett" userId="566b70b5-1d19-481f-b7de-3d7490019040" providerId="ADAL" clId="{BB8E8D2F-EBC0-4C02-8F60-588D21C93219}" dt="2024-09-09T20:42:47.757" v="252" actId="20577"/>
          <ac:spMkLst>
            <pc:docMk/>
            <pc:sldMk cId="4187151458" sldId="287"/>
            <ac:spMk id="3" creationId="{AD520CFA-3907-3CA7-48CD-A80DC528C46A}"/>
          </ac:spMkLst>
        </pc:spChg>
        <pc:spChg chg="mod">
          <ac:chgData name="Skyla Moffett" userId="566b70b5-1d19-481f-b7de-3d7490019040" providerId="ADAL" clId="{BB8E8D2F-EBC0-4C02-8F60-588D21C93219}" dt="2024-09-09T20:43:03.761" v="253"/>
          <ac:spMkLst>
            <pc:docMk/>
            <pc:sldMk cId="4187151458" sldId="287"/>
            <ac:spMk id="4" creationId="{83D676C2-A250-C108-BDFB-4C58B3D99F38}"/>
          </ac:spMkLst>
        </pc:spChg>
        <pc:spChg chg="add mod">
          <ac:chgData name="Skyla Moffett" userId="566b70b5-1d19-481f-b7de-3d7490019040" providerId="ADAL" clId="{BB8E8D2F-EBC0-4C02-8F60-588D21C93219}" dt="2024-09-09T20:43:39.183" v="261" actId="1076"/>
          <ac:spMkLst>
            <pc:docMk/>
            <pc:sldMk cId="4187151458" sldId="287"/>
            <ac:spMk id="5" creationId="{11D0ED1D-ED55-9976-B881-45F924C923B6}"/>
          </ac:spMkLst>
        </pc:spChg>
      </pc:sldChg>
      <pc:sldChg chg="addSp delSp modSp new mod">
        <pc:chgData name="Skyla Moffett" userId="566b70b5-1d19-481f-b7de-3d7490019040" providerId="ADAL" clId="{BB8E8D2F-EBC0-4C02-8F60-588D21C93219}" dt="2024-09-09T20:47:06.466" v="363" actId="20577"/>
        <pc:sldMkLst>
          <pc:docMk/>
          <pc:sldMk cId="2287352481" sldId="288"/>
        </pc:sldMkLst>
        <pc:spChg chg="mod">
          <ac:chgData name="Skyla Moffett" userId="566b70b5-1d19-481f-b7de-3d7490019040" providerId="ADAL" clId="{BB8E8D2F-EBC0-4C02-8F60-588D21C93219}" dt="2024-09-09T20:47:06.466" v="363" actId="20577"/>
          <ac:spMkLst>
            <pc:docMk/>
            <pc:sldMk cId="2287352481" sldId="288"/>
            <ac:spMk id="3" creationId="{B6EC9DE8-B5C8-5838-FC71-0E2286787D66}"/>
          </ac:spMkLst>
        </pc:spChg>
        <pc:spChg chg="mod">
          <ac:chgData name="Skyla Moffett" userId="566b70b5-1d19-481f-b7de-3d7490019040" providerId="ADAL" clId="{BB8E8D2F-EBC0-4C02-8F60-588D21C93219}" dt="2024-09-09T20:44:36.106" v="271"/>
          <ac:spMkLst>
            <pc:docMk/>
            <pc:sldMk cId="2287352481" sldId="288"/>
            <ac:spMk id="4" creationId="{7E6A3F72-253E-2A79-5128-2A1B1B2B4FF5}"/>
          </ac:spMkLst>
        </pc:spChg>
        <pc:spChg chg="add del mod">
          <ac:chgData name="Skyla Moffett" userId="566b70b5-1d19-481f-b7de-3d7490019040" providerId="ADAL" clId="{BB8E8D2F-EBC0-4C02-8F60-588D21C93219}" dt="2024-09-09T20:44:47.789" v="276" actId="21"/>
          <ac:spMkLst>
            <pc:docMk/>
            <pc:sldMk cId="2287352481" sldId="288"/>
            <ac:spMk id="5" creationId="{9B4CF339-BCAB-4618-8EC7-54763D4AAD0B}"/>
          </ac:spMkLst>
        </pc:spChg>
        <pc:spChg chg="add mod ord">
          <ac:chgData name="Skyla Moffett" userId="566b70b5-1d19-481f-b7de-3d7490019040" providerId="ADAL" clId="{BB8E8D2F-EBC0-4C02-8F60-588D21C93219}" dt="2024-09-09T20:46:01.614" v="319" actId="207"/>
          <ac:spMkLst>
            <pc:docMk/>
            <pc:sldMk cId="2287352481" sldId="288"/>
            <ac:spMk id="6" creationId="{67E8BEF8-C8B8-5CD7-21D8-C61843A70AAC}"/>
          </ac:spMkLst>
        </pc:spChg>
      </pc:sldChg>
      <pc:sldChg chg="addSp modSp new mod">
        <pc:chgData name="Skyla Moffett" userId="566b70b5-1d19-481f-b7de-3d7490019040" providerId="ADAL" clId="{BB8E8D2F-EBC0-4C02-8F60-588D21C93219}" dt="2024-09-09T20:47:36.863" v="368"/>
        <pc:sldMkLst>
          <pc:docMk/>
          <pc:sldMk cId="2301118240" sldId="289"/>
        </pc:sldMkLst>
        <pc:spChg chg="mod">
          <ac:chgData name="Skyla Moffett" userId="566b70b5-1d19-481f-b7de-3d7490019040" providerId="ADAL" clId="{BB8E8D2F-EBC0-4C02-8F60-588D21C93219}" dt="2024-09-09T20:47:03.276" v="362" actId="20577"/>
          <ac:spMkLst>
            <pc:docMk/>
            <pc:sldMk cId="2301118240" sldId="289"/>
            <ac:spMk id="3" creationId="{05EA44A4-9CF6-F11D-7D80-7564B38DF057}"/>
          </ac:spMkLst>
        </pc:spChg>
        <pc:spChg chg="mod">
          <ac:chgData name="Skyla Moffett" userId="566b70b5-1d19-481f-b7de-3d7490019040" providerId="ADAL" clId="{BB8E8D2F-EBC0-4C02-8F60-588D21C93219}" dt="2024-09-09T20:47:36.863" v="368"/>
          <ac:spMkLst>
            <pc:docMk/>
            <pc:sldMk cId="2301118240" sldId="289"/>
            <ac:spMk id="4" creationId="{BE742F7A-E624-0254-2604-DFBC25C13F36}"/>
          </ac:spMkLst>
        </pc:spChg>
        <pc:spChg chg="add mod">
          <ac:chgData name="Skyla Moffett" userId="566b70b5-1d19-481f-b7de-3d7490019040" providerId="ADAL" clId="{BB8E8D2F-EBC0-4C02-8F60-588D21C93219}" dt="2024-09-09T20:47:30.440" v="367" actId="196"/>
          <ac:spMkLst>
            <pc:docMk/>
            <pc:sldMk cId="2301118240" sldId="289"/>
            <ac:spMk id="5" creationId="{69FF5984-5A71-5CCD-44DD-7899FC37084C}"/>
          </ac:spMkLst>
        </pc:spChg>
      </pc:sldChg>
      <pc:sldChg chg="addSp modSp new mod">
        <pc:chgData name="Skyla Moffett" userId="566b70b5-1d19-481f-b7de-3d7490019040" providerId="ADAL" clId="{BB8E8D2F-EBC0-4C02-8F60-588D21C93219}" dt="2024-09-09T20:48:50.750" v="498"/>
        <pc:sldMkLst>
          <pc:docMk/>
          <pc:sldMk cId="3871474292" sldId="290"/>
        </pc:sldMkLst>
        <pc:spChg chg="mod">
          <ac:chgData name="Skyla Moffett" userId="566b70b5-1d19-481f-b7de-3d7490019040" providerId="ADAL" clId="{BB8E8D2F-EBC0-4C02-8F60-588D21C93219}" dt="2024-09-09T20:48:28.952" v="494" actId="20577"/>
          <ac:spMkLst>
            <pc:docMk/>
            <pc:sldMk cId="3871474292" sldId="290"/>
            <ac:spMk id="3" creationId="{1B18CB93-6CB9-FF39-B7D4-0CB27FB366B9}"/>
          </ac:spMkLst>
        </pc:spChg>
        <pc:spChg chg="mod">
          <ac:chgData name="Skyla Moffett" userId="566b70b5-1d19-481f-b7de-3d7490019040" providerId="ADAL" clId="{BB8E8D2F-EBC0-4C02-8F60-588D21C93219}" dt="2024-09-09T20:48:50.750" v="498"/>
          <ac:spMkLst>
            <pc:docMk/>
            <pc:sldMk cId="3871474292" sldId="290"/>
            <ac:spMk id="4" creationId="{CC591772-0176-7FAB-BE41-CA4E9599DEE7}"/>
          </ac:spMkLst>
        </pc:spChg>
        <pc:spChg chg="add mod">
          <ac:chgData name="Skyla Moffett" userId="566b70b5-1d19-481f-b7de-3d7490019040" providerId="ADAL" clId="{BB8E8D2F-EBC0-4C02-8F60-588D21C93219}" dt="2024-09-09T20:48:44.415" v="497" actId="1076"/>
          <ac:spMkLst>
            <pc:docMk/>
            <pc:sldMk cId="3871474292" sldId="290"/>
            <ac:spMk id="5" creationId="{77B467AA-61AA-C8E5-BAD2-C2F64BF0184E}"/>
          </ac:spMkLst>
        </pc:spChg>
      </pc:sldChg>
      <pc:sldChg chg="modSp new del mod">
        <pc:chgData name="Skyla Moffett" userId="566b70b5-1d19-481f-b7de-3d7490019040" providerId="ADAL" clId="{BB8E8D2F-EBC0-4C02-8F60-588D21C93219}" dt="2024-09-09T20:48:08.551" v="428" actId="680"/>
        <pc:sldMkLst>
          <pc:docMk/>
          <pc:sldMk cId="3939426709" sldId="290"/>
        </pc:sldMkLst>
        <pc:spChg chg="mod">
          <ac:chgData name="Skyla Moffett" userId="566b70b5-1d19-481f-b7de-3d7490019040" providerId="ADAL" clId="{BB8E8D2F-EBC0-4C02-8F60-588D21C93219}" dt="2024-09-09T20:48:07.774" v="427" actId="207"/>
          <ac:spMkLst>
            <pc:docMk/>
            <pc:sldMk cId="3939426709" sldId="290"/>
            <ac:spMk id="3" creationId="{E8254FB2-DCAF-1BCF-47C4-91C4E7CDB03A}"/>
          </ac:spMkLst>
        </pc:spChg>
      </pc:sldChg>
      <pc:sldChg chg="modSp new mod modNotesTx">
        <pc:chgData name="Skyla Moffett" userId="566b70b5-1d19-481f-b7de-3d7490019040" providerId="ADAL" clId="{BB8E8D2F-EBC0-4C02-8F60-588D21C93219}" dt="2024-09-09T20:49:11.834" v="525"/>
        <pc:sldMkLst>
          <pc:docMk/>
          <pc:sldMk cId="464959493" sldId="291"/>
        </pc:sldMkLst>
        <pc:spChg chg="mod">
          <ac:chgData name="Skyla Moffett" userId="566b70b5-1d19-481f-b7de-3d7490019040" providerId="ADAL" clId="{BB8E8D2F-EBC0-4C02-8F60-588D21C93219}" dt="2024-09-09T20:49:05.281" v="524" actId="20577"/>
          <ac:spMkLst>
            <pc:docMk/>
            <pc:sldMk cId="464959493" sldId="291"/>
            <ac:spMk id="2" creationId="{8132D5A2-9814-AEE5-CE2C-FBC17BD5B7B4}"/>
          </ac:spMkLst>
        </pc:spChg>
      </pc:sldChg>
      <pc:sldChg chg="addSp delSp modSp new mod modNotesTx">
        <pc:chgData name="Skyla Moffett" userId="566b70b5-1d19-481f-b7de-3d7490019040" providerId="ADAL" clId="{BB8E8D2F-EBC0-4C02-8F60-588D21C93219}" dt="2024-09-09T20:49:52.588" v="557"/>
        <pc:sldMkLst>
          <pc:docMk/>
          <pc:sldMk cId="1874734508" sldId="292"/>
        </pc:sldMkLst>
        <pc:spChg chg="mod">
          <ac:chgData name="Skyla Moffett" userId="566b70b5-1d19-481f-b7de-3d7490019040" providerId="ADAL" clId="{BB8E8D2F-EBC0-4C02-8F60-588D21C93219}" dt="2024-09-09T20:49:30.834" v="552" actId="20577"/>
          <ac:spMkLst>
            <pc:docMk/>
            <pc:sldMk cId="1874734508" sldId="292"/>
            <ac:spMk id="3" creationId="{E7510B0E-ADAE-1E58-28E2-87C34EDB5AE7}"/>
          </ac:spMkLst>
        </pc:spChg>
        <pc:spChg chg="mod">
          <ac:chgData name="Skyla Moffett" userId="566b70b5-1d19-481f-b7de-3d7490019040" providerId="ADAL" clId="{BB8E8D2F-EBC0-4C02-8F60-588D21C93219}" dt="2024-09-09T20:49:37.017" v="553"/>
          <ac:spMkLst>
            <pc:docMk/>
            <pc:sldMk cId="1874734508" sldId="292"/>
            <ac:spMk id="4" creationId="{4F48C712-82AE-ABEF-9E25-29D783337A30}"/>
          </ac:spMkLst>
        </pc:spChg>
        <pc:spChg chg="del">
          <ac:chgData name="Skyla Moffett" userId="566b70b5-1d19-481f-b7de-3d7490019040" providerId="ADAL" clId="{BB8E8D2F-EBC0-4C02-8F60-588D21C93219}" dt="2024-09-09T20:49:39.427" v="554" actId="21"/>
          <ac:spMkLst>
            <pc:docMk/>
            <pc:sldMk cId="1874734508" sldId="292"/>
            <ac:spMk id="5" creationId="{EB9D3C83-7C8E-2D22-48E8-0691775B738C}"/>
          </ac:spMkLst>
        </pc:spChg>
        <pc:spChg chg="add mod">
          <ac:chgData name="Skyla Moffett" userId="566b70b5-1d19-481f-b7de-3d7490019040" providerId="ADAL" clId="{BB8E8D2F-EBC0-4C02-8F60-588D21C93219}" dt="2024-09-09T20:49:45.797" v="556" actId="1076"/>
          <ac:spMkLst>
            <pc:docMk/>
            <pc:sldMk cId="1874734508" sldId="292"/>
            <ac:spMk id="6" creationId="{603B3CC0-EC22-B15C-B7FE-B9477C0D6CA6}"/>
          </ac:spMkLst>
        </pc:spChg>
      </pc:sldChg>
      <pc:sldChg chg="addSp delSp modSp new mod">
        <pc:chgData name="Skyla Moffett" userId="566b70b5-1d19-481f-b7de-3d7490019040" providerId="ADAL" clId="{BB8E8D2F-EBC0-4C02-8F60-588D21C93219}" dt="2024-09-09T20:51:04.645" v="586" actId="14826"/>
        <pc:sldMkLst>
          <pc:docMk/>
          <pc:sldMk cId="1624002301" sldId="293"/>
        </pc:sldMkLst>
        <pc:spChg chg="mod">
          <ac:chgData name="Skyla Moffett" userId="566b70b5-1d19-481f-b7de-3d7490019040" providerId="ADAL" clId="{BB8E8D2F-EBC0-4C02-8F60-588D21C93219}" dt="2024-09-09T20:50:12.835" v="580" actId="20577"/>
          <ac:spMkLst>
            <pc:docMk/>
            <pc:sldMk cId="1624002301" sldId="293"/>
            <ac:spMk id="3" creationId="{CC5977A1-4C71-DD1E-3865-54BAD2315434}"/>
          </ac:spMkLst>
        </pc:spChg>
        <pc:spChg chg="mod">
          <ac:chgData name="Skyla Moffett" userId="566b70b5-1d19-481f-b7de-3d7490019040" providerId="ADAL" clId="{BB8E8D2F-EBC0-4C02-8F60-588D21C93219}" dt="2024-09-09T20:50:19.028" v="582" actId="5793"/>
          <ac:spMkLst>
            <pc:docMk/>
            <pc:sldMk cId="1624002301" sldId="293"/>
            <ac:spMk id="4" creationId="{3FED997F-41DF-C2F8-EF37-0B574F67FCB5}"/>
          </ac:spMkLst>
        </pc:spChg>
        <pc:spChg chg="del">
          <ac:chgData name="Skyla Moffett" userId="566b70b5-1d19-481f-b7de-3d7490019040" providerId="ADAL" clId="{BB8E8D2F-EBC0-4C02-8F60-588D21C93219}" dt="2024-09-09T20:50:33.149" v="583" actId="931"/>
          <ac:spMkLst>
            <pc:docMk/>
            <pc:sldMk cId="1624002301" sldId="293"/>
            <ac:spMk id="5" creationId="{DAD4894F-38E5-1258-677D-21951434B1AB}"/>
          </ac:spMkLst>
        </pc:spChg>
        <pc:picChg chg="add mod modCrop">
          <ac:chgData name="Skyla Moffett" userId="566b70b5-1d19-481f-b7de-3d7490019040" providerId="ADAL" clId="{BB8E8D2F-EBC0-4C02-8F60-588D21C93219}" dt="2024-09-09T20:51:04.645" v="586" actId="14826"/>
          <ac:picMkLst>
            <pc:docMk/>
            <pc:sldMk cId="1624002301" sldId="293"/>
            <ac:picMk id="7" creationId="{91695D22-6216-79D7-C708-A3480AEFC9D9}"/>
          </ac:picMkLst>
        </pc:picChg>
      </pc:sldChg>
      <pc:sldChg chg="addSp delSp modSp new mod modNotesTx">
        <pc:chgData name="Skyla Moffett" userId="566b70b5-1d19-481f-b7de-3d7490019040" providerId="ADAL" clId="{BB8E8D2F-EBC0-4C02-8F60-588D21C93219}" dt="2024-09-09T20:52:05.224" v="614" actId="15"/>
        <pc:sldMkLst>
          <pc:docMk/>
          <pc:sldMk cId="2872188447" sldId="294"/>
        </pc:sldMkLst>
        <pc:spChg chg="mod">
          <ac:chgData name="Skyla Moffett" userId="566b70b5-1d19-481f-b7de-3d7490019040" providerId="ADAL" clId="{BB8E8D2F-EBC0-4C02-8F60-588D21C93219}" dt="2024-09-09T20:51:36.842" v="610" actId="20577"/>
          <ac:spMkLst>
            <pc:docMk/>
            <pc:sldMk cId="2872188447" sldId="294"/>
            <ac:spMk id="3" creationId="{FB9ADE63-B5DE-453D-00DA-64EA4CE94D17}"/>
          </ac:spMkLst>
        </pc:spChg>
        <pc:spChg chg="mod">
          <ac:chgData name="Skyla Moffett" userId="566b70b5-1d19-481f-b7de-3d7490019040" providerId="ADAL" clId="{BB8E8D2F-EBC0-4C02-8F60-588D21C93219}" dt="2024-09-09T20:51:40.881" v="611"/>
          <ac:spMkLst>
            <pc:docMk/>
            <pc:sldMk cId="2872188447" sldId="294"/>
            <ac:spMk id="4" creationId="{80EB052A-CC50-EB3D-EC7E-65248C7151DF}"/>
          </ac:spMkLst>
        </pc:spChg>
        <pc:spChg chg="del">
          <ac:chgData name="Skyla Moffett" userId="566b70b5-1d19-481f-b7de-3d7490019040" providerId="ADAL" clId="{BB8E8D2F-EBC0-4C02-8F60-588D21C93219}" dt="2024-09-09T20:51:56.160" v="612" actId="931"/>
          <ac:spMkLst>
            <pc:docMk/>
            <pc:sldMk cId="2872188447" sldId="294"/>
            <ac:spMk id="5" creationId="{D8A77CBC-D342-FA31-A9F0-29A6674D84B5}"/>
          </ac:spMkLst>
        </pc:spChg>
        <pc:picChg chg="add mod">
          <ac:chgData name="Skyla Moffett" userId="566b70b5-1d19-481f-b7de-3d7490019040" providerId="ADAL" clId="{BB8E8D2F-EBC0-4C02-8F60-588D21C93219}" dt="2024-09-09T20:51:56.160" v="612" actId="931"/>
          <ac:picMkLst>
            <pc:docMk/>
            <pc:sldMk cId="2872188447" sldId="294"/>
            <ac:picMk id="7" creationId="{5BF6373D-9EC4-9DF1-03AA-28CF3A50060B}"/>
          </ac:picMkLst>
        </pc:picChg>
      </pc:sldChg>
      <pc:sldChg chg="addSp delSp modSp new mod">
        <pc:chgData name="Skyla Moffett" userId="566b70b5-1d19-481f-b7de-3d7490019040" providerId="ADAL" clId="{BB8E8D2F-EBC0-4C02-8F60-588D21C93219}" dt="2024-09-09T20:52:37.263" v="622" actId="1076"/>
        <pc:sldMkLst>
          <pc:docMk/>
          <pc:sldMk cId="1437980587" sldId="295"/>
        </pc:sldMkLst>
        <pc:spChg chg="mod">
          <ac:chgData name="Skyla Moffett" userId="566b70b5-1d19-481f-b7de-3d7490019040" providerId="ADAL" clId="{BB8E8D2F-EBC0-4C02-8F60-588D21C93219}" dt="2024-09-09T20:52:17.546" v="616"/>
          <ac:spMkLst>
            <pc:docMk/>
            <pc:sldMk cId="1437980587" sldId="295"/>
            <ac:spMk id="3" creationId="{694F7731-8F80-C1FF-56AC-89270306BE51}"/>
          </ac:spMkLst>
        </pc:spChg>
        <pc:spChg chg="mod">
          <ac:chgData name="Skyla Moffett" userId="566b70b5-1d19-481f-b7de-3d7490019040" providerId="ADAL" clId="{BB8E8D2F-EBC0-4C02-8F60-588D21C93219}" dt="2024-09-09T20:52:22.533" v="618" actId="5793"/>
          <ac:spMkLst>
            <pc:docMk/>
            <pc:sldMk cId="1437980587" sldId="295"/>
            <ac:spMk id="4" creationId="{92CAD74F-4165-4C46-8BE4-08DD67573FB0}"/>
          </ac:spMkLst>
        </pc:spChg>
        <pc:spChg chg="del">
          <ac:chgData name="Skyla Moffett" userId="566b70b5-1d19-481f-b7de-3d7490019040" providerId="ADAL" clId="{BB8E8D2F-EBC0-4C02-8F60-588D21C93219}" dt="2024-09-09T20:52:28.107" v="619" actId="21"/>
          <ac:spMkLst>
            <pc:docMk/>
            <pc:sldMk cId="1437980587" sldId="295"/>
            <ac:spMk id="5" creationId="{408E6101-85C1-742C-B8CC-752C693C4DCB}"/>
          </ac:spMkLst>
        </pc:spChg>
        <pc:spChg chg="add mod">
          <ac:chgData name="Skyla Moffett" userId="566b70b5-1d19-481f-b7de-3d7490019040" providerId="ADAL" clId="{BB8E8D2F-EBC0-4C02-8F60-588D21C93219}" dt="2024-09-09T20:52:37.263" v="622" actId="1076"/>
          <ac:spMkLst>
            <pc:docMk/>
            <pc:sldMk cId="1437980587" sldId="295"/>
            <ac:spMk id="6" creationId="{DB0F360D-AEC8-B62A-803F-1AE90394C946}"/>
          </ac:spMkLst>
        </pc:spChg>
      </pc:sldChg>
      <pc:sldChg chg="addSp delSp modSp new mod modNotesTx">
        <pc:chgData name="Skyla Moffett" userId="566b70b5-1d19-481f-b7de-3d7490019040" providerId="ADAL" clId="{BB8E8D2F-EBC0-4C02-8F60-588D21C93219}" dt="2024-09-09T20:56:45.285" v="646"/>
        <pc:sldMkLst>
          <pc:docMk/>
          <pc:sldMk cId="2434277647" sldId="296"/>
        </pc:sldMkLst>
        <pc:spChg chg="mod">
          <ac:chgData name="Skyla Moffett" userId="566b70b5-1d19-481f-b7de-3d7490019040" providerId="ADAL" clId="{BB8E8D2F-EBC0-4C02-8F60-588D21C93219}" dt="2024-09-09T20:52:54.332" v="632" actId="20577"/>
          <ac:spMkLst>
            <pc:docMk/>
            <pc:sldMk cId="2434277647" sldId="296"/>
            <ac:spMk id="3" creationId="{E17BBB32-97A5-55FE-3CB9-F3B5311A0823}"/>
          </ac:spMkLst>
        </pc:spChg>
        <pc:spChg chg="mod">
          <ac:chgData name="Skyla Moffett" userId="566b70b5-1d19-481f-b7de-3d7490019040" providerId="ADAL" clId="{BB8E8D2F-EBC0-4C02-8F60-588D21C93219}" dt="2024-09-09T20:53:11.664" v="640" actId="404"/>
          <ac:spMkLst>
            <pc:docMk/>
            <pc:sldMk cId="2434277647" sldId="296"/>
            <ac:spMk id="4" creationId="{2610FF73-CD3D-6AF4-1779-3CC2318998BF}"/>
          </ac:spMkLst>
        </pc:spChg>
        <pc:spChg chg="del">
          <ac:chgData name="Skyla Moffett" userId="566b70b5-1d19-481f-b7de-3d7490019040" providerId="ADAL" clId="{BB8E8D2F-EBC0-4C02-8F60-588D21C93219}" dt="2024-09-09T20:53:20.469" v="641" actId="21"/>
          <ac:spMkLst>
            <pc:docMk/>
            <pc:sldMk cId="2434277647" sldId="296"/>
            <ac:spMk id="5" creationId="{461F9A51-FFAB-52E4-358C-2B7090943C39}"/>
          </ac:spMkLst>
        </pc:spChg>
        <pc:spChg chg="add mod">
          <ac:chgData name="Skyla Moffett" userId="566b70b5-1d19-481f-b7de-3d7490019040" providerId="ADAL" clId="{BB8E8D2F-EBC0-4C02-8F60-588D21C93219}" dt="2024-09-09T20:53:30.589" v="645" actId="1076"/>
          <ac:spMkLst>
            <pc:docMk/>
            <pc:sldMk cId="2434277647" sldId="296"/>
            <ac:spMk id="6" creationId="{EDCE735D-F505-20B5-9561-2ACCFC636D9B}"/>
          </ac:spMkLst>
        </pc:spChg>
      </pc:sldChg>
      <pc:sldChg chg="addSp delSp modSp new mod modNotesTx">
        <pc:chgData name="Skyla Moffett" userId="566b70b5-1d19-481f-b7de-3d7490019040" providerId="ADAL" clId="{BB8E8D2F-EBC0-4C02-8F60-588D21C93219}" dt="2024-09-09T20:57:22.710" v="684"/>
        <pc:sldMkLst>
          <pc:docMk/>
          <pc:sldMk cId="464912354" sldId="297"/>
        </pc:sldMkLst>
        <pc:spChg chg="mod">
          <ac:chgData name="Skyla Moffett" userId="566b70b5-1d19-481f-b7de-3d7490019040" providerId="ADAL" clId="{BB8E8D2F-EBC0-4C02-8F60-588D21C93219}" dt="2024-09-09T20:57:04.809" v="679" actId="20577"/>
          <ac:spMkLst>
            <pc:docMk/>
            <pc:sldMk cId="464912354" sldId="297"/>
            <ac:spMk id="3" creationId="{852671B7-F499-9C0B-654E-349FD3419417}"/>
          </ac:spMkLst>
        </pc:spChg>
        <pc:spChg chg="mod">
          <ac:chgData name="Skyla Moffett" userId="566b70b5-1d19-481f-b7de-3d7490019040" providerId="ADAL" clId="{BB8E8D2F-EBC0-4C02-8F60-588D21C93219}" dt="2024-09-09T20:57:10.121" v="680"/>
          <ac:spMkLst>
            <pc:docMk/>
            <pc:sldMk cId="464912354" sldId="297"/>
            <ac:spMk id="4" creationId="{2CF507AE-398F-978D-F926-F995BF5A8D86}"/>
          </ac:spMkLst>
        </pc:spChg>
        <pc:spChg chg="del">
          <ac:chgData name="Skyla Moffett" userId="566b70b5-1d19-481f-b7de-3d7490019040" providerId="ADAL" clId="{BB8E8D2F-EBC0-4C02-8F60-588D21C93219}" dt="2024-09-09T20:57:14.695" v="681" actId="21"/>
          <ac:spMkLst>
            <pc:docMk/>
            <pc:sldMk cId="464912354" sldId="297"/>
            <ac:spMk id="5" creationId="{A885400A-DCAC-7BA7-CA0F-910F95D324C5}"/>
          </ac:spMkLst>
        </pc:spChg>
        <pc:spChg chg="add mod">
          <ac:chgData name="Skyla Moffett" userId="566b70b5-1d19-481f-b7de-3d7490019040" providerId="ADAL" clId="{BB8E8D2F-EBC0-4C02-8F60-588D21C93219}" dt="2024-09-09T20:57:18.532" v="683" actId="1076"/>
          <ac:spMkLst>
            <pc:docMk/>
            <pc:sldMk cId="464912354" sldId="297"/>
            <ac:spMk id="6" creationId="{A523049D-B503-5639-B8CD-937A2F215799}"/>
          </ac:spMkLst>
        </pc:spChg>
      </pc:sldChg>
      <pc:sldChg chg="modSp new del mod">
        <pc:chgData name="Skyla Moffett" userId="566b70b5-1d19-481f-b7de-3d7490019040" providerId="ADAL" clId="{BB8E8D2F-EBC0-4C02-8F60-588D21C93219}" dt="2024-09-09T20:57:45.561" v="708" actId="2696"/>
        <pc:sldMkLst>
          <pc:docMk/>
          <pc:sldMk cId="768076235" sldId="298"/>
        </pc:sldMkLst>
        <pc:spChg chg="mod">
          <ac:chgData name="Skyla Moffett" userId="566b70b5-1d19-481f-b7de-3d7490019040" providerId="ADAL" clId="{BB8E8D2F-EBC0-4C02-8F60-588D21C93219}" dt="2024-09-09T20:57:33.255" v="706" actId="20577"/>
          <ac:spMkLst>
            <pc:docMk/>
            <pc:sldMk cId="768076235" sldId="298"/>
            <ac:spMk id="3" creationId="{E832F8C2-46B3-975E-B55F-ED8C2E49A29A}"/>
          </ac:spMkLst>
        </pc:spChg>
        <pc:spChg chg="mod">
          <ac:chgData name="Skyla Moffett" userId="566b70b5-1d19-481f-b7de-3d7490019040" providerId="ADAL" clId="{BB8E8D2F-EBC0-4C02-8F60-588D21C93219}" dt="2024-09-09T20:57:38.727" v="707"/>
          <ac:spMkLst>
            <pc:docMk/>
            <pc:sldMk cId="768076235" sldId="298"/>
            <ac:spMk id="4" creationId="{2F2C8A64-9AE0-A246-D467-561E715FBE19}"/>
          </ac:spMkLst>
        </pc:spChg>
      </pc:sldChg>
      <pc:sldChg chg="addSp modSp new mod">
        <pc:chgData name="Skyla Moffett" userId="566b70b5-1d19-481f-b7de-3d7490019040" providerId="ADAL" clId="{BB8E8D2F-EBC0-4C02-8F60-588D21C93219}" dt="2024-09-09T20:58:36.269" v="740" actId="14100"/>
        <pc:sldMkLst>
          <pc:docMk/>
          <pc:sldMk cId="1756030320" sldId="298"/>
        </pc:sldMkLst>
        <pc:spChg chg="mod">
          <ac:chgData name="Skyla Moffett" userId="566b70b5-1d19-481f-b7de-3d7490019040" providerId="ADAL" clId="{BB8E8D2F-EBC0-4C02-8F60-588D21C93219}" dt="2024-09-09T20:57:56.452" v="730" actId="20577"/>
          <ac:spMkLst>
            <pc:docMk/>
            <pc:sldMk cId="1756030320" sldId="298"/>
            <ac:spMk id="3" creationId="{A31642C0-346E-1D9A-9D0B-EBA170DF98AD}"/>
          </ac:spMkLst>
        </pc:spChg>
        <pc:spChg chg="mod">
          <ac:chgData name="Skyla Moffett" userId="566b70b5-1d19-481f-b7de-3d7490019040" providerId="ADAL" clId="{BB8E8D2F-EBC0-4C02-8F60-588D21C93219}" dt="2024-09-09T20:58:36.269" v="740" actId="14100"/>
          <ac:spMkLst>
            <pc:docMk/>
            <pc:sldMk cId="1756030320" sldId="298"/>
            <ac:spMk id="4" creationId="{91D64EC3-D566-5AFD-6801-56AEEE205A2D}"/>
          </ac:spMkLst>
        </pc:spChg>
        <pc:spChg chg="add mod">
          <ac:chgData name="Skyla Moffett" userId="566b70b5-1d19-481f-b7de-3d7490019040" providerId="ADAL" clId="{BB8E8D2F-EBC0-4C02-8F60-588D21C93219}" dt="2024-09-09T20:58:29.519" v="738" actId="1076"/>
          <ac:spMkLst>
            <pc:docMk/>
            <pc:sldMk cId="1756030320" sldId="298"/>
            <ac:spMk id="5" creationId="{6FE3E881-AD4A-3070-0F54-CBF97F506232}"/>
          </ac:spMkLst>
        </pc:spChg>
      </pc:sldChg>
      <pc:sldChg chg="addSp delSp modSp new mod">
        <pc:chgData name="Skyla Moffett" userId="566b70b5-1d19-481f-b7de-3d7490019040" providerId="ADAL" clId="{BB8E8D2F-EBC0-4C02-8F60-588D21C93219}" dt="2024-09-09T20:59:17.997" v="777" actId="14100"/>
        <pc:sldMkLst>
          <pc:docMk/>
          <pc:sldMk cId="481344775" sldId="299"/>
        </pc:sldMkLst>
        <pc:spChg chg="mod">
          <ac:chgData name="Skyla Moffett" userId="566b70b5-1d19-481f-b7de-3d7490019040" providerId="ADAL" clId="{BB8E8D2F-EBC0-4C02-8F60-588D21C93219}" dt="2024-09-09T20:58:59.183" v="771" actId="20577"/>
          <ac:spMkLst>
            <pc:docMk/>
            <pc:sldMk cId="481344775" sldId="299"/>
            <ac:spMk id="3" creationId="{781C9DA8-689E-998D-AA4F-AC68AFF6E71A}"/>
          </ac:spMkLst>
        </pc:spChg>
        <pc:spChg chg="mod">
          <ac:chgData name="Skyla Moffett" userId="566b70b5-1d19-481f-b7de-3d7490019040" providerId="ADAL" clId="{BB8E8D2F-EBC0-4C02-8F60-588D21C93219}" dt="2024-09-09T20:58:50.596" v="742"/>
          <ac:spMkLst>
            <pc:docMk/>
            <pc:sldMk cId="481344775" sldId="299"/>
            <ac:spMk id="4" creationId="{E7CBD8BF-AF7E-F7D3-D83C-1C7B6F0880A8}"/>
          </ac:spMkLst>
        </pc:spChg>
        <pc:spChg chg="del">
          <ac:chgData name="Skyla Moffett" userId="566b70b5-1d19-481f-b7de-3d7490019040" providerId="ADAL" clId="{BB8E8D2F-EBC0-4C02-8F60-588D21C93219}" dt="2024-09-09T20:59:06.477" v="772" actId="21"/>
          <ac:spMkLst>
            <pc:docMk/>
            <pc:sldMk cId="481344775" sldId="299"/>
            <ac:spMk id="5" creationId="{A6DFEF5B-6660-FC5E-30C3-02C001C852BE}"/>
          </ac:spMkLst>
        </pc:spChg>
        <pc:spChg chg="add mod">
          <ac:chgData name="Skyla Moffett" userId="566b70b5-1d19-481f-b7de-3d7490019040" providerId="ADAL" clId="{BB8E8D2F-EBC0-4C02-8F60-588D21C93219}" dt="2024-09-09T20:59:17.997" v="777" actId="14100"/>
          <ac:spMkLst>
            <pc:docMk/>
            <pc:sldMk cId="481344775" sldId="299"/>
            <ac:spMk id="6" creationId="{04E3C9E2-4EAA-3C7D-6D58-A1CDAA2B7928}"/>
          </ac:spMkLst>
        </pc:spChg>
      </pc:sldChg>
      <pc:sldChg chg="add del">
        <pc:chgData name="Skyla Moffett" userId="566b70b5-1d19-481f-b7de-3d7490019040" providerId="ADAL" clId="{BB8E8D2F-EBC0-4C02-8F60-588D21C93219}" dt="2024-09-09T20:58:03.878" v="734"/>
        <pc:sldMkLst>
          <pc:docMk/>
          <pc:sldMk cId="3696373615" sldId="299"/>
        </pc:sldMkLst>
      </pc:sldChg>
      <pc:sldChg chg="addSp delSp modSp new mod">
        <pc:chgData name="Skyla Moffett" userId="566b70b5-1d19-481f-b7de-3d7490019040" providerId="ADAL" clId="{BB8E8D2F-EBC0-4C02-8F60-588D21C93219}" dt="2024-09-09T21:00:02.727" v="820" actId="1076"/>
        <pc:sldMkLst>
          <pc:docMk/>
          <pc:sldMk cId="460345928" sldId="300"/>
        </pc:sldMkLst>
        <pc:spChg chg="mod">
          <ac:chgData name="Skyla Moffett" userId="566b70b5-1d19-481f-b7de-3d7490019040" providerId="ADAL" clId="{BB8E8D2F-EBC0-4C02-8F60-588D21C93219}" dt="2024-09-09T20:59:48.551" v="815" actId="20577"/>
          <ac:spMkLst>
            <pc:docMk/>
            <pc:sldMk cId="460345928" sldId="300"/>
            <ac:spMk id="3" creationId="{4CE342AA-91A9-1BE6-F974-45A1E2FB9BEE}"/>
          </ac:spMkLst>
        </pc:spChg>
        <pc:spChg chg="mod">
          <ac:chgData name="Skyla Moffett" userId="566b70b5-1d19-481f-b7de-3d7490019040" providerId="ADAL" clId="{BB8E8D2F-EBC0-4C02-8F60-588D21C93219}" dt="2024-09-09T20:59:52.928" v="816"/>
          <ac:spMkLst>
            <pc:docMk/>
            <pc:sldMk cId="460345928" sldId="300"/>
            <ac:spMk id="4" creationId="{A7260D66-837D-C9FD-0FE3-C260C35CE5FF}"/>
          </ac:spMkLst>
        </pc:spChg>
        <pc:spChg chg="del">
          <ac:chgData name="Skyla Moffett" userId="566b70b5-1d19-481f-b7de-3d7490019040" providerId="ADAL" clId="{BB8E8D2F-EBC0-4C02-8F60-588D21C93219}" dt="2024-09-09T20:59:56.721" v="817" actId="21"/>
          <ac:spMkLst>
            <pc:docMk/>
            <pc:sldMk cId="460345928" sldId="300"/>
            <ac:spMk id="5" creationId="{1A3A0FC5-8B20-78F4-6378-C45942281136}"/>
          </ac:spMkLst>
        </pc:spChg>
        <pc:spChg chg="add mod">
          <ac:chgData name="Skyla Moffett" userId="566b70b5-1d19-481f-b7de-3d7490019040" providerId="ADAL" clId="{BB8E8D2F-EBC0-4C02-8F60-588D21C93219}" dt="2024-09-09T21:00:02.727" v="820" actId="1076"/>
          <ac:spMkLst>
            <pc:docMk/>
            <pc:sldMk cId="460345928" sldId="300"/>
            <ac:spMk id="6" creationId="{317ACA57-8BB8-7F29-BFE6-50EDC584FCB8}"/>
          </ac:spMkLst>
        </pc:spChg>
      </pc:sldChg>
      <pc:sldChg chg="add del">
        <pc:chgData name="Skyla Moffett" userId="566b70b5-1d19-481f-b7de-3d7490019040" providerId="ADAL" clId="{BB8E8D2F-EBC0-4C02-8F60-588D21C93219}" dt="2024-09-09T20:58:03.358" v="733"/>
        <pc:sldMkLst>
          <pc:docMk/>
          <pc:sldMk cId="2008276856" sldId="300"/>
        </pc:sldMkLst>
      </pc:sldChg>
      <pc:sldMasterChg chg="modSldLayout">
        <pc:chgData name="Skyla Moffett" userId="566b70b5-1d19-481f-b7de-3d7490019040" providerId="ADAL" clId="{BB8E8D2F-EBC0-4C02-8F60-588D21C93219}" dt="2024-09-18T15:47:04.011" v="826"/>
        <pc:sldMasterMkLst>
          <pc:docMk/>
          <pc:sldMasterMk cId="3237831869" sldId="2147483648"/>
        </pc:sldMasterMkLst>
        <pc:sldLayoutChg chg="addSp delSp modSp mod">
          <pc:chgData name="Skyla Moffett" userId="566b70b5-1d19-481f-b7de-3d7490019040" providerId="ADAL" clId="{BB8E8D2F-EBC0-4C02-8F60-588D21C93219}" dt="2024-09-18T15:47:04.011" v="826"/>
          <pc:sldLayoutMkLst>
            <pc:docMk/>
            <pc:sldMasterMk cId="3237831869" sldId="2147483648"/>
            <pc:sldLayoutMk cId="3629324347" sldId="2147483655"/>
          </pc:sldLayoutMkLst>
          <pc:picChg chg="add mod">
            <ac:chgData name="Skyla Moffett" userId="566b70b5-1d19-481f-b7de-3d7490019040" providerId="ADAL" clId="{BB8E8D2F-EBC0-4C02-8F60-588D21C93219}" dt="2024-09-18T15:47:04.011" v="826"/>
            <ac:picMkLst>
              <pc:docMk/>
              <pc:sldMasterMk cId="3237831869" sldId="2147483648"/>
              <pc:sldLayoutMk cId="3629324347" sldId="2147483655"/>
              <ac:picMk id="2" creationId="{D24A7738-99E7-A575-1645-BC3308CE2893}"/>
            </ac:picMkLst>
          </pc:picChg>
          <pc:picChg chg="del mod">
            <ac:chgData name="Skyla Moffett" userId="566b70b5-1d19-481f-b7de-3d7490019040" providerId="ADAL" clId="{BB8E8D2F-EBC0-4C02-8F60-588D21C93219}" dt="2024-09-18T15:47:00.824" v="825" actId="21"/>
            <ac:picMkLst>
              <pc:docMk/>
              <pc:sldMasterMk cId="3237831869" sldId="2147483648"/>
              <pc:sldLayoutMk cId="3629324347" sldId="2147483655"/>
              <ac:picMk id="17" creationId="{B46BDBE9-5668-BDC6-A64F-8CC7DCC2D449}"/>
            </ac:picMkLst>
          </pc:picChg>
        </pc:sldLayoutChg>
      </pc:sldMasterChg>
    </pc:docChg>
  </pc:docChgLst>
  <pc:docChgLst>
    <pc:chgData name="Skyla Moffett" userId="566b70b5-1d19-481f-b7de-3d7490019040" providerId="ADAL" clId="{2B4FB7A2-C822-4FEF-9CB8-DF1E178C6618}"/>
    <pc:docChg chg="undo custSel addSld delSld modSld">
      <pc:chgData name="Skyla Moffett" userId="566b70b5-1d19-481f-b7de-3d7490019040" providerId="ADAL" clId="{2B4FB7A2-C822-4FEF-9CB8-DF1E178C6618}" dt="2024-09-19T18:09:56.968" v="110"/>
      <pc:docMkLst>
        <pc:docMk/>
      </pc:docMkLst>
      <pc:sldChg chg="modSp mod">
        <pc:chgData name="Skyla Moffett" userId="566b70b5-1d19-481f-b7de-3d7490019040" providerId="ADAL" clId="{2B4FB7A2-C822-4FEF-9CB8-DF1E178C6618}" dt="2024-09-19T17:43:34.795" v="10" actId="14826"/>
        <pc:sldMkLst>
          <pc:docMk/>
          <pc:sldMk cId="2377802797" sldId="267"/>
        </pc:sldMkLst>
        <pc:spChg chg="mod">
          <ac:chgData name="Skyla Moffett" userId="566b70b5-1d19-481f-b7de-3d7490019040" providerId="ADAL" clId="{2B4FB7A2-C822-4FEF-9CB8-DF1E178C6618}" dt="2024-09-19T17:42:48.568" v="9" actId="20577"/>
          <ac:spMkLst>
            <pc:docMk/>
            <pc:sldMk cId="2377802797" sldId="267"/>
            <ac:spMk id="3" creationId="{0F6CE891-02CB-0048-9344-169898426E8C}"/>
          </ac:spMkLst>
        </pc:spChg>
        <pc:picChg chg="mod">
          <ac:chgData name="Skyla Moffett" userId="566b70b5-1d19-481f-b7de-3d7490019040" providerId="ADAL" clId="{2B4FB7A2-C822-4FEF-9CB8-DF1E178C6618}" dt="2024-09-19T17:43:34.795" v="10" actId="14826"/>
          <ac:picMkLst>
            <pc:docMk/>
            <pc:sldMk cId="2377802797" sldId="267"/>
            <ac:picMk id="4" creationId="{C8D33DD1-C7DF-65C2-1501-0A0D8603F295}"/>
          </ac:picMkLst>
        </pc:picChg>
      </pc:sldChg>
      <pc:sldChg chg="addSp delSp modSp new mod modNotesTx">
        <pc:chgData name="Skyla Moffett" userId="566b70b5-1d19-481f-b7de-3d7490019040" providerId="ADAL" clId="{2B4FB7A2-C822-4FEF-9CB8-DF1E178C6618}" dt="2024-09-19T17:46:36.178" v="16"/>
        <pc:sldMkLst>
          <pc:docMk/>
          <pc:sldMk cId="2434779217" sldId="283"/>
        </pc:sldMkLst>
        <pc:spChg chg="mod">
          <ac:chgData name="Skyla Moffett" userId="566b70b5-1d19-481f-b7de-3d7490019040" providerId="ADAL" clId="{2B4FB7A2-C822-4FEF-9CB8-DF1E178C6618}" dt="2024-09-19T17:43:54.544" v="14"/>
          <ac:spMkLst>
            <pc:docMk/>
            <pc:sldMk cId="2434779217" sldId="283"/>
            <ac:spMk id="3" creationId="{1D2460D9-3BDC-470E-85D0-463EB77BAD0C}"/>
          </ac:spMkLst>
        </pc:spChg>
        <pc:spChg chg="mod">
          <ac:chgData name="Skyla Moffett" userId="566b70b5-1d19-481f-b7de-3d7490019040" providerId="ADAL" clId="{2B4FB7A2-C822-4FEF-9CB8-DF1E178C6618}" dt="2024-09-19T17:43:50.321" v="13"/>
          <ac:spMkLst>
            <pc:docMk/>
            <pc:sldMk cId="2434779217" sldId="283"/>
            <ac:spMk id="4" creationId="{120BC4C9-53E2-4813-AD6C-0BED020899F0}"/>
          </ac:spMkLst>
        </pc:spChg>
        <pc:spChg chg="del">
          <ac:chgData name="Skyla Moffett" userId="566b70b5-1d19-481f-b7de-3d7490019040" providerId="ADAL" clId="{2B4FB7A2-C822-4FEF-9CB8-DF1E178C6618}" dt="2024-09-19T17:45:46.983" v="15" actId="931"/>
          <ac:spMkLst>
            <pc:docMk/>
            <pc:sldMk cId="2434779217" sldId="283"/>
            <ac:spMk id="5" creationId="{624CE4C0-EF8B-8351-F31B-0BCAA0AABEDD}"/>
          </ac:spMkLst>
        </pc:spChg>
        <pc:picChg chg="add mod">
          <ac:chgData name="Skyla Moffett" userId="566b70b5-1d19-481f-b7de-3d7490019040" providerId="ADAL" clId="{2B4FB7A2-C822-4FEF-9CB8-DF1E178C6618}" dt="2024-09-19T17:45:46.983" v="15" actId="931"/>
          <ac:picMkLst>
            <pc:docMk/>
            <pc:sldMk cId="2434779217" sldId="283"/>
            <ac:picMk id="7" creationId="{9A45CBB0-0337-C8BB-95FC-4B31DDC900A6}"/>
          </ac:picMkLst>
        </pc:picChg>
      </pc:sldChg>
      <pc:sldChg chg="del">
        <pc:chgData name="Skyla Moffett" userId="566b70b5-1d19-481f-b7de-3d7490019040" providerId="ADAL" clId="{2B4FB7A2-C822-4FEF-9CB8-DF1E178C6618}" dt="2024-09-19T17:43:43.840" v="11" actId="2696"/>
        <pc:sldMkLst>
          <pc:docMk/>
          <pc:sldMk cId="320756199" sldId="284"/>
        </pc:sldMkLst>
      </pc:sldChg>
      <pc:sldChg chg="addSp delSp modSp new mod modNotesTx">
        <pc:chgData name="Skyla Moffett" userId="566b70b5-1d19-481f-b7de-3d7490019040" providerId="ADAL" clId="{2B4FB7A2-C822-4FEF-9CB8-DF1E178C6618}" dt="2024-09-19T17:47:16.225" v="26"/>
        <pc:sldMkLst>
          <pc:docMk/>
          <pc:sldMk cId="661143787" sldId="284"/>
        </pc:sldMkLst>
        <pc:spChg chg="mod">
          <ac:chgData name="Skyla Moffett" userId="566b70b5-1d19-481f-b7de-3d7490019040" providerId="ADAL" clId="{2B4FB7A2-C822-4FEF-9CB8-DF1E178C6618}" dt="2024-09-19T17:46:50.810" v="19" actId="113"/>
          <ac:spMkLst>
            <pc:docMk/>
            <pc:sldMk cId="661143787" sldId="284"/>
            <ac:spMk id="3" creationId="{565B0B2D-D1EC-5512-D006-2AF9E9379B4D}"/>
          </ac:spMkLst>
        </pc:spChg>
        <pc:spChg chg="del">
          <ac:chgData name="Skyla Moffett" userId="566b70b5-1d19-481f-b7de-3d7490019040" providerId="ADAL" clId="{2B4FB7A2-C822-4FEF-9CB8-DF1E178C6618}" dt="2024-09-19T17:46:53.413" v="20" actId="21"/>
          <ac:spMkLst>
            <pc:docMk/>
            <pc:sldMk cId="661143787" sldId="284"/>
            <ac:spMk id="4" creationId="{DB6CA40D-13D1-6D37-70CA-F2C987001021}"/>
          </ac:spMkLst>
        </pc:spChg>
        <pc:graphicFrameChg chg="add mod modGraphic">
          <ac:chgData name="Skyla Moffett" userId="566b70b5-1d19-481f-b7de-3d7490019040" providerId="ADAL" clId="{2B4FB7A2-C822-4FEF-9CB8-DF1E178C6618}" dt="2024-09-19T17:47:11.633" v="25" actId="12385"/>
          <ac:graphicFrameMkLst>
            <pc:docMk/>
            <pc:sldMk cId="661143787" sldId="284"/>
            <ac:graphicFrameMk id="5" creationId="{8DF59B65-1467-714A-44DF-1ED73A5E6115}"/>
          </ac:graphicFrameMkLst>
        </pc:graphicFrameChg>
      </pc:sldChg>
      <pc:sldChg chg="del">
        <pc:chgData name="Skyla Moffett" userId="566b70b5-1d19-481f-b7de-3d7490019040" providerId="ADAL" clId="{2B4FB7A2-C822-4FEF-9CB8-DF1E178C6618}" dt="2024-09-19T17:43:43.840" v="11" actId="2696"/>
        <pc:sldMkLst>
          <pc:docMk/>
          <pc:sldMk cId="3957766817" sldId="285"/>
        </pc:sldMkLst>
      </pc:sldChg>
      <pc:sldChg chg="addSp delSp modSp new mod">
        <pc:chgData name="Skyla Moffett" userId="566b70b5-1d19-481f-b7de-3d7490019040" providerId="ADAL" clId="{2B4FB7A2-C822-4FEF-9CB8-DF1E178C6618}" dt="2024-09-19T17:48:27.361" v="42" actId="1076"/>
        <pc:sldMkLst>
          <pc:docMk/>
          <pc:sldMk cId="4135893354" sldId="285"/>
        </pc:sldMkLst>
        <pc:spChg chg="mod">
          <ac:chgData name="Skyla Moffett" userId="566b70b5-1d19-481f-b7de-3d7490019040" providerId="ADAL" clId="{2B4FB7A2-C822-4FEF-9CB8-DF1E178C6618}" dt="2024-09-19T17:47:26.265" v="29" actId="113"/>
          <ac:spMkLst>
            <pc:docMk/>
            <pc:sldMk cId="4135893354" sldId="285"/>
            <ac:spMk id="3" creationId="{F622DF0C-652A-6C96-35EC-5D33F6A945E3}"/>
          </ac:spMkLst>
        </pc:spChg>
        <pc:spChg chg="del">
          <ac:chgData name="Skyla Moffett" userId="566b70b5-1d19-481f-b7de-3d7490019040" providerId="ADAL" clId="{2B4FB7A2-C822-4FEF-9CB8-DF1E178C6618}" dt="2024-09-19T17:47:29.852" v="30" actId="21"/>
          <ac:spMkLst>
            <pc:docMk/>
            <pc:sldMk cId="4135893354" sldId="285"/>
            <ac:spMk id="4" creationId="{DDF502F5-D4E4-F1A4-7EAA-CCA64EB894F0}"/>
          </ac:spMkLst>
        </pc:spChg>
        <pc:spChg chg="add mod">
          <ac:chgData name="Skyla Moffett" userId="566b70b5-1d19-481f-b7de-3d7490019040" providerId="ADAL" clId="{2B4FB7A2-C822-4FEF-9CB8-DF1E178C6618}" dt="2024-09-19T17:47:33.414" v="31"/>
          <ac:spMkLst>
            <pc:docMk/>
            <pc:sldMk cId="4135893354" sldId="285"/>
            <ac:spMk id="5" creationId="{DDF502F5-D4E4-F1A4-7EAA-CCA64EB894F0}"/>
          </ac:spMkLst>
        </pc:spChg>
        <pc:spChg chg="add mod">
          <ac:chgData name="Skyla Moffett" userId="566b70b5-1d19-481f-b7de-3d7490019040" providerId="ADAL" clId="{2B4FB7A2-C822-4FEF-9CB8-DF1E178C6618}" dt="2024-09-19T17:48:27.361" v="42" actId="1076"/>
          <ac:spMkLst>
            <pc:docMk/>
            <pc:sldMk cId="4135893354" sldId="285"/>
            <ac:spMk id="7" creationId="{1D1FFEE1-99D1-65CC-834F-5A1B5A93F796}"/>
          </ac:spMkLst>
        </pc:spChg>
        <pc:graphicFrameChg chg="add mod modGraphic">
          <ac:chgData name="Skyla Moffett" userId="566b70b5-1d19-481f-b7de-3d7490019040" providerId="ADAL" clId="{2B4FB7A2-C822-4FEF-9CB8-DF1E178C6618}" dt="2024-09-19T17:48:17.439" v="40" actId="12385"/>
          <ac:graphicFrameMkLst>
            <pc:docMk/>
            <pc:sldMk cId="4135893354" sldId="285"/>
            <ac:graphicFrameMk id="6" creationId="{A8A29E9E-A206-E93C-4AD9-E21DE4ACC045}"/>
          </ac:graphicFrameMkLst>
        </pc:graphicFrameChg>
      </pc:sldChg>
      <pc:sldChg chg="modSp new mod modNotesTx">
        <pc:chgData name="Skyla Moffett" userId="566b70b5-1d19-481f-b7de-3d7490019040" providerId="ADAL" clId="{2B4FB7A2-C822-4FEF-9CB8-DF1E178C6618}" dt="2024-09-19T17:49:21.497" v="50"/>
        <pc:sldMkLst>
          <pc:docMk/>
          <pc:sldMk cId="3570731788" sldId="286"/>
        </pc:sldMkLst>
        <pc:spChg chg="mod">
          <ac:chgData name="Skyla Moffett" userId="566b70b5-1d19-481f-b7de-3d7490019040" providerId="ADAL" clId="{2B4FB7A2-C822-4FEF-9CB8-DF1E178C6618}" dt="2024-09-19T17:48:40.255" v="45" actId="113"/>
          <ac:spMkLst>
            <pc:docMk/>
            <pc:sldMk cId="3570731788" sldId="286"/>
            <ac:spMk id="3" creationId="{4DE6D7E1-8E19-217D-0688-9E62BD139A40}"/>
          </ac:spMkLst>
        </pc:spChg>
        <pc:spChg chg="mod">
          <ac:chgData name="Skyla Moffett" userId="566b70b5-1d19-481f-b7de-3d7490019040" providerId="ADAL" clId="{2B4FB7A2-C822-4FEF-9CB8-DF1E178C6618}" dt="2024-09-19T17:49:12.950" v="49" actId="404"/>
          <ac:spMkLst>
            <pc:docMk/>
            <pc:sldMk cId="3570731788" sldId="286"/>
            <ac:spMk id="4" creationId="{9F20DCDD-569D-9641-E1AC-8FBE4DB5EFC0}"/>
          </ac:spMkLst>
        </pc:spChg>
      </pc:sldChg>
      <pc:sldChg chg="addSp modSp new mod modNotesTx">
        <pc:chgData name="Skyla Moffett" userId="566b70b5-1d19-481f-b7de-3d7490019040" providerId="ADAL" clId="{2B4FB7A2-C822-4FEF-9CB8-DF1E178C6618}" dt="2024-09-19T17:50:04.825" v="60"/>
        <pc:sldMkLst>
          <pc:docMk/>
          <pc:sldMk cId="2115476457" sldId="287"/>
        </pc:sldMkLst>
        <pc:spChg chg="mod">
          <ac:chgData name="Skyla Moffett" userId="566b70b5-1d19-481f-b7de-3d7490019040" providerId="ADAL" clId="{2B4FB7A2-C822-4FEF-9CB8-DF1E178C6618}" dt="2024-09-19T17:49:43.934" v="55" actId="20577"/>
          <ac:spMkLst>
            <pc:docMk/>
            <pc:sldMk cId="2115476457" sldId="287"/>
            <ac:spMk id="3" creationId="{A9D41120-47EA-904E-0A5C-066A9F03EF47}"/>
          </ac:spMkLst>
        </pc:spChg>
        <pc:spChg chg="mod">
          <ac:chgData name="Skyla Moffett" userId="566b70b5-1d19-481f-b7de-3d7490019040" providerId="ADAL" clId="{2B4FB7A2-C822-4FEF-9CB8-DF1E178C6618}" dt="2024-09-19T17:49:53.564" v="57" actId="404"/>
          <ac:spMkLst>
            <pc:docMk/>
            <pc:sldMk cId="2115476457" sldId="287"/>
            <ac:spMk id="4" creationId="{1F4EFBC9-FC3C-6583-3E6E-4AC72AC5A77B}"/>
          </ac:spMkLst>
        </pc:spChg>
        <pc:picChg chg="add mod">
          <ac:chgData name="Skyla Moffett" userId="566b70b5-1d19-481f-b7de-3d7490019040" providerId="ADAL" clId="{2B4FB7A2-C822-4FEF-9CB8-DF1E178C6618}" dt="2024-09-19T17:50:00.706" v="59" actId="1076"/>
          <ac:picMkLst>
            <pc:docMk/>
            <pc:sldMk cId="2115476457" sldId="287"/>
            <ac:picMk id="5" creationId="{0F16A82F-2675-EDC2-92AA-9564E8CD0C5E}"/>
          </ac:picMkLst>
        </pc:picChg>
      </pc:sldChg>
      <pc:sldChg chg="modSp new mod modNotesTx">
        <pc:chgData name="Skyla Moffett" userId="566b70b5-1d19-481f-b7de-3d7490019040" providerId="ADAL" clId="{2B4FB7A2-C822-4FEF-9CB8-DF1E178C6618}" dt="2024-09-19T18:05:26.133" v="64"/>
        <pc:sldMkLst>
          <pc:docMk/>
          <pc:sldMk cId="823444785" sldId="288"/>
        </pc:sldMkLst>
        <pc:spChg chg="mod">
          <ac:chgData name="Skyla Moffett" userId="566b70b5-1d19-481f-b7de-3d7490019040" providerId="ADAL" clId="{2B4FB7A2-C822-4FEF-9CB8-DF1E178C6618}" dt="2024-09-19T18:05:17.599" v="62"/>
          <ac:spMkLst>
            <pc:docMk/>
            <pc:sldMk cId="823444785" sldId="288"/>
            <ac:spMk id="3" creationId="{847CAAFA-0B2D-8904-3B2A-AB3422C7BA1E}"/>
          </ac:spMkLst>
        </pc:spChg>
        <pc:spChg chg="mod">
          <ac:chgData name="Skyla Moffett" userId="566b70b5-1d19-481f-b7de-3d7490019040" providerId="ADAL" clId="{2B4FB7A2-C822-4FEF-9CB8-DF1E178C6618}" dt="2024-09-19T18:05:20.938" v="63"/>
          <ac:spMkLst>
            <pc:docMk/>
            <pc:sldMk cId="823444785" sldId="288"/>
            <ac:spMk id="4" creationId="{0A0B5EA6-DE97-82F3-10E8-9A7CC693AF47}"/>
          </ac:spMkLst>
        </pc:spChg>
      </pc:sldChg>
      <pc:sldChg chg="modSp new del mod">
        <pc:chgData name="Skyla Moffett" userId="566b70b5-1d19-481f-b7de-3d7490019040" providerId="ADAL" clId="{2B4FB7A2-C822-4FEF-9CB8-DF1E178C6618}" dt="2024-09-19T18:06:55.582" v="95" actId="2696"/>
        <pc:sldMkLst>
          <pc:docMk/>
          <pc:sldMk cId="3303532243" sldId="289"/>
        </pc:sldMkLst>
        <pc:spChg chg="mod">
          <ac:chgData name="Skyla Moffett" userId="566b70b5-1d19-481f-b7de-3d7490019040" providerId="ADAL" clId="{2B4FB7A2-C822-4FEF-9CB8-DF1E178C6618}" dt="2024-09-19T18:05:57.084" v="75"/>
          <ac:spMkLst>
            <pc:docMk/>
            <pc:sldMk cId="3303532243" sldId="289"/>
            <ac:spMk id="3" creationId="{517D8041-7983-B6FD-EEB4-884FB169E836}"/>
          </ac:spMkLst>
        </pc:spChg>
        <pc:spChg chg="mod">
          <ac:chgData name="Skyla Moffett" userId="566b70b5-1d19-481f-b7de-3d7490019040" providerId="ADAL" clId="{2B4FB7A2-C822-4FEF-9CB8-DF1E178C6618}" dt="2024-09-19T18:05:56.575" v="74"/>
          <ac:spMkLst>
            <pc:docMk/>
            <pc:sldMk cId="3303532243" sldId="289"/>
            <ac:spMk id="4" creationId="{C382CCB8-FA38-3522-EB3C-A70CAE87F2C4}"/>
          </ac:spMkLst>
        </pc:spChg>
      </pc:sldChg>
      <pc:sldChg chg="addSp modSp new mod">
        <pc:chgData name="Skyla Moffett" userId="566b70b5-1d19-481f-b7de-3d7490019040" providerId="ADAL" clId="{2B4FB7A2-C822-4FEF-9CB8-DF1E178C6618}" dt="2024-09-19T18:06:41.989" v="94" actId="1076"/>
        <pc:sldMkLst>
          <pc:docMk/>
          <pc:sldMk cId="2993146062" sldId="290"/>
        </pc:sldMkLst>
        <pc:spChg chg="mod">
          <ac:chgData name="Skyla Moffett" userId="566b70b5-1d19-481f-b7de-3d7490019040" providerId="ADAL" clId="{2B4FB7A2-C822-4FEF-9CB8-DF1E178C6618}" dt="2024-09-19T18:06:03.872" v="84" actId="20577"/>
          <ac:spMkLst>
            <pc:docMk/>
            <pc:sldMk cId="2993146062" sldId="290"/>
            <ac:spMk id="3" creationId="{1FB9334D-A147-0C02-62D5-2AD52DFA5A75}"/>
          </ac:spMkLst>
        </pc:spChg>
        <pc:spChg chg="mod">
          <ac:chgData name="Skyla Moffett" userId="566b70b5-1d19-481f-b7de-3d7490019040" providerId="ADAL" clId="{2B4FB7A2-C822-4FEF-9CB8-DF1E178C6618}" dt="2024-09-19T18:06:39.801" v="93" actId="14100"/>
          <ac:spMkLst>
            <pc:docMk/>
            <pc:sldMk cId="2993146062" sldId="290"/>
            <ac:spMk id="4" creationId="{24EE34B9-BFC0-E920-3DA3-30B51FB7250A}"/>
          </ac:spMkLst>
        </pc:spChg>
        <pc:picChg chg="add mod">
          <ac:chgData name="Skyla Moffett" userId="566b70b5-1d19-481f-b7de-3d7490019040" providerId="ADAL" clId="{2B4FB7A2-C822-4FEF-9CB8-DF1E178C6618}" dt="2024-09-19T18:06:41.989" v="94" actId="1076"/>
          <ac:picMkLst>
            <pc:docMk/>
            <pc:sldMk cId="2993146062" sldId="290"/>
            <ac:picMk id="5" creationId="{7717D7E8-BD1E-EC03-710F-51EB7F6E2B08}"/>
          </ac:picMkLst>
        </pc:picChg>
      </pc:sldChg>
      <pc:sldChg chg="addSp delSp modSp new mod delAnim modAnim modNotesTx">
        <pc:chgData name="Skyla Moffett" userId="566b70b5-1d19-481f-b7de-3d7490019040" providerId="ADAL" clId="{2B4FB7A2-C822-4FEF-9CB8-DF1E178C6618}" dt="2024-09-19T18:09:56.968" v="110"/>
        <pc:sldMkLst>
          <pc:docMk/>
          <pc:sldMk cId="4098248161" sldId="291"/>
        </pc:sldMkLst>
        <pc:spChg chg="mod">
          <ac:chgData name="Skyla Moffett" userId="566b70b5-1d19-481f-b7de-3d7490019040" providerId="ADAL" clId="{2B4FB7A2-C822-4FEF-9CB8-DF1E178C6618}" dt="2024-09-19T18:07:22.186" v="97"/>
          <ac:spMkLst>
            <pc:docMk/>
            <pc:sldMk cId="4098248161" sldId="291"/>
            <ac:spMk id="3" creationId="{9B599A61-DFC8-EC86-8A28-62DB6A7C7376}"/>
          </ac:spMkLst>
        </pc:spChg>
        <pc:spChg chg="del">
          <ac:chgData name="Skyla Moffett" userId="566b70b5-1d19-481f-b7de-3d7490019040" providerId="ADAL" clId="{2B4FB7A2-C822-4FEF-9CB8-DF1E178C6618}" dt="2024-09-19T18:07:28.635" v="98" actId="21"/>
          <ac:spMkLst>
            <pc:docMk/>
            <pc:sldMk cId="4098248161" sldId="291"/>
            <ac:spMk id="4" creationId="{C494CB0E-051D-A07F-2A9A-495112D19535}"/>
          </ac:spMkLst>
        </pc:spChg>
        <pc:picChg chg="add del mod">
          <ac:chgData name="Skyla Moffett" userId="566b70b5-1d19-481f-b7de-3d7490019040" providerId="ADAL" clId="{2B4FB7A2-C822-4FEF-9CB8-DF1E178C6618}" dt="2024-09-19T18:09:02.289" v="104" actId="21"/>
          <ac:picMkLst>
            <pc:docMk/>
            <pc:sldMk cId="4098248161" sldId="291"/>
            <ac:picMk id="5" creationId="{37D1F526-405A-62FB-EF1F-1248A869EC6F}"/>
          </ac:picMkLst>
        </pc:picChg>
        <pc:picChg chg="add mod">
          <ac:chgData name="Skyla Moffett" userId="566b70b5-1d19-481f-b7de-3d7490019040" providerId="ADAL" clId="{2B4FB7A2-C822-4FEF-9CB8-DF1E178C6618}" dt="2024-09-19T18:09:37.423" v="109" actId="1076"/>
          <ac:picMkLst>
            <pc:docMk/>
            <pc:sldMk cId="4098248161" sldId="291"/>
            <ac:picMk id="6" creationId="{90101643-A200-D029-225B-0B8237BECF0F}"/>
          </ac:picMkLst>
        </pc:picChg>
      </pc:sldChg>
    </pc:docChg>
  </pc:docChgLst>
  <pc:docChgLst>
    <pc:chgData name="Skyla Moffett" userId="566b70b5-1d19-481f-b7de-3d7490019040" providerId="ADAL" clId="{0DD5EC9E-BB6E-48E0-98F0-83243A06B367}"/>
    <pc:docChg chg="undo custSel addSld delSld modSld modMainMaster">
      <pc:chgData name="Skyla Moffett" userId="566b70b5-1d19-481f-b7de-3d7490019040" providerId="ADAL" clId="{0DD5EC9E-BB6E-48E0-98F0-83243A06B367}" dt="2024-09-18T16:29:13.175" v="774"/>
      <pc:docMkLst>
        <pc:docMk/>
      </pc:docMkLst>
      <pc:sldChg chg="modSp mod modNotesTx">
        <pc:chgData name="Skyla Moffett" userId="566b70b5-1d19-481f-b7de-3d7490019040" providerId="ADAL" clId="{0DD5EC9E-BB6E-48E0-98F0-83243A06B367}" dt="2024-09-18T16:16:48.939" v="6"/>
        <pc:sldMkLst>
          <pc:docMk/>
          <pc:sldMk cId="2377802797" sldId="267"/>
        </pc:sldMkLst>
        <pc:spChg chg="mod">
          <ac:chgData name="Skyla Moffett" userId="566b70b5-1d19-481f-b7de-3d7490019040" providerId="ADAL" clId="{0DD5EC9E-BB6E-48E0-98F0-83243A06B367}" dt="2024-09-18T16:16:08.589" v="0"/>
          <ac:spMkLst>
            <pc:docMk/>
            <pc:sldMk cId="2377802797" sldId="267"/>
            <ac:spMk id="3" creationId="{0F6CE891-02CB-0048-9344-169898426E8C}"/>
          </ac:spMkLst>
        </pc:spChg>
        <pc:spChg chg="mod">
          <ac:chgData name="Skyla Moffett" userId="566b70b5-1d19-481f-b7de-3d7490019040" providerId="ADAL" clId="{0DD5EC9E-BB6E-48E0-98F0-83243A06B367}" dt="2024-09-18T16:16:48.939" v="6"/>
          <ac:spMkLst>
            <pc:docMk/>
            <pc:sldMk cId="2377802797" sldId="267"/>
            <ac:spMk id="10" creationId="{06F97433-FF1A-56A0-C3C7-1071214EB255}"/>
          </ac:spMkLst>
        </pc:spChg>
        <pc:picChg chg="mod modCrop">
          <ac:chgData name="Skyla Moffett" userId="566b70b5-1d19-481f-b7de-3d7490019040" providerId="ADAL" clId="{0DD5EC9E-BB6E-48E0-98F0-83243A06B367}" dt="2024-09-18T16:16:30.284" v="2" actId="18131"/>
          <ac:picMkLst>
            <pc:docMk/>
            <pc:sldMk cId="2377802797" sldId="267"/>
            <ac:picMk id="4" creationId="{C8D33DD1-C7DF-65C2-1501-0A0D8603F295}"/>
          </ac:picMkLst>
        </pc:picChg>
      </pc:sldChg>
      <pc:sldChg chg="del">
        <pc:chgData name="Skyla Moffett" userId="566b70b5-1d19-481f-b7de-3d7490019040" providerId="ADAL" clId="{0DD5EC9E-BB6E-48E0-98F0-83243A06B367}" dt="2024-09-18T16:17:00.069" v="7" actId="2696"/>
        <pc:sldMkLst>
          <pc:docMk/>
          <pc:sldMk cId="2543154390" sldId="283"/>
        </pc:sldMkLst>
      </pc:sldChg>
      <pc:sldChg chg="addSp modSp new mod modNotesTx">
        <pc:chgData name="Skyla Moffett" userId="566b70b5-1d19-481f-b7de-3d7490019040" providerId="ADAL" clId="{0DD5EC9E-BB6E-48E0-98F0-83243A06B367}" dt="2024-09-18T16:18:26.783" v="72"/>
        <pc:sldMkLst>
          <pc:docMk/>
          <pc:sldMk cId="4214750783" sldId="283"/>
        </pc:sldMkLst>
        <pc:spChg chg="mod">
          <ac:chgData name="Skyla Moffett" userId="566b70b5-1d19-481f-b7de-3d7490019040" providerId="ADAL" clId="{0DD5EC9E-BB6E-48E0-98F0-83243A06B367}" dt="2024-09-18T16:17:19.418" v="20" actId="113"/>
          <ac:spMkLst>
            <pc:docMk/>
            <pc:sldMk cId="4214750783" sldId="283"/>
            <ac:spMk id="3" creationId="{541F0201-B69B-A701-8B48-211AAC54FDE1}"/>
          </ac:spMkLst>
        </pc:spChg>
        <pc:spChg chg="mod">
          <ac:chgData name="Skyla Moffett" userId="566b70b5-1d19-481f-b7de-3d7490019040" providerId="ADAL" clId="{0DD5EC9E-BB6E-48E0-98F0-83243A06B367}" dt="2024-09-18T16:17:39.863" v="64" actId="14100"/>
          <ac:spMkLst>
            <pc:docMk/>
            <pc:sldMk cId="4214750783" sldId="283"/>
            <ac:spMk id="4" creationId="{86CE6F31-EC36-2514-EB67-89512B33797F}"/>
          </ac:spMkLst>
        </pc:spChg>
        <pc:graphicFrameChg chg="add mod modGraphic">
          <ac:chgData name="Skyla Moffett" userId="566b70b5-1d19-481f-b7de-3d7490019040" providerId="ADAL" clId="{0DD5EC9E-BB6E-48E0-98F0-83243A06B367}" dt="2024-09-18T16:18:18.475" v="71" actId="207"/>
          <ac:graphicFrameMkLst>
            <pc:docMk/>
            <pc:sldMk cId="4214750783" sldId="283"/>
            <ac:graphicFrameMk id="5" creationId="{DC0612BF-AFD1-D6F0-E425-E7C6A62E7E9C}"/>
          </ac:graphicFrameMkLst>
        </pc:graphicFrameChg>
      </pc:sldChg>
      <pc:sldChg chg="addSp modSp new mod">
        <pc:chgData name="Skyla Moffett" userId="566b70b5-1d19-481f-b7de-3d7490019040" providerId="ADAL" clId="{0DD5EC9E-BB6E-48E0-98F0-83243A06B367}" dt="2024-09-18T16:19:24.879" v="79" actId="1076"/>
        <pc:sldMkLst>
          <pc:docMk/>
          <pc:sldMk cId="326300931" sldId="284"/>
        </pc:sldMkLst>
        <pc:spChg chg="add mod">
          <ac:chgData name="Skyla Moffett" userId="566b70b5-1d19-481f-b7de-3d7490019040" providerId="ADAL" clId="{0DD5EC9E-BB6E-48E0-98F0-83243A06B367}" dt="2024-09-18T16:19:24.879" v="79" actId="1076"/>
          <ac:spMkLst>
            <pc:docMk/>
            <pc:sldMk cId="326300931" sldId="284"/>
            <ac:spMk id="3" creationId="{39FF6136-CEBF-B0E7-AF31-20CF923AE254}"/>
          </ac:spMkLst>
        </pc:spChg>
      </pc:sldChg>
      <pc:sldChg chg="del">
        <pc:chgData name="Skyla Moffett" userId="566b70b5-1d19-481f-b7de-3d7490019040" providerId="ADAL" clId="{0DD5EC9E-BB6E-48E0-98F0-83243A06B367}" dt="2024-09-18T16:17:00.069" v="7" actId="2696"/>
        <pc:sldMkLst>
          <pc:docMk/>
          <pc:sldMk cId="4213513141" sldId="284"/>
        </pc:sldMkLst>
      </pc:sldChg>
      <pc:sldChg chg="modSp new mod modNotesTx">
        <pc:chgData name="Skyla Moffett" userId="566b70b5-1d19-481f-b7de-3d7490019040" providerId="ADAL" clId="{0DD5EC9E-BB6E-48E0-98F0-83243A06B367}" dt="2024-09-18T16:20:19.915" v="93"/>
        <pc:sldMkLst>
          <pc:docMk/>
          <pc:sldMk cId="904912009" sldId="285"/>
        </pc:sldMkLst>
        <pc:spChg chg="mod">
          <ac:chgData name="Skyla Moffett" userId="566b70b5-1d19-481f-b7de-3d7490019040" providerId="ADAL" clId="{0DD5EC9E-BB6E-48E0-98F0-83243A06B367}" dt="2024-09-18T16:19:35.902" v="81"/>
          <ac:spMkLst>
            <pc:docMk/>
            <pc:sldMk cId="904912009" sldId="285"/>
            <ac:spMk id="3" creationId="{EC90D1F7-32C1-D940-4C90-08F94AB4DA3A}"/>
          </ac:spMkLst>
        </pc:spChg>
        <pc:spChg chg="mod">
          <ac:chgData name="Skyla Moffett" userId="566b70b5-1d19-481f-b7de-3d7490019040" providerId="ADAL" clId="{0DD5EC9E-BB6E-48E0-98F0-83243A06B367}" dt="2024-09-18T16:20:14.207" v="92" actId="404"/>
          <ac:spMkLst>
            <pc:docMk/>
            <pc:sldMk cId="904912009" sldId="285"/>
            <ac:spMk id="4" creationId="{821A9A60-7D06-8276-0172-17343CB60F1D}"/>
          </ac:spMkLst>
        </pc:spChg>
      </pc:sldChg>
      <pc:sldChg chg="del">
        <pc:chgData name="Skyla Moffett" userId="566b70b5-1d19-481f-b7de-3d7490019040" providerId="ADAL" clId="{0DD5EC9E-BB6E-48E0-98F0-83243A06B367}" dt="2024-09-18T16:17:00.069" v="7" actId="2696"/>
        <pc:sldMkLst>
          <pc:docMk/>
          <pc:sldMk cId="2929902079" sldId="285"/>
        </pc:sldMkLst>
      </pc:sldChg>
      <pc:sldChg chg="modSp new mod modNotesTx">
        <pc:chgData name="Skyla Moffett" userId="566b70b5-1d19-481f-b7de-3d7490019040" providerId="ADAL" clId="{0DD5EC9E-BB6E-48E0-98F0-83243A06B367}" dt="2024-09-18T16:20:55.211" v="101"/>
        <pc:sldMkLst>
          <pc:docMk/>
          <pc:sldMk cId="2063455161" sldId="286"/>
        </pc:sldMkLst>
        <pc:spChg chg="mod">
          <ac:chgData name="Skyla Moffett" userId="566b70b5-1d19-481f-b7de-3d7490019040" providerId="ADAL" clId="{0DD5EC9E-BB6E-48E0-98F0-83243A06B367}" dt="2024-09-18T16:20:37.113" v="96" actId="113"/>
          <ac:spMkLst>
            <pc:docMk/>
            <pc:sldMk cId="2063455161" sldId="286"/>
            <ac:spMk id="3" creationId="{0BADC9F1-D12F-F51C-37E6-A0029B25B1EB}"/>
          </ac:spMkLst>
        </pc:spChg>
        <pc:spChg chg="mod">
          <ac:chgData name="Skyla Moffett" userId="566b70b5-1d19-481f-b7de-3d7490019040" providerId="ADAL" clId="{0DD5EC9E-BB6E-48E0-98F0-83243A06B367}" dt="2024-09-18T16:20:41.378" v="97"/>
          <ac:spMkLst>
            <pc:docMk/>
            <pc:sldMk cId="2063455161" sldId="286"/>
            <ac:spMk id="4" creationId="{695E1505-ADF6-1346-80D1-2309935C7DF7}"/>
          </ac:spMkLst>
        </pc:spChg>
      </pc:sldChg>
      <pc:sldChg chg="del">
        <pc:chgData name="Skyla Moffett" userId="566b70b5-1d19-481f-b7de-3d7490019040" providerId="ADAL" clId="{0DD5EC9E-BB6E-48E0-98F0-83243A06B367}" dt="2024-09-18T16:17:00.069" v="7" actId="2696"/>
        <pc:sldMkLst>
          <pc:docMk/>
          <pc:sldMk cId="2177249227" sldId="286"/>
        </pc:sldMkLst>
      </pc:sldChg>
      <pc:sldChg chg="modSp new del mod">
        <pc:chgData name="Skyla Moffett" userId="566b70b5-1d19-481f-b7de-3d7490019040" providerId="ADAL" clId="{0DD5EC9E-BB6E-48E0-98F0-83243A06B367}" dt="2024-09-18T16:20:49.617" v="100" actId="2696"/>
        <pc:sldMkLst>
          <pc:docMk/>
          <pc:sldMk cId="1179607287" sldId="287"/>
        </pc:sldMkLst>
        <pc:spChg chg="mod">
          <ac:chgData name="Skyla Moffett" userId="566b70b5-1d19-481f-b7de-3d7490019040" providerId="ADAL" clId="{0DD5EC9E-BB6E-48E0-98F0-83243A06B367}" dt="2024-09-18T16:20:47.146" v="99"/>
          <ac:spMkLst>
            <pc:docMk/>
            <pc:sldMk cId="1179607287" sldId="287"/>
            <ac:spMk id="4" creationId="{C2815122-63C6-B065-4ABD-F8233E61779E}"/>
          </ac:spMkLst>
        </pc:spChg>
      </pc:sldChg>
      <pc:sldChg chg="addSp modSp new mod modNotesTx">
        <pc:chgData name="Skyla Moffett" userId="566b70b5-1d19-481f-b7de-3d7490019040" providerId="ADAL" clId="{0DD5EC9E-BB6E-48E0-98F0-83243A06B367}" dt="2024-09-18T16:26:59.678" v="732"/>
        <pc:sldMkLst>
          <pc:docMk/>
          <pc:sldMk cId="3108242715" sldId="287"/>
        </pc:sldMkLst>
        <pc:spChg chg="mod">
          <ac:chgData name="Skyla Moffett" userId="566b70b5-1d19-481f-b7de-3d7490019040" providerId="ADAL" clId="{0DD5EC9E-BB6E-48E0-98F0-83243A06B367}" dt="2024-09-18T16:21:07.418" v="104" actId="113"/>
          <ac:spMkLst>
            <pc:docMk/>
            <pc:sldMk cId="3108242715" sldId="287"/>
            <ac:spMk id="3" creationId="{4D483298-28C3-283E-FA80-28D56F962D13}"/>
          </ac:spMkLst>
        </pc:spChg>
        <pc:spChg chg="mod">
          <ac:chgData name="Skyla Moffett" userId="566b70b5-1d19-481f-b7de-3d7490019040" providerId="ADAL" clId="{0DD5EC9E-BB6E-48E0-98F0-83243A06B367}" dt="2024-09-18T16:26:34.884" v="697" actId="6549"/>
          <ac:spMkLst>
            <pc:docMk/>
            <pc:sldMk cId="3108242715" sldId="287"/>
            <ac:spMk id="4" creationId="{D841BCA5-A2DC-EC03-8369-8B4C6960F60F}"/>
          </ac:spMkLst>
        </pc:spChg>
        <pc:spChg chg="add mod">
          <ac:chgData name="Skyla Moffett" userId="566b70b5-1d19-481f-b7de-3d7490019040" providerId="ADAL" clId="{0DD5EC9E-BB6E-48E0-98F0-83243A06B367}" dt="2024-09-18T16:26:51.273" v="731" actId="313"/>
          <ac:spMkLst>
            <pc:docMk/>
            <pc:sldMk cId="3108242715" sldId="287"/>
            <ac:spMk id="5" creationId="{41B07C19-01F4-4F2F-27B7-1270FA1D5D72}"/>
          </ac:spMkLst>
        </pc:spChg>
      </pc:sldChg>
      <pc:sldChg chg="del">
        <pc:chgData name="Skyla Moffett" userId="566b70b5-1d19-481f-b7de-3d7490019040" providerId="ADAL" clId="{0DD5EC9E-BB6E-48E0-98F0-83243A06B367}" dt="2024-09-18T16:17:00.069" v="7" actId="2696"/>
        <pc:sldMkLst>
          <pc:docMk/>
          <pc:sldMk cId="4187151458" sldId="287"/>
        </pc:sldMkLst>
      </pc:sldChg>
      <pc:sldChg chg="modSp new mod modNotesTx">
        <pc:chgData name="Skyla Moffett" userId="566b70b5-1d19-481f-b7de-3d7490019040" providerId="ADAL" clId="{0DD5EC9E-BB6E-48E0-98F0-83243A06B367}" dt="2024-09-18T16:27:44.655" v="742"/>
        <pc:sldMkLst>
          <pc:docMk/>
          <pc:sldMk cId="557162229" sldId="288"/>
        </pc:sldMkLst>
        <pc:spChg chg="mod">
          <ac:chgData name="Skyla Moffett" userId="566b70b5-1d19-481f-b7de-3d7490019040" providerId="ADAL" clId="{0DD5EC9E-BB6E-48E0-98F0-83243A06B367}" dt="2024-09-18T16:27:13.980" v="735" actId="113"/>
          <ac:spMkLst>
            <pc:docMk/>
            <pc:sldMk cId="557162229" sldId="288"/>
            <ac:spMk id="3" creationId="{B7658AE0-C115-D88A-C93D-FDAA10863C6E}"/>
          </ac:spMkLst>
        </pc:spChg>
        <pc:spChg chg="mod">
          <ac:chgData name="Skyla Moffett" userId="566b70b5-1d19-481f-b7de-3d7490019040" providerId="ADAL" clId="{0DD5EC9E-BB6E-48E0-98F0-83243A06B367}" dt="2024-09-18T16:27:36.998" v="741" actId="404"/>
          <ac:spMkLst>
            <pc:docMk/>
            <pc:sldMk cId="557162229" sldId="288"/>
            <ac:spMk id="4" creationId="{FE85C4C9-12B2-CD6E-DE2F-EB80B5F7E2C0}"/>
          </ac:spMkLst>
        </pc:spChg>
      </pc:sldChg>
      <pc:sldChg chg="del">
        <pc:chgData name="Skyla Moffett" userId="566b70b5-1d19-481f-b7de-3d7490019040" providerId="ADAL" clId="{0DD5EC9E-BB6E-48E0-98F0-83243A06B367}" dt="2024-09-18T16:17:00.069" v="7" actId="2696"/>
        <pc:sldMkLst>
          <pc:docMk/>
          <pc:sldMk cId="2287352481" sldId="288"/>
        </pc:sldMkLst>
      </pc:sldChg>
      <pc:sldChg chg="del">
        <pc:chgData name="Skyla Moffett" userId="566b70b5-1d19-481f-b7de-3d7490019040" providerId="ADAL" clId="{0DD5EC9E-BB6E-48E0-98F0-83243A06B367}" dt="2024-09-18T16:17:00.069" v="7" actId="2696"/>
        <pc:sldMkLst>
          <pc:docMk/>
          <pc:sldMk cId="2301118240" sldId="289"/>
        </pc:sldMkLst>
      </pc:sldChg>
      <pc:sldChg chg="addSp modSp new mod modNotesTx">
        <pc:chgData name="Skyla Moffett" userId="566b70b5-1d19-481f-b7de-3d7490019040" providerId="ADAL" clId="{0DD5EC9E-BB6E-48E0-98F0-83243A06B367}" dt="2024-09-18T16:29:13.175" v="774"/>
        <pc:sldMkLst>
          <pc:docMk/>
          <pc:sldMk cId="3631074318" sldId="289"/>
        </pc:sldMkLst>
        <pc:spChg chg="mod">
          <ac:chgData name="Skyla Moffett" userId="566b70b5-1d19-481f-b7de-3d7490019040" providerId="ADAL" clId="{0DD5EC9E-BB6E-48E0-98F0-83243A06B367}" dt="2024-09-18T16:28:03.615" v="746" actId="113"/>
          <ac:spMkLst>
            <pc:docMk/>
            <pc:sldMk cId="3631074318" sldId="289"/>
            <ac:spMk id="3" creationId="{400EC10C-8E3D-B685-9771-69427EE2B027}"/>
          </ac:spMkLst>
        </pc:spChg>
        <pc:spChg chg="mod">
          <ac:chgData name="Skyla Moffett" userId="566b70b5-1d19-481f-b7de-3d7490019040" providerId="ADAL" clId="{0DD5EC9E-BB6E-48E0-98F0-83243A06B367}" dt="2024-09-18T16:29:08.874" v="773" actId="14100"/>
          <ac:spMkLst>
            <pc:docMk/>
            <pc:sldMk cId="3631074318" sldId="289"/>
            <ac:spMk id="4" creationId="{B3086458-5F82-BB15-2E4D-B9197951E936}"/>
          </ac:spMkLst>
        </pc:spChg>
        <pc:graphicFrameChg chg="add mod modGraphic">
          <ac:chgData name="Skyla Moffett" userId="566b70b5-1d19-481f-b7de-3d7490019040" providerId="ADAL" clId="{0DD5EC9E-BB6E-48E0-98F0-83243A06B367}" dt="2024-09-18T16:29:02.326" v="772" actId="14100"/>
          <ac:graphicFrameMkLst>
            <pc:docMk/>
            <pc:sldMk cId="3631074318" sldId="289"/>
            <ac:graphicFrameMk id="5" creationId="{11D74954-C64B-7FC4-11D0-4B45195A8422}"/>
          </ac:graphicFrameMkLst>
        </pc:graphicFrameChg>
      </pc:sldChg>
      <pc:sldChg chg="del">
        <pc:chgData name="Skyla Moffett" userId="566b70b5-1d19-481f-b7de-3d7490019040" providerId="ADAL" clId="{0DD5EC9E-BB6E-48E0-98F0-83243A06B367}" dt="2024-09-18T16:17:00.069" v="7" actId="2696"/>
        <pc:sldMkLst>
          <pc:docMk/>
          <pc:sldMk cId="3871474292" sldId="290"/>
        </pc:sldMkLst>
      </pc:sldChg>
      <pc:sldChg chg="del">
        <pc:chgData name="Skyla Moffett" userId="566b70b5-1d19-481f-b7de-3d7490019040" providerId="ADAL" clId="{0DD5EC9E-BB6E-48E0-98F0-83243A06B367}" dt="2024-09-18T16:17:00.069" v="7" actId="2696"/>
        <pc:sldMkLst>
          <pc:docMk/>
          <pc:sldMk cId="464959493" sldId="291"/>
        </pc:sldMkLst>
      </pc:sldChg>
      <pc:sldChg chg="del">
        <pc:chgData name="Skyla Moffett" userId="566b70b5-1d19-481f-b7de-3d7490019040" providerId="ADAL" clId="{0DD5EC9E-BB6E-48E0-98F0-83243A06B367}" dt="2024-09-18T16:17:00.069" v="7" actId="2696"/>
        <pc:sldMkLst>
          <pc:docMk/>
          <pc:sldMk cId="1874734508" sldId="292"/>
        </pc:sldMkLst>
      </pc:sldChg>
      <pc:sldChg chg="del">
        <pc:chgData name="Skyla Moffett" userId="566b70b5-1d19-481f-b7de-3d7490019040" providerId="ADAL" clId="{0DD5EC9E-BB6E-48E0-98F0-83243A06B367}" dt="2024-09-18T16:17:00.069" v="7" actId="2696"/>
        <pc:sldMkLst>
          <pc:docMk/>
          <pc:sldMk cId="1624002301" sldId="293"/>
        </pc:sldMkLst>
      </pc:sldChg>
      <pc:sldChg chg="del">
        <pc:chgData name="Skyla Moffett" userId="566b70b5-1d19-481f-b7de-3d7490019040" providerId="ADAL" clId="{0DD5EC9E-BB6E-48E0-98F0-83243A06B367}" dt="2024-09-18T16:17:00.069" v="7" actId="2696"/>
        <pc:sldMkLst>
          <pc:docMk/>
          <pc:sldMk cId="2872188447" sldId="294"/>
        </pc:sldMkLst>
      </pc:sldChg>
      <pc:sldChg chg="del">
        <pc:chgData name="Skyla Moffett" userId="566b70b5-1d19-481f-b7de-3d7490019040" providerId="ADAL" clId="{0DD5EC9E-BB6E-48E0-98F0-83243A06B367}" dt="2024-09-18T16:17:00.069" v="7" actId="2696"/>
        <pc:sldMkLst>
          <pc:docMk/>
          <pc:sldMk cId="1437980587" sldId="295"/>
        </pc:sldMkLst>
      </pc:sldChg>
      <pc:sldChg chg="del">
        <pc:chgData name="Skyla Moffett" userId="566b70b5-1d19-481f-b7de-3d7490019040" providerId="ADAL" clId="{0DD5EC9E-BB6E-48E0-98F0-83243A06B367}" dt="2024-09-18T16:17:00.069" v="7" actId="2696"/>
        <pc:sldMkLst>
          <pc:docMk/>
          <pc:sldMk cId="2434277647" sldId="296"/>
        </pc:sldMkLst>
      </pc:sldChg>
      <pc:sldChg chg="del">
        <pc:chgData name="Skyla Moffett" userId="566b70b5-1d19-481f-b7de-3d7490019040" providerId="ADAL" clId="{0DD5EC9E-BB6E-48E0-98F0-83243A06B367}" dt="2024-09-18T16:17:00.069" v="7" actId="2696"/>
        <pc:sldMkLst>
          <pc:docMk/>
          <pc:sldMk cId="464912354" sldId="297"/>
        </pc:sldMkLst>
      </pc:sldChg>
      <pc:sldChg chg="del">
        <pc:chgData name="Skyla Moffett" userId="566b70b5-1d19-481f-b7de-3d7490019040" providerId="ADAL" clId="{0DD5EC9E-BB6E-48E0-98F0-83243A06B367}" dt="2024-09-18T16:17:00.069" v="7" actId="2696"/>
        <pc:sldMkLst>
          <pc:docMk/>
          <pc:sldMk cId="1756030320" sldId="298"/>
        </pc:sldMkLst>
      </pc:sldChg>
      <pc:sldChg chg="del">
        <pc:chgData name="Skyla Moffett" userId="566b70b5-1d19-481f-b7de-3d7490019040" providerId="ADAL" clId="{0DD5EC9E-BB6E-48E0-98F0-83243A06B367}" dt="2024-09-18T16:17:00.069" v="7" actId="2696"/>
        <pc:sldMkLst>
          <pc:docMk/>
          <pc:sldMk cId="481344775" sldId="299"/>
        </pc:sldMkLst>
      </pc:sldChg>
      <pc:sldChg chg="del">
        <pc:chgData name="Skyla Moffett" userId="566b70b5-1d19-481f-b7de-3d7490019040" providerId="ADAL" clId="{0DD5EC9E-BB6E-48E0-98F0-83243A06B367}" dt="2024-09-18T16:17:00.069" v="7" actId="2696"/>
        <pc:sldMkLst>
          <pc:docMk/>
          <pc:sldMk cId="460345928" sldId="300"/>
        </pc:sldMkLst>
      </pc:sldChg>
      <pc:sldMasterChg chg="modSldLayout">
        <pc:chgData name="Skyla Moffett" userId="566b70b5-1d19-481f-b7de-3d7490019040" providerId="ADAL" clId="{0DD5EC9E-BB6E-48E0-98F0-83243A06B367}" dt="2024-09-18T16:19:00.699" v="75"/>
        <pc:sldMasterMkLst>
          <pc:docMk/>
          <pc:sldMasterMk cId="3237831869" sldId="2147483648"/>
        </pc:sldMasterMkLst>
        <pc:sldLayoutChg chg="addSp delSp modSp mod">
          <pc:chgData name="Skyla Moffett" userId="566b70b5-1d19-481f-b7de-3d7490019040" providerId="ADAL" clId="{0DD5EC9E-BB6E-48E0-98F0-83243A06B367}" dt="2024-09-18T16:19:00.699" v="75"/>
          <pc:sldLayoutMkLst>
            <pc:docMk/>
            <pc:sldMasterMk cId="3237831869" sldId="2147483648"/>
            <pc:sldLayoutMk cId="3951363852" sldId="2147483660"/>
          </pc:sldLayoutMkLst>
          <pc:picChg chg="add mod">
            <ac:chgData name="Skyla Moffett" userId="566b70b5-1d19-481f-b7de-3d7490019040" providerId="ADAL" clId="{0DD5EC9E-BB6E-48E0-98F0-83243A06B367}" dt="2024-09-18T16:19:00.699" v="75"/>
            <ac:picMkLst>
              <pc:docMk/>
              <pc:sldMasterMk cId="3237831869" sldId="2147483648"/>
              <pc:sldLayoutMk cId="3951363852" sldId="2147483660"/>
              <ac:picMk id="3" creationId="{039AB7E2-551D-92C0-DC1B-22F0B4645D6E}"/>
            </ac:picMkLst>
          </pc:picChg>
          <pc:picChg chg="del">
            <ac:chgData name="Skyla Moffett" userId="566b70b5-1d19-481f-b7de-3d7490019040" providerId="ADAL" clId="{0DD5EC9E-BB6E-48E0-98F0-83243A06B367}" dt="2024-09-18T16:18:46.413" v="74" actId="21"/>
            <ac:picMkLst>
              <pc:docMk/>
              <pc:sldMasterMk cId="3237831869" sldId="2147483648"/>
              <pc:sldLayoutMk cId="3951363852" sldId="2147483660"/>
              <ac:picMk id="4" creationId="{E17BFEF0-FA68-4298-7148-16C4767E70AF}"/>
            </ac:picMkLst>
          </pc:picChg>
        </pc:sldLayoutChg>
      </pc:sldMasterChg>
    </pc:docChg>
  </pc:docChgLst>
  <pc:docChgLst>
    <pc:chgData name="Allen Jacobson" userId="edd6f2eb-6dee-464f-9749-6cde3cb7a876" providerId="ADAL" clId="{D2026575-FD23-4674-BF0F-7E585456670C}"/>
    <pc:docChg chg="custSel addSld delSld modSld sldOrd modMainMaster">
      <pc:chgData name="Allen Jacobson" userId="edd6f2eb-6dee-464f-9749-6cde3cb7a876" providerId="ADAL" clId="{D2026575-FD23-4674-BF0F-7E585456670C}" dt="2024-09-09T14:29:38.713" v="13" actId="680"/>
      <pc:docMkLst>
        <pc:docMk/>
      </pc:docMkLst>
      <pc:sldChg chg="addSp modSp">
        <pc:chgData name="Allen Jacobson" userId="edd6f2eb-6dee-464f-9749-6cde3cb7a876" providerId="ADAL" clId="{D2026575-FD23-4674-BF0F-7E585456670C}" dt="2024-09-09T14:11:50.346" v="1"/>
        <pc:sldMkLst>
          <pc:docMk/>
          <pc:sldMk cId="1883756840" sldId="284"/>
        </pc:sldMkLst>
        <pc:spChg chg="add mod">
          <ac:chgData name="Allen Jacobson" userId="edd6f2eb-6dee-464f-9749-6cde3cb7a876" providerId="ADAL" clId="{D2026575-FD23-4674-BF0F-7E585456670C}" dt="2024-09-09T14:11:50.346" v="1"/>
          <ac:spMkLst>
            <pc:docMk/>
            <pc:sldMk cId="1883756840" sldId="284"/>
            <ac:spMk id="3" creationId="{C4400011-7C7C-69E8-D93E-F2D68ED0DC16}"/>
          </ac:spMkLst>
        </pc:spChg>
      </pc:sldChg>
      <pc:sldChg chg="new ord">
        <pc:chgData name="Allen Jacobson" userId="edd6f2eb-6dee-464f-9749-6cde3cb7a876" providerId="ADAL" clId="{D2026575-FD23-4674-BF0F-7E585456670C}" dt="2024-09-09T14:12:19.124" v="6"/>
        <pc:sldMkLst>
          <pc:docMk/>
          <pc:sldMk cId="2307746695" sldId="285"/>
        </pc:sldMkLst>
      </pc:sldChg>
      <pc:sldChg chg="new">
        <pc:chgData name="Allen Jacobson" userId="edd6f2eb-6dee-464f-9749-6cde3cb7a876" providerId="ADAL" clId="{D2026575-FD23-4674-BF0F-7E585456670C}" dt="2024-09-09T14:12:01.360" v="3" actId="680"/>
        <pc:sldMkLst>
          <pc:docMk/>
          <pc:sldMk cId="428673821" sldId="286"/>
        </pc:sldMkLst>
      </pc:sldChg>
      <pc:sldChg chg="new del">
        <pc:chgData name="Allen Jacobson" userId="edd6f2eb-6dee-464f-9749-6cde3cb7a876" providerId="ADAL" clId="{D2026575-FD23-4674-BF0F-7E585456670C}" dt="2024-09-09T14:12:20.841" v="7" actId="47"/>
        <pc:sldMkLst>
          <pc:docMk/>
          <pc:sldMk cId="1368961213" sldId="287"/>
        </pc:sldMkLst>
      </pc:sldChg>
      <pc:sldChg chg="new">
        <pc:chgData name="Allen Jacobson" userId="edd6f2eb-6dee-464f-9749-6cde3cb7a876" providerId="ADAL" clId="{D2026575-FD23-4674-BF0F-7E585456670C}" dt="2024-09-09T14:29:38.713" v="13" actId="680"/>
        <pc:sldMkLst>
          <pc:docMk/>
          <pc:sldMk cId="3441284698" sldId="287"/>
        </pc:sldMkLst>
      </pc:sldChg>
      <pc:sldMasterChg chg="addSldLayout modSldLayout sldLayoutOrd">
        <pc:chgData name="Allen Jacobson" userId="edd6f2eb-6dee-464f-9749-6cde3cb7a876" providerId="ADAL" clId="{D2026575-FD23-4674-BF0F-7E585456670C}" dt="2024-09-09T14:29:29.713" v="12"/>
        <pc:sldMasterMkLst>
          <pc:docMk/>
          <pc:sldMasterMk cId="3237831869" sldId="2147483648"/>
        </pc:sldMasterMkLst>
        <pc:sldLayoutChg chg="addSp modSp">
          <pc:chgData name="Allen Jacobson" userId="edd6f2eb-6dee-464f-9749-6cde3cb7a876" providerId="ADAL" clId="{D2026575-FD23-4674-BF0F-7E585456670C}" dt="2024-09-09T14:11:13.910" v="0"/>
          <pc:sldLayoutMkLst>
            <pc:docMk/>
            <pc:sldMasterMk cId="3237831869" sldId="2147483648"/>
            <pc:sldLayoutMk cId="3951363852" sldId="2147483660"/>
          </pc:sldLayoutMkLst>
          <pc:spChg chg="add mod">
            <ac:chgData name="Allen Jacobson" userId="edd6f2eb-6dee-464f-9749-6cde3cb7a876" providerId="ADAL" clId="{D2026575-FD23-4674-BF0F-7E585456670C}" dt="2024-09-09T14:11:13.910" v="0"/>
            <ac:spMkLst>
              <pc:docMk/>
              <pc:sldMasterMk cId="3237831869" sldId="2147483648"/>
              <pc:sldLayoutMk cId="3951363852" sldId="2147483660"/>
              <ac:spMk id="2" creationId="{16240A8C-7E09-87A5-586F-8C9953B59F8C}"/>
            </ac:spMkLst>
          </pc:spChg>
        </pc:sldLayoutChg>
        <pc:sldLayoutChg chg="addSp delSp modSp add mod ord modTransition">
          <pc:chgData name="Allen Jacobson" userId="edd6f2eb-6dee-464f-9749-6cde3cb7a876" providerId="ADAL" clId="{D2026575-FD23-4674-BF0F-7E585456670C}" dt="2024-09-09T14:29:29.713" v="12"/>
          <pc:sldLayoutMkLst>
            <pc:docMk/>
            <pc:sldMasterMk cId="3237831869" sldId="2147483648"/>
            <pc:sldLayoutMk cId="1756557362" sldId="2147483665"/>
          </pc:sldLayoutMkLst>
          <pc:spChg chg="add mod">
            <ac:chgData name="Allen Jacobson" userId="edd6f2eb-6dee-464f-9749-6cde3cb7a876" providerId="ADAL" clId="{D2026575-FD23-4674-BF0F-7E585456670C}" dt="2024-09-09T14:29:29.713" v="12"/>
            <ac:spMkLst>
              <pc:docMk/>
              <pc:sldMasterMk cId="3237831869" sldId="2147483648"/>
              <pc:sldLayoutMk cId="1756557362" sldId="2147483665"/>
              <ac:spMk id="2" creationId="{0C2DAEC6-0412-03E1-6B36-F6D62245F94A}"/>
            </ac:spMkLst>
          </pc:spChg>
          <pc:spChg chg="add mod">
            <ac:chgData name="Allen Jacobson" userId="edd6f2eb-6dee-464f-9749-6cde3cb7a876" providerId="ADAL" clId="{D2026575-FD23-4674-BF0F-7E585456670C}" dt="2024-09-09T14:29:29.713" v="12"/>
            <ac:spMkLst>
              <pc:docMk/>
              <pc:sldMasterMk cId="3237831869" sldId="2147483648"/>
              <pc:sldLayoutMk cId="1756557362" sldId="2147483665"/>
              <ac:spMk id="4" creationId="{EC4BBECB-6AE2-6740-7A37-DA6417A008E4}"/>
            </ac:spMkLst>
          </pc:spChg>
          <pc:spChg chg="del">
            <ac:chgData name="Allen Jacobson" userId="edd6f2eb-6dee-464f-9749-6cde3cb7a876" providerId="ADAL" clId="{D2026575-FD23-4674-BF0F-7E585456670C}" dt="2024-09-09T14:29:29.291" v="11" actId="478"/>
            <ac:spMkLst>
              <pc:docMk/>
              <pc:sldMasterMk cId="3237831869" sldId="2147483648"/>
              <pc:sldLayoutMk cId="1756557362" sldId="2147483665"/>
              <ac:spMk id="11" creationId="{18439923-8080-BFA1-ABD9-3AAF85CA1846}"/>
            </ac:spMkLst>
          </pc:spChg>
          <pc:picChg chg="del">
            <ac:chgData name="Allen Jacobson" userId="edd6f2eb-6dee-464f-9749-6cde3cb7a876" providerId="ADAL" clId="{D2026575-FD23-4674-BF0F-7E585456670C}" dt="2024-09-09T14:29:08.843" v="10" actId="478"/>
            <ac:picMkLst>
              <pc:docMk/>
              <pc:sldMasterMk cId="3237831869" sldId="2147483648"/>
              <pc:sldLayoutMk cId="1756557362" sldId="2147483665"/>
              <ac:picMk id="3" creationId="{AC514692-4913-88A0-8B43-33EE0787FCB2}"/>
            </ac:picMkLst>
          </pc:pic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B6C328-C42E-4160-923B-5DB49B776EED}" type="datetimeFigureOut">
              <a:rPr lang="en-US" smtClean="0"/>
              <a:t>9/19/2024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42D0974-E3D0-4C63-B1BF-D16E28E770F9}" type="slidenum">
              <a:rPr lang="en-US" smtClean="0"/>
              <a:t>‹#›</a:t>
            </a:fld>
            <a:endParaRPr lang="en-US"/>
          </a:p>
        </p:txBody>
      </p:sp>
    </p:spTree>
    <p:extLst>
      <p:ext uri="{BB962C8B-B14F-4D97-AF65-F5344CB8AC3E}">
        <p14:creationId xmlns:p14="http://schemas.microsoft.com/office/powerpoint/2010/main" val="12649813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42D0974-E3D0-4C63-B1BF-D16E28E770F9}" type="slidenum">
              <a:rPr lang="en-US" smtClean="0"/>
              <a:t>1</a:t>
            </a:fld>
            <a:endParaRPr lang="en-US"/>
          </a:p>
        </p:txBody>
      </p:sp>
    </p:spTree>
    <p:extLst>
      <p:ext uri="{BB962C8B-B14F-4D97-AF65-F5344CB8AC3E}">
        <p14:creationId xmlns:p14="http://schemas.microsoft.com/office/powerpoint/2010/main" val="22955506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Times New Roman" panose="02020603050405020304" pitchFamily="18" charset="0"/>
                <a:ea typeface="Arial" panose="020B0604020202020204" pitchFamily="34" charset="0"/>
                <a:cs typeface="Times New Roman" panose="02020603050405020304" pitchFamily="18" charset="0"/>
              </a:rPr>
              <a:t>Ask students if they feel that they have ever been sexually harassed. Discuss what they know. What does sexual harassment mean to them?  </a:t>
            </a:r>
            <a:endParaRPr lang="en-US" sz="1200" dirty="0">
              <a:effectLst/>
              <a:latin typeface="Times" panose="02020603050405020304" pitchFamily="18" charset="0"/>
              <a:ea typeface="Arial" panose="020B060402020202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742D0974-E3D0-4C63-B1BF-D16E28E770F9}" type="slidenum">
              <a:rPr lang="en-US" smtClean="0"/>
              <a:t>2</a:t>
            </a:fld>
            <a:endParaRPr lang="en-US"/>
          </a:p>
        </p:txBody>
      </p:sp>
    </p:spTree>
    <p:extLst>
      <p:ext uri="{BB962C8B-B14F-4D97-AF65-F5344CB8AC3E}">
        <p14:creationId xmlns:p14="http://schemas.microsoft.com/office/powerpoint/2010/main" val="32515799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dirty="0">
                <a:solidFill>
                  <a:srgbClr val="000000"/>
                </a:solidFill>
                <a:effectLst/>
                <a:latin typeface="Times New Roman" panose="02020603050405020304" pitchFamily="18" charset="0"/>
              </a:rPr>
              <a:t>Distribute the </a:t>
            </a:r>
            <a:r>
              <a:rPr lang="en-US" sz="1200" b="0" i="1" u="none" strike="noStrike" dirty="0">
                <a:solidFill>
                  <a:srgbClr val="000000"/>
                </a:solidFill>
                <a:effectLst/>
                <a:latin typeface="Times New Roman" panose="02020603050405020304" pitchFamily="18" charset="0"/>
              </a:rPr>
              <a:t>What is Sexual Harassment? </a:t>
            </a:r>
            <a:r>
              <a:rPr lang="en-US" sz="1200" b="0" i="0" u="none" strike="noStrike" dirty="0">
                <a:solidFill>
                  <a:srgbClr val="000000"/>
                </a:solidFill>
                <a:effectLst/>
                <a:latin typeface="Times New Roman" panose="02020603050405020304" pitchFamily="18" charset="0"/>
              </a:rPr>
              <a:t>worksheet. Ask students to read it to themselves and then ask if any of these things has ever happened to them or someone they know</a:t>
            </a:r>
            <a:endParaRPr lang="en-US" b="0" dirty="0">
              <a:effectLst/>
            </a:endParaRPr>
          </a:p>
          <a:p>
            <a:endParaRPr lang="en-US" dirty="0"/>
          </a:p>
        </p:txBody>
      </p:sp>
      <p:sp>
        <p:nvSpPr>
          <p:cNvPr id="4" name="Slide Number Placeholder 3"/>
          <p:cNvSpPr>
            <a:spLocks noGrp="1"/>
          </p:cNvSpPr>
          <p:nvPr>
            <p:ph type="sldNum" sz="quarter" idx="5"/>
          </p:nvPr>
        </p:nvSpPr>
        <p:spPr/>
        <p:txBody>
          <a:bodyPr/>
          <a:lstStyle/>
          <a:p>
            <a:fld id="{742D0974-E3D0-4C63-B1BF-D16E28E770F9}" type="slidenum">
              <a:rPr lang="en-US" smtClean="0"/>
              <a:t>3</a:t>
            </a:fld>
            <a:endParaRPr lang="en-US"/>
          </a:p>
        </p:txBody>
      </p:sp>
    </p:spTree>
    <p:extLst>
      <p:ext uri="{BB962C8B-B14F-4D97-AF65-F5344CB8AC3E}">
        <p14:creationId xmlns:p14="http://schemas.microsoft.com/office/powerpoint/2010/main" val="13712023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92100" indent="-279400" rtl="0">
              <a:spcBef>
                <a:spcPts val="600"/>
              </a:spcBef>
              <a:spcAft>
                <a:spcPts val="0"/>
              </a:spcAft>
            </a:pPr>
            <a:r>
              <a:rPr lang="en-US" sz="1200" b="0" i="0" u="none" strike="noStrike" dirty="0">
                <a:solidFill>
                  <a:srgbClr val="000000"/>
                </a:solidFill>
                <a:effectLst/>
                <a:latin typeface="Times New Roman" panose="02020603050405020304" pitchFamily="18" charset="0"/>
              </a:rPr>
              <a:t>Distribute the </a:t>
            </a:r>
            <a:r>
              <a:rPr lang="en-US" sz="1200" b="0" i="1" u="none" strike="noStrike" dirty="0">
                <a:solidFill>
                  <a:srgbClr val="000000"/>
                </a:solidFill>
                <a:effectLst/>
                <a:latin typeface="Times New Roman" panose="02020603050405020304" pitchFamily="18" charset="0"/>
              </a:rPr>
              <a:t>Ways to Take Action </a:t>
            </a:r>
            <a:r>
              <a:rPr lang="en-US" sz="1200" b="0" i="0" u="none" strike="noStrike" dirty="0">
                <a:solidFill>
                  <a:srgbClr val="000000"/>
                </a:solidFill>
                <a:effectLst/>
                <a:latin typeface="Times New Roman" panose="02020603050405020304" pitchFamily="18" charset="0"/>
              </a:rPr>
              <a:t>worksheet and discuss.</a:t>
            </a:r>
            <a:endParaRPr lang="en-US" b="0"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br>
              <a:rPr lang="en-US" dirty="0"/>
            </a:br>
            <a:r>
              <a:rPr lang="en-US" sz="1200" b="1" dirty="0">
                <a:effectLst/>
                <a:latin typeface="Times New Roman" panose="02020603050405020304" pitchFamily="18" charset="0"/>
                <a:ea typeface="Arial" panose="020B0604020202020204" pitchFamily="34" charset="0"/>
                <a:cs typeface="Times New Roman" panose="02020603050405020304" pitchFamily="18" charset="0"/>
              </a:rPr>
              <a:t>Note:</a:t>
            </a:r>
            <a:r>
              <a:rPr lang="en-US" sz="1200" dirty="0">
                <a:effectLst/>
                <a:latin typeface="Times New Roman" panose="02020603050405020304" pitchFamily="18" charset="0"/>
                <a:ea typeface="Arial" panose="020B0604020202020204" pitchFamily="34" charset="0"/>
                <a:cs typeface="Times New Roman" panose="02020603050405020304" pitchFamily="18" charset="0"/>
              </a:rPr>
              <a:t> Try to model some of these examples with tone of voice and body language.</a:t>
            </a:r>
            <a:endParaRPr lang="en-US" sz="1200" dirty="0">
              <a:effectLst/>
              <a:latin typeface="Times" panose="02020603050405020304" pitchFamily="18" charset="0"/>
              <a:ea typeface="Arial" panose="020B060402020202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742D0974-E3D0-4C63-B1BF-D16E28E770F9}" type="slidenum">
              <a:rPr lang="en-US" smtClean="0"/>
              <a:t>5</a:t>
            </a:fld>
            <a:endParaRPr lang="en-US"/>
          </a:p>
        </p:txBody>
      </p:sp>
    </p:spTree>
    <p:extLst>
      <p:ext uri="{BB962C8B-B14F-4D97-AF65-F5344CB8AC3E}">
        <p14:creationId xmlns:p14="http://schemas.microsoft.com/office/powerpoint/2010/main" val="5701816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dirty="0">
                <a:solidFill>
                  <a:srgbClr val="000000"/>
                </a:solidFill>
                <a:effectLst/>
                <a:latin typeface="Arial" panose="020B0604020202020204" pitchFamily="34" charset="0"/>
              </a:rPr>
              <a:t>Try to model some of these examples with tone of voice and body language.</a:t>
            </a:r>
            <a:endParaRPr lang="en-US" b="0" dirty="0">
              <a:effectLst/>
            </a:endParaRPr>
          </a:p>
          <a:p>
            <a:endParaRPr lang="en-US" dirty="0"/>
          </a:p>
        </p:txBody>
      </p:sp>
      <p:sp>
        <p:nvSpPr>
          <p:cNvPr id="4" name="Slide Number Placeholder 3"/>
          <p:cNvSpPr>
            <a:spLocks noGrp="1"/>
          </p:cNvSpPr>
          <p:nvPr>
            <p:ph type="sldNum" sz="quarter" idx="5"/>
          </p:nvPr>
        </p:nvSpPr>
        <p:spPr/>
        <p:txBody>
          <a:bodyPr/>
          <a:lstStyle/>
          <a:p>
            <a:fld id="{742D0974-E3D0-4C63-B1BF-D16E28E770F9}" type="slidenum">
              <a:rPr lang="en-US" smtClean="0"/>
              <a:t>6</a:t>
            </a:fld>
            <a:endParaRPr lang="en-US"/>
          </a:p>
        </p:txBody>
      </p:sp>
    </p:spTree>
    <p:extLst>
      <p:ext uri="{BB962C8B-B14F-4D97-AF65-F5344CB8AC3E}">
        <p14:creationId xmlns:p14="http://schemas.microsoft.com/office/powerpoint/2010/main" val="29492294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dirty="0">
                <a:solidFill>
                  <a:srgbClr val="000000"/>
                </a:solidFill>
                <a:effectLst/>
                <a:latin typeface="Arial" panose="020B0604020202020204" pitchFamily="34" charset="0"/>
              </a:rPr>
              <a:t>Emphasize that students should be respectful towards one another and keep their hands to themselves. This is just practice and is not to be continued after today’s lesson. Circulate around the room and listen to examples, helping if necessary. If time allows, have students find a new partner and practice again, then have two to three groups come in front of the class and perform their role-play.</a:t>
            </a:r>
            <a:endParaRPr lang="en-US" b="0" dirty="0">
              <a:effectLst/>
            </a:endParaRPr>
          </a:p>
          <a:p>
            <a:endParaRPr lang="en-US" dirty="0"/>
          </a:p>
        </p:txBody>
      </p:sp>
      <p:sp>
        <p:nvSpPr>
          <p:cNvPr id="4" name="Slide Number Placeholder 3"/>
          <p:cNvSpPr>
            <a:spLocks noGrp="1"/>
          </p:cNvSpPr>
          <p:nvPr>
            <p:ph type="sldNum" sz="quarter" idx="5"/>
          </p:nvPr>
        </p:nvSpPr>
        <p:spPr/>
        <p:txBody>
          <a:bodyPr/>
          <a:lstStyle/>
          <a:p>
            <a:fld id="{742D0974-E3D0-4C63-B1BF-D16E28E770F9}" type="slidenum">
              <a:rPr lang="en-US" smtClean="0"/>
              <a:t>7</a:t>
            </a:fld>
            <a:endParaRPr lang="en-US"/>
          </a:p>
        </p:txBody>
      </p:sp>
    </p:spTree>
    <p:extLst>
      <p:ext uri="{BB962C8B-B14F-4D97-AF65-F5344CB8AC3E}">
        <p14:creationId xmlns:p14="http://schemas.microsoft.com/office/powerpoint/2010/main" val="24730801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a:spcBef>
                <a:spcPts val="0"/>
              </a:spcBef>
              <a:spcAft>
                <a:spcPts val="0"/>
              </a:spcAft>
            </a:pPr>
            <a:r>
              <a:rPr lang="en-US" sz="1200" dirty="0">
                <a:effectLst/>
                <a:latin typeface="Times" panose="02020603050405020304" pitchFamily="18" charset="0"/>
                <a:ea typeface="Times New Roman" panose="02020603050405020304" pitchFamily="18" charset="0"/>
                <a:cs typeface="Times" panose="02020603050405020304" pitchFamily="18" charset="0"/>
              </a:rPr>
              <a:t>Sexting is the act of intentionally sending sexually explicit messages or photos electronically by computer or between cell phones. </a:t>
            </a:r>
            <a:endParaRPr lang="en-US" sz="1200" dirty="0">
              <a:effectLst/>
              <a:latin typeface="Times" panose="02020603050405020304" pitchFamily="18" charset="0"/>
              <a:ea typeface="Arial" panose="020B0604020202020204" pitchFamily="34" charset="0"/>
              <a:cs typeface="Times New Roman" panose="02020603050405020304" pitchFamily="18" charset="0"/>
            </a:endParaRPr>
          </a:p>
          <a:p>
            <a:pPr marL="228600" marR="0">
              <a:spcBef>
                <a:spcPts val="0"/>
              </a:spcBef>
              <a:spcAft>
                <a:spcPts val="0"/>
              </a:spcAft>
            </a:pPr>
            <a:r>
              <a:rPr lang="en-US" sz="1200" dirty="0">
                <a:effectLst/>
                <a:latin typeface="Times" panose="02020603050405020304" pitchFamily="18" charset="0"/>
                <a:ea typeface="Times New Roman" panose="02020603050405020304" pitchFamily="18" charset="0"/>
                <a:cs typeface="Times" panose="02020603050405020304" pitchFamily="18" charset="0"/>
              </a:rPr>
              <a:t> </a:t>
            </a:r>
            <a:endParaRPr lang="en-US" sz="1200" dirty="0">
              <a:effectLst/>
              <a:latin typeface="Times" panose="02020603050405020304" pitchFamily="18" charset="0"/>
              <a:ea typeface="Arial" panose="020B0604020202020204" pitchFamily="34" charset="0"/>
              <a:cs typeface="Times New Roman" panose="02020603050405020304" pitchFamily="18" charset="0"/>
            </a:endParaRPr>
          </a:p>
          <a:p>
            <a:pPr marL="228600" marR="0">
              <a:spcBef>
                <a:spcPts val="0"/>
              </a:spcBef>
              <a:spcAft>
                <a:spcPts val="0"/>
              </a:spcAft>
            </a:pPr>
            <a:r>
              <a:rPr lang="en-US" sz="1200" dirty="0">
                <a:effectLst/>
                <a:latin typeface="Times" panose="02020603050405020304" pitchFamily="18" charset="0"/>
                <a:ea typeface="Times New Roman" panose="02020603050405020304" pitchFamily="18" charset="0"/>
                <a:cs typeface="Times" panose="02020603050405020304" pitchFamily="18" charset="0"/>
              </a:rPr>
              <a:t>Discuss sexting and its social, emotional, and legal dangers. Show the video embedded in the slide. Take a few minutes to discuss and answer the questions.</a:t>
            </a:r>
            <a:endParaRPr lang="en-US" sz="1200" dirty="0">
              <a:effectLst/>
              <a:latin typeface="Times" panose="02020603050405020304" pitchFamily="18" charset="0"/>
              <a:ea typeface="Arial" panose="020B0604020202020204" pitchFamily="34" charset="0"/>
              <a:cs typeface="Times New Roman" panose="02020603050405020304" pitchFamily="18" charset="0"/>
            </a:endParaRPr>
          </a:p>
          <a:p>
            <a:pPr marL="0" marR="0" indent="-228600">
              <a:spcBef>
                <a:spcPts val="0"/>
              </a:spcBef>
              <a:spcAft>
                <a:spcPts val="0"/>
              </a:spcAft>
            </a:pPr>
            <a:r>
              <a:rPr lang="en-US" sz="1200" dirty="0">
                <a:effectLst/>
                <a:latin typeface="Times" panose="02020603050405020304" pitchFamily="18" charset="0"/>
                <a:ea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endParaRPr>
          </a:p>
          <a:p>
            <a:pPr marL="228600" marR="0">
              <a:spcBef>
                <a:spcPts val="0"/>
              </a:spcBef>
              <a:spcAft>
                <a:spcPts val="0"/>
              </a:spcAft>
            </a:pPr>
            <a:r>
              <a:rPr lang="en-US" sz="1200" kern="1200" dirty="0">
                <a:effectLst/>
                <a:latin typeface="Times" panose="02020603050405020304" pitchFamily="18" charset="0"/>
                <a:ea typeface="Times New Roman" panose="02020603050405020304" pitchFamily="18" charset="0"/>
              </a:rPr>
              <a:t>Should underage sexting be a crime?</a:t>
            </a:r>
            <a:r>
              <a:rPr lang="en-US" sz="1200" dirty="0">
                <a:effectLst/>
                <a:latin typeface="Times" panose="02020603050405020304" pitchFamily="18" charset="0"/>
                <a:ea typeface="Times New Roman" panose="02020603050405020304" pitchFamily="18" charset="0"/>
              </a:rPr>
              <a:t> </a:t>
            </a:r>
            <a:r>
              <a:rPr lang="en-US" sz="1200" kern="1200">
                <a:effectLst/>
                <a:latin typeface="Times" panose="02020603050405020304" pitchFamily="18" charset="0"/>
                <a:ea typeface="Times New Roman" panose="02020603050405020304" pitchFamily="18" charset="0"/>
              </a:rPr>
              <a:t>Should there be other rules and other options instead?</a:t>
            </a:r>
            <a:endParaRPr lang="en-US"/>
          </a:p>
        </p:txBody>
      </p:sp>
      <p:sp>
        <p:nvSpPr>
          <p:cNvPr id="4" name="Slide Number Placeholder 3"/>
          <p:cNvSpPr>
            <a:spLocks noGrp="1"/>
          </p:cNvSpPr>
          <p:nvPr>
            <p:ph type="sldNum" sz="quarter" idx="5"/>
          </p:nvPr>
        </p:nvSpPr>
        <p:spPr/>
        <p:txBody>
          <a:bodyPr/>
          <a:lstStyle/>
          <a:p>
            <a:fld id="{742D0974-E3D0-4C63-B1BF-D16E28E770F9}" type="slidenum">
              <a:rPr lang="en-US" smtClean="0"/>
              <a:t>9</a:t>
            </a:fld>
            <a:endParaRPr lang="en-US"/>
          </a:p>
        </p:txBody>
      </p:sp>
    </p:spTree>
    <p:extLst>
      <p:ext uri="{BB962C8B-B14F-4D97-AF65-F5344CB8AC3E}">
        <p14:creationId xmlns:p14="http://schemas.microsoft.com/office/powerpoint/2010/main" val="415572260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4" name="Rectangle 2">
            <a:extLst>
              <a:ext uri="{FF2B5EF4-FFF2-40B4-BE49-F238E27FC236}">
                <a16:creationId xmlns:a16="http://schemas.microsoft.com/office/drawing/2014/main" id="{1CAF50B8-D107-0ED9-C9A2-CA7F2554178D}"/>
              </a:ext>
            </a:extLst>
          </p:cNvPr>
          <p:cNvSpPr>
            <a:spLocks noGrp="1" noRot="1" noMove="1" noResize="1" noEditPoints="1" noAdjustHandles="1" noChangeArrowheads="1" noChangeShapeType="1"/>
          </p:cNvSpPr>
          <p:nvPr userDrawn="1"/>
        </p:nvSpPr>
        <p:spPr>
          <a:xfrm>
            <a:off x="0" y="0"/>
            <a:ext cx="8229600" cy="6858000"/>
          </a:xfrm>
          <a:custGeom>
            <a:avLst/>
            <a:gdLst>
              <a:gd name="connsiteX0" fmla="*/ 0 w 7607030"/>
              <a:gd name="connsiteY0" fmla="*/ 0 h 6858000"/>
              <a:gd name="connsiteX1" fmla="*/ 7607030 w 7607030"/>
              <a:gd name="connsiteY1" fmla="*/ 0 h 6858000"/>
              <a:gd name="connsiteX2" fmla="*/ 7607030 w 7607030"/>
              <a:gd name="connsiteY2" fmla="*/ 6858000 h 6858000"/>
              <a:gd name="connsiteX3" fmla="*/ 0 w 7607030"/>
              <a:gd name="connsiteY3" fmla="*/ 6858000 h 6858000"/>
              <a:gd name="connsiteX4" fmla="*/ 0 w 7607030"/>
              <a:gd name="connsiteY4" fmla="*/ 0 h 6858000"/>
              <a:gd name="connsiteX0" fmla="*/ 0 w 8323722"/>
              <a:gd name="connsiteY0" fmla="*/ 0 h 6858000"/>
              <a:gd name="connsiteX1" fmla="*/ 8323722 w 8323722"/>
              <a:gd name="connsiteY1" fmla="*/ 0 h 6858000"/>
              <a:gd name="connsiteX2" fmla="*/ 7607030 w 8323722"/>
              <a:gd name="connsiteY2" fmla="*/ 6858000 h 6858000"/>
              <a:gd name="connsiteX3" fmla="*/ 0 w 8323722"/>
              <a:gd name="connsiteY3" fmla="*/ 6858000 h 6858000"/>
              <a:gd name="connsiteX4" fmla="*/ 0 w 8323722"/>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23722" h="6858000">
                <a:moveTo>
                  <a:pt x="0" y="0"/>
                </a:moveTo>
                <a:lnTo>
                  <a:pt x="8323722" y="0"/>
                </a:lnTo>
                <a:lnTo>
                  <a:pt x="7607030" y="6858000"/>
                </a:lnTo>
                <a:lnTo>
                  <a:pt x="0" y="6858000"/>
                </a:lnTo>
                <a:lnTo>
                  <a:pt x="0" y="0"/>
                </a:lnTo>
                <a:close/>
              </a:path>
            </a:pathLst>
          </a:custGeom>
          <a:solidFill>
            <a:srgbClr val="0073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highlight>
                <a:srgbClr val="800000"/>
              </a:highlight>
            </a:endParaRPr>
          </a:p>
        </p:txBody>
      </p:sp>
      <p:sp>
        <p:nvSpPr>
          <p:cNvPr id="20" name="Picture Placeholder 2">
            <a:extLst>
              <a:ext uri="{FF2B5EF4-FFF2-40B4-BE49-F238E27FC236}">
                <a16:creationId xmlns:a16="http://schemas.microsoft.com/office/drawing/2014/main" id="{CF2F6BF5-74D5-FCCC-4F3F-5A0CDE714C3F}"/>
              </a:ext>
            </a:extLst>
          </p:cNvPr>
          <p:cNvSpPr>
            <a:spLocks noGrp="1" noChangeAspect="1"/>
          </p:cNvSpPr>
          <p:nvPr>
            <p:ph type="pic" idx="1"/>
          </p:nvPr>
        </p:nvSpPr>
        <p:spPr>
          <a:xfrm>
            <a:off x="7591425" y="-14515"/>
            <a:ext cx="4600575" cy="6872515"/>
          </a:xfrm>
          <a:custGeom>
            <a:avLst/>
            <a:gdLst>
              <a:gd name="connsiteX0" fmla="*/ 0 w 4572000"/>
              <a:gd name="connsiteY0" fmla="*/ 0 h 6858000"/>
              <a:gd name="connsiteX1" fmla="*/ 4572000 w 4572000"/>
              <a:gd name="connsiteY1" fmla="*/ 0 h 6858000"/>
              <a:gd name="connsiteX2" fmla="*/ 4572000 w 4572000"/>
              <a:gd name="connsiteY2" fmla="*/ 6858000 h 6858000"/>
              <a:gd name="connsiteX3" fmla="*/ 0 w 4572000"/>
              <a:gd name="connsiteY3" fmla="*/ 6858000 h 6858000"/>
              <a:gd name="connsiteX4" fmla="*/ 0 w 4572000"/>
              <a:gd name="connsiteY4" fmla="*/ 0 h 6858000"/>
              <a:gd name="connsiteX0" fmla="*/ 725715 w 4572000"/>
              <a:gd name="connsiteY0" fmla="*/ 0 h 6872515"/>
              <a:gd name="connsiteX1" fmla="*/ 4572000 w 4572000"/>
              <a:gd name="connsiteY1" fmla="*/ 14515 h 6872515"/>
              <a:gd name="connsiteX2" fmla="*/ 4572000 w 4572000"/>
              <a:gd name="connsiteY2" fmla="*/ 6872515 h 6872515"/>
              <a:gd name="connsiteX3" fmla="*/ 0 w 4572000"/>
              <a:gd name="connsiteY3" fmla="*/ 6872515 h 6872515"/>
              <a:gd name="connsiteX4" fmla="*/ 725715 w 4572000"/>
              <a:gd name="connsiteY4" fmla="*/ 0 h 68725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2000" h="6872515">
                <a:moveTo>
                  <a:pt x="725715" y="0"/>
                </a:moveTo>
                <a:lnTo>
                  <a:pt x="4572000" y="14515"/>
                </a:lnTo>
                <a:lnTo>
                  <a:pt x="4572000" y="6872515"/>
                </a:lnTo>
                <a:lnTo>
                  <a:pt x="0" y="6872515"/>
                </a:lnTo>
                <a:lnTo>
                  <a:pt x="725715" y="0"/>
                </a:lnTo>
                <a:close/>
              </a:path>
            </a:pathLst>
          </a:cu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21" name="Title 1">
            <a:extLst>
              <a:ext uri="{FF2B5EF4-FFF2-40B4-BE49-F238E27FC236}">
                <a16:creationId xmlns:a16="http://schemas.microsoft.com/office/drawing/2014/main" id="{938236C0-FF2B-ACB4-0D16-96212DF55086}"/>
              </a:ext>
            </a:extLst>
          </p:cNvPr>
          <p:cNvSpPr>
            <a:spLocks noGrp="1"/>
          </p:cNvSpPr>
          <p:nvPr>
            <p:ph type="title"/>
          </p:nvPr>
        </p:nvSpPr>
        <p:spPr>
          <a:xfrm>
            <a:off x="500294" y="2657475"/>
            <a:ext cx="7266214" cy="1466364"/>
          </a:xfrm>
          <a:prstGeom prst="rect">
            <a:avLst/>
          </a:prstGeom>
        </p:spPr>
        <p:txBody>
          <a:bodyPr>
            <a:normAutofit/>
          </a:bodyPr>
          <a:lstStyle>
            <a:lvl1pPr algn="l">
              <a:defRPr sz="4000" b="1">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25" name="Content Placeholder 2">
            <a:extLst>
              <a:ext uri="{FF2B5EF4-FFF2-40B4-BE49-F238E27FC236}">
                <a16:creationId xmlns:a16="http://schemas.microsoft.com/office/drawing/2014/main" id="{C1C3B50E-1AAE-FB87-B383-F689D8F931F4}"/>
              </a:ext>
            </a:extLst>
          </p:cNvPr>
          <p:cNvSpPr>
            <a:spLocks noGrp="1"/>
          </p:cNvSpPr>
          <p:nvPr>
            <p:ph sz="half" idx="10"/>
          </p:nvPr>
        </p:nvSpPr>
        <p:spPr>
          <a:xfrm>
            <a:off x="500294" y="4238625"/>
            <a:ext cx="6989532" cy="1038225"/>
          </a:xfrm>
          <a:prstGeom prst="rect">
            <a:avLst/>
          </a:prstGeom>
        </p:spPr>
        <p:txBody>
          <a:bodyPr>
            <a:normAutofit/>
          </a:bodyPr>
          <a:lstStyle>
            <a:lvl1pPr marL="0" indent="0">
              <a:buNone/>
              <a:defRPr>
                <a:solidFill>
                  <a:schemeClr val="bg1"/>
                </a:solidFill>
                <a:latin typeface="Arial" panose="020B0604020202020204" pitchFamily="34" charset="0"/>
                <a:cs typeface="Arial" panose="020B0604020202020204" pitchFamily="34" charset="0"/>
              </a:defRPr>
            </a:lvl1pPr>
            <a:lvl2pPr marL="457200" indent="0">
              <a:buNone/>
              <a:defRPr>
                <a:latin typeface="Arial" panose="020B0604020202020204" pitchFamily="34" charset="0"/>
                <a:cs typeface="Arial" panose="020B0604020202020204" pitchFamily="34" charset="0"/>
              </a:defRPr>
            </a:lvl2pPr>
            <a:lvl3pPr marL="914400" indent="0">
              <a:buNone/>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Click to edit Master text</a:t>
            </a:r>
          </a:p>
        </p:txBody>
      </p:sp>
      <p:pic>
        <p:nvPicPr>
          <p:cNvPr id="2" name="Picture 1" descr="A black background with white text&#10;&#10;Description automatically generated">
            <a:extLst>
              <a:ext uri="{FF2B5EF4-FFF2-40B4-BE49-F238E27FC236}">
                <a16:creationId xmlns:a16="http://schemas.microsoft.com/office/drawing/2014/main" id="{1956EB23-06B9-CDB9-DCA6-294DF9D95DF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912" y="5462407"/>
            <a:ext cx="2189516" cy="972954"/>
          </a:xfrm>
          <a:prstGeom prst="rect">
            <a:avLst/>
          </a:prstGeom>
        </p:spPr>
      </p:pic>
    </p:spTree>
    <p:extLst>
      <p:ext uri="{BB962C8B-B14F-4D97-AF65-F5344CB8AC3E}">
        <p14:creationId xmlns:p14="http://schemas.microsoft.com/office/powerpoint/2010/main" val="26668605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Vertical Tex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D134738-AB0F-D336-EB4F-F76FF30F94A7}"/>
              </a:ext>
            </a:extLst>
          </p:cNvPr>
          <p:cNvSpPr/>
          <p:nvPr userDrawn="1"/>
        </p:nvSpPr>
        <p:spPr>
          <a:xfrm>
            <a:off x="0" y="0"/>
            <a:ext cx="12192000" cy="6858000"/>
          </a:xfrm>
          <a:prstGeom prst="rect">
            <a:avLst/>
          </a:prstGeom>
          <a:solidFill>
            <a:srgbClr val="0073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C2DAEC6-0412-03E1-6B36-F6D62245F94A}"/>
              </a:ext>
            </a:extLst>
          </p:cNvPr>
          <p:cNvSpPr>
            <a:spLocks noGrp="1"/>
          </p:cNvSpPr>
          <p:nvPr>
            <p:ph type="title" hasCustomPrompt="1"/>
          </p:nvPr>
        </p:nvSpPr>
        <p:spPr>
          <a:xfrm>
            <a:off x="278269" y="3081404"/>
            <a:ext cx="11635462" cy="826718"/>
          </a:xfrm>
          <a:prstGeom prst="rect">
            <a:avLst/>
          </a:prstGeom>
        </p:spPr>
        <p:txBody>
          <a:bodyPr/>
          <a:lstStyle>
            <a:lvl1pPr algn="ctr">
              <a:defRPr b="1">
                <a:solidFill>
                  <a:schemeClr val="bg1"/>
                </a:solidFill>
              </a:defRPr>
            </a:lvl1pPr>
          </a:lstStyle>
          <a:p>
            <a:r>
              <a:rPr lang="en-US" dirty="0"/>
              <a:t>Section Subtitle</a:t>
            </a:r>
          </a:p>
        </p:txBody>
      </p:sp>
      <p:sp>
        <p:nvSpPr>
          <p:cNvPr id="4" name="Slide Number Placeholder 2">
            <a:extLst>
              <a:ext uri="{FF2B5EF4-FFF2-40B4-BE49-F238E27FC236}">
                <a16:creationId xmlns:a16="http://schemas.microsoft.com/office/drawing/2014/main" id="{EC4BBECB-6AE2-6740-7A37-DA6417A008E4}"/>
              </a:ext>
            </a:extLst>
          </p:cNvPr>
          <p:cNvSpPr>
            <a:spLocks noGrp="1"/>
          </p:cNvSpPr>
          <p:nvPr>
            <p:ph type="sldNum" sz="quarter" idx="4294967295"/>
          </p:nvPr>
        </p:nvSpPr>
        <p:spPr>
          <a:xfrm>
            <a:off x="9260562" y="6356350"/>
            <a:ext cx="2743200" cy="365125"/>
          </a:xfrm>
          <a:prstGeom prst="rect">
            <a:avLst/>
          </a:prstGeom>
        </p:spPr>
        <p:txBody>
          <a:bodyPr/>
          <a:lstStyle>
            <a:lvl1pPr>
              <a:defRPr>
                <a:solidFill>
                  <a:schemeClr val="bg1"/>
                </a:solidFill>
              </a:defRPr>
            </a:lvl1pPr>
          </a:lstStyle>
          <a:p>
            <a:pPr algn="r"/>
            <a:fld id="{26A73188-35B0-4568-ABA9-135BE372F85A}" type="slidenum">
              <a:rPr lang="en-US" sz="1400" smtClean="0">
                <a:cs typeface="Arial" panose="020B0604020202020204" pitchFamily="34" charset="0"/>
              </a:rPr>
              <a:pPr algn="r"/>
              <a:t>‹#›</a:t>
            </a:fld>
            <a:endParaRPr lang="en-US" sz="1400" dirty="0">
              <a:cs typeface="Arial" panose="020B0604020202020204" pitchFamily="34" charset="0"/>
            </a:endParaRPr>
          </a:p>
        </p:txBody>
      </p:sp>
    </p:spTree>
    <p:extLst>
      <p:ext uri="{BB962C8B-B14F-4D97-AF65-F5344CB8AC3E}">
        <p14:creationId xmlns:p14="http://schemas.microsoft.com/office/powerpoint/2010/main" val="17565573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7" name="Rectangle 36">
            <a:extLst>
              <a:ext uri="{FF2B5EF4-FFF2-40B4-BE49-F238E27FC236}">
                <a16:creationId xmlns:a16="http://schemas.microsoft.com/office/drawing/2014/main" id="{8A553A81-4490-5718-3E32-2E18A2477D83}"/>
              </a:ext>
            </a:extLst>
          </p:cNvPr>
          <p:cNvSpPr/>
          <p:nvPr userDrawn="1"/>
        </p:nvSpPr>
        <p:spPr>
          <a:xfrm>
            <a:off x="0" y="5705475"/>
            <a:ext cx="12192000" cy="1152524"/>
          </a:xfrm>
          <a:prstGeom prst="rect">
            <a:avLst/>
          </a:prstGeom>
          <a:solidFill>
            <a:srgbClr val="0073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black background with white text&#10;&#10;Description automatically generated">
            <a:extLst>
              <a:ext uri="{FF2B5EF4-FFF2-40B4-BE49-F238E27FC236}">
                <a16:creationId xmlns:a16="http://schemas.microsoft.com/office/drawing/2014/main" id="{D31A6A4D-1892-9F57-CB02-17D046A2341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438375" y="5952750"/>
            <a:ext cx="1557274" cy="692005"/>
          </a:xfrm>
          <a:prstGeom prst="rect">
            <a:avLst/>
          </a:prstGeom>
        </p:spPr>
      </p:pic>
      <p:sp>
        <p:nvSpPr>
          <p:cNvPr id="2" name="Slide Number Placeholder 1">
            <a:extLst>
              <a:ext uri="{FF2B5EF4-FFF2-40B4-BE49-F238E27FC236}">
                <a16:creationId xmlns:a16="http://schemas.microsoft.com/office/drawing/2014/main" id="{16240A8C-7E09-87A5-586F-8C9953B59F8C}"/>
              </a:ext>
            </a:extLst>
          </p:cNvPr>
          <p:cNvSpPr>
            <a:spLocks noGrp="1"/>
          </p:cNvSpPr>
          <p:nvPr>
            <p:ph type="sldNum" sz="quarter" idx="4294967295"/>
          </p:nvPr>
        </p:nvSpPr>
        <p:spPr>
          <a:xfrm>
            <a:off x="9309780" y="5281425"/>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a:t>
            </a:fld>
            <a:endParaRPr lang="en-US" sz="1400" dirty="0">
              <a:latin typeface="Arial" panose="020B0604020202020204" pitchFamily="34" charset="0"/>
              <a:cs typeface="Arial" panose="020B0604020202020204" pitchFamily="34" charset="0"/>
            </a:endParaRPr>
          </a:p>
        </p:txBody>
      </p:sp>
      <p:pic>
        <p:nvPicPr>
          <p:cNvPr id="3" name="Picture 2" descr="A white circle with black text&#10;&#10;Description automatically generated">
            <a:extLst>
              <a:ext uri="{FF2B5EF4-FFF2-40B4-BE49-F238E27FC236}">
                <a16:creationId xmlns:a16="http://schemas.microsoft.com/office/drawing/2014/main" id="{039AB7E2-551D-92C0-DC1B-22F0B4645D6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7138" y="5879135"/>
            <a:ext cx="841760" cy="805203"/>
          </a:xfrm>
          <a:prstGeom prst="rect">
            <a:avLst/>
          </a:prstGeom>
        </p:spPr>
      </p:pic>
    </p:spTree>
    <p:extLst>
      <p:ext uri="{BB962C8B-B14F-4D97-AF65-F5344CB8AC3E}">
        <p14:creationId xmlns:p14="http://schemas.microsoft.com/office/powerpoint/2010/main" val="39513638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7" name="Slide Number Placeholder 1">
            <a:extLst>
              <a:ext uri="{FF2B5EF4-FFF2-40B4-BE49-F238E27FC236}">
                <a16:creationId xmlns:a16="http://schemas.microsoft.com/office/drawing/2014/main" id="{58926730-069F-1B8D-E1FD-633F75E2459B}"/>
              </a:ext>
            </a:extLst>
          </p:cNvPr>
          <p:cNvSpPr>
            <a:spLocks noGrp="1"/>
          </p:cNvSpPr>
          <p:nvPr>
            <p:ph type="sldNum" sz="quarter" idx="4294967295"/>
          </p:nvPr>
        </p:nvSpPr>
        <p:spPr>
          <a:xfrm>
            <a:off x="7073884"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a:t>
            </a:fld>
            <a:endParaRPr lang="en-US" sz="1400" dirty="0">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94114F69-C4A1-B9BE-8E02-80D0BE04905B}"/>
              </a:ext>
            </a:extLst>
          </p:cNvPr>
          <p:cNvSpPr>
            <a:spLocks noGrp="1"/>
          </p:cNvSpPr>
          <p:nvPr>
            <p:ph type="title"/>
          </p:nvPr>
        </p:nvSpPr>
        <p:spPr>
          <a:xfrm>
            <a:off x="279400" y="301626"/>
            <a:ext cx="10414000" cy="748966"/>
          </a:xfrm>
          <a:prstGeom prst="rect">
            <a:avLst/>
          </a:prstGeom>
        </p:spPr>
        <p:txBody>
          <a:bodyPr/>
          <a:lstStyle>
            <a:lvl1pPr>
              <a:defRPr sz="3600">
                <a:solidFill>
                  <a:schemeClr val="tx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10" name="Content Placeholder 2">
            <a:extLst>
              <a:ext uri="{FF2B5EF4-FFF2-40B4-BE49-F238E27FC236}">
                <a16:creationId xmlns:a16="http://schemas.microsoft.com/office/drawing/2014/main" id="{73E74F93-1941-77D6-7F23-A65ED495073A}"/>
              </a:ext>
            </a:extLst>
          </p:cNvPr>
          <p:cNvSpPr>
            <a:spLocks noGrp="1"/>
          </p:cNvSpPr>
          <p:nvPr>
            <p:ph sz="half" idx="1"/>
          </p:nvPr>
        </p:nvSpPr>
        <p:spPr>
          <a:xfrm>
            <a:off x="279400" y="1524000"/>
            <a:ext cx="5664198" cy="4652963"/>
          </a:xfrm>
          <a:prstGeom prst="rect">
            <a:avLst/>
          </a:prstGeo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icture Placeholder 2">
            <a:extLst>
              <a:ext uri="{FF2B5EF4-FFF2-40B4-BE49-F238E27FC236}">
                <a16:creationId xmlns:a16="http://schemas.microsoft.com/office/drawing/2014/main" id="{E6C67B54-E0CF-36EF-E91C-4846D6AE07C6}"/>
              </a:ext>
            </a:extLst>
          </p:cNvPr>
          <p:cNvSpPr>
            <a:spLocks noGrp="1"/>
          </p:cNvSpPr>
          <p:nvPr>
            <p:ph type="pic" idx="10"/>
          </p:nvPr>
        </p:nvSpPr>
        <p:spPr>
          <a:xfrm>
            <a:off x="6143646" y="1524000"/>
            <a:ext cx="4320262" cy="4652963"/>
          </a:xfrm>
          <a:custGeom>
            <a:avLst/>
            <a:gdLst>
              <a:gd name="connsiteX0" fmla="*/ 0 w 3939262"/>
              <a:gd name="connsiteY0" fmla="*/ 0 h 4652963"/>
              <a:gd name="connsiteX1" fmla="*/ 3939262 w 3939262"/>
              <a:gd name="connsiteY1" fmla="*/ 0 h 4652963"/>
              <a:gd name="connsiteX2" fmla="*/ 3939262 w 3939262"/>
              <a:gd name="connsiteY2" fmla="*/ 4652963 h 4652963"/>
              <a:gd name="connsiteX3" fmla="*/ 0 w 3939262"/>
              <a:gd name="connsiteY3" fmla="*/ 4652963 h 4652963"/>
              <a:gd name="connsiteX4" fmla="*/ 0 w 3939262"/>
              <a:gd name="connsiteY4" fmla="*/ 0 h 4652963"/>
              <a:gd name="connsiteX0" fmla="*/ 0 w 4320262"/>
              <a:gd name="connsiteY0" fmla="*/ 0 h 4652963"/>
              <a:gd name="connsiteX1" fmla="*/ 4320262 w 4320262"/>
              <a:gd name="connsiteY1" fmla="*/ 0 h 4652963"/>
              <a:gd name="connsiteX2" fmla="*/ 3939262 w 4320262"/>
              <a:gd name="connsiteY2" fmla="*/ 4652963 h 4652963"/>
              <a:gd name="connsiteX3" fmla="*/ 0 w 4320262"/>
              <a:gd name="connsiteY3" fmla="*/ 4652963 h 4652963"/>
              <a:gd name="connsiteX4" fmla="*/ 0 w 4320262"/>
              <a:gd name="connsiteY4" fmla="*/ 0 h 4652963"/>
              <a:gd name="connsiteX0" fmla="*/ 0 w 4320262"/>
              <a:gd name="connsiteY0" fmla="*/ 0 h 4652963"/>
              <a:gd name="connsiteX1" fmla="*/ 4320262 w 4320262"/>
              <a:gd name="connsiteY1" fmla="*/ 0 h 4652963"/>
              <a:gd name="connsiteX2" fmla="*/ 3545562 w 4320262"/>
              <a:gd name="connsiteY2" fmla="*/ 4652963 h 4652963"/>
              <a:gd name="connsiteX3" fmla="*/ 0 w 4320262"/>
              <a:gd name="connsiteY3" fmla="*/ 4652963 h 4652963"/>
              <a:gd name="connsiteX4" fmla="*/ 0 w 4320262"/>
              <a:gd name="connsiteY4" fmla="*/ 0 h 46529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0262" h="4652963">
                <a:moveTo>
                  <a:pt x="0" y="0"/>
                </a:moveTo>
                <a:lnTo>
                  <a:pt x="4320262" y="0"/>
                </a:lnTo>
                <a:lnTo>
                  <a:pt x="3545562" y="4652963"/>
                </a:lnTo>
                <a:lnTo>
                  <a:pt x="0" y="4652963"/>
                </a:lnTo>
                <a:lnTo>
                  <a:pt x="0" y="0"/>
                </a:lnTo>
                <a:close/>
              </a:path>
            </a:pathLst>
          </a:cu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15" name="Rectangle 2">
            <a:extLst>
              <a:ext uri="{FF2B5EF4-FFF2-40B4-BE49-F238E27FC236}">
                <a16:creationId xmlns:a16="http://schemas.microsoft.com/office/drawing/2014/main" id="{210C440F-91AF-770C-C626-191B7731084A}"/>
              </a:ext>
            </a:extLst>
          </p:cNvPr>
          <p:cNvSpPr/>
          <p:nvPr userDrawn="1"/>
        </p:nvSpPr>
        <p:spPr>
          <a:xfrm rot="10800000">
            <a:off x="9911272" y="0"/>
            <a:ext cx="2184399" cy="6858000"/>
          </a:xfrm>
          <a:custGeom>
            <a:avLst/>
            <a:gdLst>
              <a:gd name="connsiteX0" fmla="*/ 0 w 7607030"/>
              <a:gd name="connsiteY0" fmla="*/ 0 h 6858000"/>
              <a:gd name="connsiteX1" fmla="*/ 7607030 w 7607030"/>
              <a:gd name="connsiteY1" fmla="*/ 0 h 6858000"/>
              <a:gd name="connsiteX2" fmla="*/ 7607030 w 7607030"/>
              <a:gd name="connsiteY2" fmla="*/ 6858000 h 6858000"/>
              <a:gd name="connsiteX3" fmla="*/ 0 w 7607030"/>
              <a:gd name="connsiteY3" fmla="*/ 6858000 h 6858000"/>
              <a:gd name="connsiteX4" fmla="*/ 0 w 7607030"/>
              <a:gd name="connsiteY4" fmla="*/ 0 h 6858000"/>
              <a:gd name="connsiteX0" fmla="*/ 0 w 8323722"/>
              <a:gd name="connsiteY0" fmla="*/ 0 h 6858000"/>
              <a:gd name="connsiteX1" fmla="*/ 8323722 w 8323722"/>
              <a:gd name="connsiteY1" fmla="*/ 0 h 6858000"/>
              <a:gd name="connsiteX2" fmla="*/ 7607030 w 8323722"/>
              <a:gd name="connsiteY2" fmla="*/ 6858000 h 6858000"/>
              <a:gd name="connsiteX3" fmla="*/ 0 w 8323722"/>
              <a:gd name="connsiteY3" fmla="*/ 6858000 h 6858000"/>
              <a:gd name="connsiteX4" fmla="*/ 0 w 8323722"/>
              <a:gd name="connsiteY4" fmla="*/ 0 h 6858000"/>
              <a:gd name="connsiteX0" fmla="*/ 0 w 8323722"/>
              <a:gd name="connsiteY0" fmla="*/ 0 h 6858000"/>
              <a:gd name="connsiteX1" fmla="*/ 8323722 w 8323722"/>
              <a:gd name="connsiteY1" fmla="*/ 0 h 6858000"/>
              <a:gd name="connsiteX2" fmla="*/ 3872611 w 8323722"/>
              <a:gd name="connsiteY2" fmla="*/ 6858000 h 6858000"/>
              <a:gd name="connsiteX3" fmla="*/ 0 w 8323722"/>
              <a:gd name="connsiteY3" fmla="*/ 6858000 h 6858000"/>
              <a:gd name="connsiteX4" fmla="*/ 0 w 8323722"/>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23722" h="6858000">
                <a:moveTo>
                  <a:pt x="0" y="0"/>
                </a:moveTo>
                <a:lnTo>
                  <a:pt x="8323722" y="0"/>
                </a:lnTo>
                <a:lnTo>
                  <a:pt x="3872611" y="6858000"/>
                </a:lnTo>
                <a:lnTo>
                  <a:pt x="0" y="6858000"/>
                </a:lnTo>
                <a:lnTo>
                  <a:pt x="0" y="0"/>
                </a:lnTo>
                <a:close/>
              </a:path>
            </a:pathLst>
          </a:custGeom>
          <a:gradFill>
            <a:gsLst>
              <a:gs pos="8000">
                <a:srgbClr val="0073B5"/>
              </a:gs>
              <a:gs pos="100000">
                <a:srgbClr val="5C791B">
                  <a:tint val="23500"/>
                  <a:satMod val="160000"/>
                </a:srgbClr>
              </a:gs>
            </a:gsLst>
            <a:lin ang="48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2">
            <a:extLst>
              <a:ext uri="{FF2B5EF4-FFF2-40B4-BE49-F238E27FC236}">
                <a16:creationId xmlns:a16="http://schemas.microsoft.com/office/drawing/2014/main" id="{E6126E09-49CB-CBB3-03C9-18CBD0EDD97A}"/>
              </a:ext>
            </a:extLst>
          </p:cNvPr>
          <p:cNvSpPr/>
          <p:nvPr userDrawn="1"/>
        </p:nvSpPr>
        <p:spPr>
          <a:xfrm rot="10800000">
            <a:off x="10007600" y="0"/>
            <a:ext cx="2184400" cy="6858000"/>
          </a:xfrm>
          <a:custGeom>
            <a:avLst/>
            <a:gdLst>
              <a:gd name="connsiteX0" fmla="*/ 0 w 7607030"/>
              <a:gd name="connsiteY0" fmla="*/ 0 h 6858000"/>
              <a:gd name="connsiteX1" fmla="*/ 7607030 w 7607030"/>
              <a:gd name="connsiteY1" fmla="*/ 0 h 6858000"/>
              <a:gd name="connsiteX2" fmla="*/ 7607030 w 7607030"/>
              <a:gd name="connsiteY2" fmla="*/ 6858000 h 6858000"/>
              <a:gd name="connsiteX3" fmla="*/ 0 w 7607030"/>
              <a:gd name="connsiteY3" fmla="*/ 6858000 h 6858000"/>
              <a:gd name="connsiteX4" fmla="*/ 0 w 7607030"/>
              <a:gd name="connsiteY4" fmla="*/ 0 h 6858000"/>
              <a:gd name="connsiteX0" fmla="*/ 0 w 8323722"/>
              <a:gd name="connsiteY0" fmla="*/ 0 h 6858000"/>
              <a:gd name="connsiteX1" fmla="*/ 8323722 w 8323722"/>
              <a:gd name="connsiteY1" fmla="*/ 0 h 6858000"/>
              <a:gd name="connsiteX2" fmla="*/ 7607030 w 8323722"/>
              <a:gd name="connsiteY2" fmla="*/ 6858000 h 6858000"/>
              <a:gd name="connsiteX3" fmla="*/ 0 w 8323722"/>
              <a:gd name="connsiteY3" fmla="*/ 6858000 h 6858000"/>
              <a:gd name="connsiteX4" fmla="*/ 0 w 8323722"/>
              <a:gd name="connsiteY4" fmla="*/ 0 h 6858000"/>
              <a:gd name="connsiteX0" fmla="*/ 0 w 15448987"/>
              <a:gd name="connsiteY0" fmla="*/ 12700 h 6870700"/>
              <a:gd name="connsiteX1" fmla="*/ 15448987 w 15448987"/>
              <a:gd name="connsiteY1" fmla="*/ 0 h 6870700"/>
              <a:gd name="connsiteX2" fmla="*/ 7607030 w 15448987"/>
              <a:gd name="connsiteY2" fmla="*/ 6870700 h 6870700"/>
              <a:gd name="connsiteX3" fmla="*/ 0 w 15448987"/>
              <a:gd name="connsiteY3" fmla="*/ 6870700 h 6870700"/>
              <a:gd name="connsiteX4" fmla="*/ 0 w 15448987"/>
              <a:gd name="connsiteY4" fmla="*/ 12700 h 6870700"/>
              <a:gd name="connsiteX0" fmla="*/ 0 w 34309983"/>
              <a:gd name="connsiteY0" fmla="*/ 38100 h 6896100"/>
              <a:gd name="connsiteX1" fmla="*/ 34309983 w 34309983"/>
              <a:gd name="connsiteY1" fmla="*/ 0 h 6896100"/>
              <a:gd name="connsiteX2" fmla="*/ 7607030 w 34309983"/>
              <a:gd name="connsiteY2" fmla="*/ 6896100 h 6896100"/>
              <a:gd name="connsiteX3" fmla="*/ 0 w 34309983"/>
              <a:gd name="connsiteY3" fmla="*/ 6896100 h 6896100"/>
              <a:gd name="connsiteX4" fmla="*/ 0 w 34309983"/>
              <a:gd name="connsiteY4" fmla="*/ 38100 h 6896100"/>
              <a:gd name="connsiteX0" fmla="*/ 0 w 34309983"/>
              <a:gd name="connsiteY0" fmla="*/ 0 h 6858000"/>
              <a:gd name="connsiteX1" fmla="*/ 34309983 w 34309983"/>
              <a:gd name="connsiteY1" fmla="*/ 0 h 6858000"/>
              <a:gd name="connsiteX2" fmla="*/ 7607030 w 34309983"/>
              <a:gd name="connsiteY2" fmla="*/ 6858000 h 6858000"/>
              <a:gd name="connsiteX3" fmla="*/ 0 w 34309983"/>
              <a:gd name="connsiteY3" fmla="*/ 6858000 h 6858000"/>
              <a:gd name="connsiteX4" fmla="*/ 0 w 34309983"/>
              <a:gd name="connsiteY4" fmla="*/ 0 h 6858000"/>
              <a:gd name="connsiteX0" fmla="*/ 0 w 46883980"/>
              <a:gd name="connsiteY0" fmla="*/ 50800 h 6858000"/>
              <a:gd name="connsiteX1" fmla="*/ 46883980 w 46883980"/>
              <a:gd name="connsiteY1" fmla="*/ 0 h 6858000"/>
              <a:gd name="connsiteX2" fmla="*/ 20181027 w 46883980"/>
              <a:gd name="connsiteY2" fmla="*/ 6858000 h 6858000"/>
              <a:gd name="connsiteX3" fmla="*/ 12573997 w 46883980"/>
              <a:gd name="connsiteY3" fmla="*/ 6858000 h 6858000"/>
              <a:gd name="connsiteX4" fmla="*/ 0 w 46883980"/>
              <a:gd name="connsiteY4" fmla="*/ 50800 h 6858000"/>
              <a:gd name="connsiteX0" fmla="*/ 0 w 48141380"/>
              <a:gd name="connsiteY0" fmla="*/ 12700 h 6858000"/>
              <a:gd name="connsiteX1" fmla="*/ 48141380 w 48141380"/>
              <a:gd name="connsiteY1" fmla="*/ 0 h 6858000"/>
              <a:gd name="connsiteX2" fmla="*/ 21438427 w 48141380"/>
              <a:gd name="connsiteY2" fmla="*/ 6858000 h 6858000"/>
              <a:gd name="connsiteX3" fmla="*/ 13831397 w 48141380"/>
              <a:gd name="connsiteY3" fmla="*/ 6858000 h 6858000"/>
              <a:gd name="connsiteX4" fmla="*/ 0 w 48141380"/>
              <a:gd name="connsiteY4" fmla="*/ 12700 h 6858000"/>
              <a:gd name="connsiteX0" fmla="*/ 0 w 48141380"/>
              <a:gd name="connsiteY0" fmla="*/ 12700 h 6896100"/>
              <a:gd name="connsiteX1" fmla="*/ 48141380 w 48141380"/>
              <a:gd name="connsiteY1" fmla="*/ 0 h 6896100"/>
              <a:gd name="connsiteX2" fmla="*/ 21438427 w 48141380"/>
              <a:gd name="connsiteY2" fmla="*/ 6858000 h 6896100"/>
              <a:gd name="connsiteX3" fmla="*/ 0 w 48141380"/>
              <a:gd name="connsiteY3" fmla="*/ 6896100 h 6896100"/>
              <a:gd name="connsiteX4" fmla="*/ 0 w 48141380"/>
              <a:gd name="connsiteY4" fmla="*/ 12700 h 6896100"/>
              <a:gd name="connsiteX0" fmla="*/ 0 w 48141380"/>
              <a:gd name="connsiteY0" fmla="*/ 12700 h 6858000"/>
              <a:gd name="connsiteX1" fmla="*/ 48141380 w 48141380"/>
              <a:gd name="connsiteY1" fmla="*/ 0 h 6858000"/>
              <a:gd name="connsiteX2" fmla="*/ 21438427 w 48141380"/>
              <a:gd name="connsiteY2" fmla="*/ 6858000 h 6858000"/>
              <a:gd name="connsiteX3" fmla="*/ 419133 w 48141380"/>
              <a:gd name="connsiteY3" fmla="*/ 6845300 h 6858000"/>
              <a:gd name="connsiteX4" fmla="*/ 0 w 48141380"/>
              <a:gd name="connsiteY4" fmla="*/ 12700 h 6858000"/>
              <a:gd name="connsiteX0" fmla="*/ 0 w 48141380"/>
              <a:gd name="connsiteY0" fmla="*/ 0 h 6858000"/>
              <a:gd name="connsiteX1" fmla="*/ 48141380 w 48141380"/>
              <a:gd name="connsiteY1" fmla="*/ 0 h 6858000"/>
              <a:gd name="connsiteX2" fmla="*/ 21438427 w 48141380"/>
              <a:gd name="connsiteY2" fmla="*/ 6858000 h 6858000"/>
              <a:gd name="connsiteX3" fmla="*/ 419133 w 48141380"/>
              <a:gd name="connsiteY3" fmla="*/ 6845300 h 6858000"/>
              <a:gd name="connsiteX4" fmla="*/ 0 w 48141380"/>
              <a:gd name="connsiteY4" fmla="*/ 0 h 6858000"/>
              <a:gd name="connsiteX0" fmla="*/ 0 w 48141380"/>
              <a:gd name="connsiteY0" fmla="*/ 0 h 6858000"/>
              <a:gd name="connsiteX1" fmla="*/ 48141380 w 48141380"/>
              <a:gd name="connsiteY1" fmla="*/ 0 h 6858000"/>
              <a:gd name="connsiteX2" fmla="*/ 21438427 w 48141380"/>
              <a:gd name="connsiteY2" fmla="*/ 6858000 h 6858000"/>
              <a:gd name="connsiteX3" fmla="*/ 6286999 w 48141380"/>
              <a:gd name="connsiteY3" fmla="*/ 6654800 h 6858000"/>
              <a:gd name="connsiteX4" fmla="*/ 0 w 48141380"/>
              <a:gd name="connsiteY4" fmla="*/ 0 h 6858000"/>
              <a:gd name="connsiteX0" fmla="*/ 0 w 48141380"/>
              <a:gd name="connsiteY0" fmla="*/ 0 h 6858000"/>
              <a:gd name="connsiteX1" fmla="*/ 48141380 w 48141380"/>
              <a:gd name="connsiteY1" fmla="*/ 0 h 6858000"/>
              <a:gd name="connsiteX2" fmla="*/ 21438427 w 48141380"/>
              <a:gd name="connsiteY2" fmla="*/ 6858000 h 6858000"/>
              <a:gd name="connsiteX3" fmla="*/ 0 w 48141380"/>
              <a:gd name="connsiteY3" fmla="*/ 6858000 h 6858000"/>
              <a:gd name="connsiteX4" fmla="*/ 0 w 4814138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141380" h="6858000">
                <a:moveTo>
                  <a:pt x="0" y="0"/>
                </a:moveTo>
                <a:lnTo>
                  <a:pt x="48141380" y="0"/>
                </a:lnTo>
                <a:lnTo>
                  <a:pt x="21438427" y="6858000"/>
                </a:lnTo>
                <a:lnTo>
                  <a:pt x="0" y="6858000"/>
                </a:lnTo>
                <a:lnTo>
                  <a:pt x="0" y="0"/>
                </a:lnTo>
                <a:close/>
              </a:path>
            </a:pathLst>
          </a:custGeom>
          <a:solidFill>
            <a:srgbClr val="0073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A white circle with black text&#10;&#10;Description automatically generated">
            <a:extLst>
              <a:ext uri="{FF2B5EF4-FFF2-40B4-BE49-F238E27FC236}">
                <a16:creationId xmlns:a16="http://schemas.microsoft.com/office/drawing/2014/main" id="{D24A7738-99E7-A575-1645-BC3308CE289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18880" y="5441692"/>
            <a:ext cx="1165289" cy="1114682"/>
          </a:xfrm>
          <a:prstGeom prst="rect">
            <a:avLst/>
          </a:prstGeom>
        </p:spPr>
      </p:pic>
    </p:spTree>
    <p:extLst>
      <p:ext uri="{BB962C8B-B14F-4D97-AF65-F5344CB8AC3E}">
        <p14:creationId xmlns:p14="http://schemas.microsoft.com/office/powerpoint/2010/main" val="36293243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AFC56AA4-366D-EA5B-A32A-211192054CF3}"/>
              </a:ext>
            </a:extLst>
          </p:cNvPr>
          <p:cNvSpPr/>
          <p:nvPr userDrawn="1"/>
        </p:nvSpPr>
        <p:spPr>
          <a:xfrm rot="10800000" flipV="1">
            <a:off x="10007600" y="328"/>
            <a:ext cx="2184400" cy="1133328"/>
          </a:xfrm>
          <a:custGeom>
            <a:avLst/>
            <a:gdLst>
              <a:gd name="connsiteX0" fmla="*/ 0 w 7607030"/>
              <a:gd name="connsiteY0" fmla="*/ 0 h 6858000"/>
              <a:gd name="connsiteX1" fmla="*/ 7607030 w 7607030"/>
              <a:gd name="connsiteY1" fmla="*/ 0 h 6858000"/>
              <a:gd name="connsiteX2" fmla="*/ 7607030 w 7607030"/>
              <a:gd name="connsiteY2" fmla="*/ 6858000 h 6858000"/>
              <a:gd name="connsiteX3" fmla="*/ 0 w 7607030"/>
              <a:gd name="connsiteY3" fmla="*/ 6858000 h 6858000"/>
              <a:gd name="connsiteX4" fmla="*/ 0 w 7607030"/>
              <a:gd name="connsiteY4" fmla="*/ 0 h 6858000"/>
              <a:gd name="connsiteX0" fmla="*/ 0 w 8323722"/>
              <a:gd name="connsiteY0" fmla="*/ 0 h 6858000"/>
              <a:gd name="connsiteX1" fmla="*/ 8323722 w 8323722"/>
              <a:gd name="connsiteY1" fmla="*/ 0 h 6858000"/>
              <a:gd name="connsiteX2" fmla="*/ 7607030 w 8323722"/>
              <a:gd name="connsiteY2" fmla="*/ 6858000 h 6858000"/>
              <a:gd name="connsiteX3" fmla="*/ 0 w 8323722"/>
              <a:gd name="connsiteY3" fmla="*/ 6858000 h 6858000"/>
              <a:gd name="connsiteX4" fmla="*/ 0 w 8323722"/>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23722" h="6858000">
                <a:moveTo>
                  <a:pt x="0" y="0"/>
                </a:moveTo>
                <a:lnTo>
                  <a:pt x="8323722" y="0"/>
                </a:lnTo>
                <a:lnTo>
                  <a:pt x="7607030" y="6858000"/>
                </a:lnTo>
                <a:lnTo>
                  <a:pt x="0" y="6858000"/>
                </a:lnTo>
                <a:lnTo>
                  <a:pt x="0" y="0"/>
                </a:lnTo>
                <a:close/>
              </a:path>
            </a:pathLst>
          </a:custGeom>
          <a:solidFill>
            <a:srgbClr val="0073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lide Number Placeholder 1">
            <a:extLst>
              <a:ext uri="{FF2B5EF4-FFF2-40B4-BE49-F238E27FC236}">
                <a16:creationId xmlns:a16="http://schemas.microsoft.com/office/drawing/2014/main" id="{5824D23E-E6BD-DE24-AFF4-7A829EA01AD4}"/>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a:t>
            </a:fld>
            <a:endParaRPr lang="en-US" sz="1400" dirty="0">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740DC069-BF88-8198-F2FA-FE8E8046FCF8}"/>
              </a:ext>
            </a:extLst>
          </p:cNvPr>
          <p:cNvSpPr>
            <a:spLocks noGrp="1"/>
          </p:cNvSpPr>
          <p:nvPr>
            <p:ph type="title" hasCustomPrompt="1"/>
          </p:nvPr>
        </p:nvSpPr>
        <p:spPr>
          <a:xfrm>
            <a:off x="279400" y="301626"/>
            <a:ext cx="9588500" cy="748966"/>
          </a:xfrm>
          <a:prstGeom prst="rect">
            <a:avLst/>
          </a:prstGeom>
        </p:spPr>
        <p:txBody>
          <a:bodyPr/>
          <a:lstStyle>
            <a:lvl1pPr>
              <a:defRPr sz="3600">
                <a:solidFill>
                  <a:schemeClr val="tx1"/>
                </a:solidFill>
                <a:latin typeface="Arial" panose="020B0604020202020204" pitchFamily="34" charset="0"/>
                <a:cs typeface="Arial" panose="020B0604020202020204" pitchFamily="34" charset="0"/>
              </a:defRPr>
            </a:lvl1pPr>
          </a:lstStyle>
          <a:p>
            <a:r>
              <a:rPr lang="en-US" dirty="0"/>
              <a:t>Now what?</a:t>
            </a:r>
          </a:p>
        </p:txBody>
      </p:sp>
      <p:sp>
        <p:nvSpPr>
          <p:cNvPr id="10" name="Text Placeholder 3">
            <a:extLst>
              <a:ext uri="{FF2B5EF4-FFF2-40B4-BE49-F238E27FC236}">
                <a16:creationId xmlns:a16="http://schemas.microsoft.com/office/drawing/2014/main" id="{9AEB02D3-29CF-B433-5B59-ADB91F875A8B}"/>
              </a:ext>
            </a:extLst>
          </p:cNvPr>
          <p:cNvSpPr>
            <a:spLocks noGrp="1"/>
          </p:cNvSpPr>
          <p:nvPr>
            <p:ph type="body" sz="half" idx="2" hasCustomPrompt="1"/>
          </p:nvPr>
        </p:nvSpPr>
        <p:spPr>
          <a:xfrm>
            <a:off x="277138" y="1341139"/>
            <a:ext cx="11726624" cy="4942701"/>
          </a:xfrm>
          <a:prstGeom prst="rect">
            <a:avLst/>
          </a:prstGeom>
        </p:spPr>
        <p:txBody>
          <a:bodyPr/>
          <a:lstStyle>
            <a:lvl1pPr marL="457200" indent="-457200">
              <a:buFont typeface="Arial" panose="020B0604020202020204" pitchFamily="34" charset="0"/>
              <a:buChar char="•"/>
              <a:defRPr sz="2800">
                <a:latin typeface="Arial" panose="020B0604020202020204" pitchFamily="34" charset="0"/>
                <a:cs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Download our Basic Trade Skills Concepts Guide: https://www.realityworks.com/trade-skills-implementation-page/</a:t>
            </a:r>
          </a:p>
          <a:p>
            <a:pPr lvl="0"/>
            <a:r>
              <a:rPr lang="en-US" dirty="0"/>
              <a:t>Request a consultation by completing this free form (or scanning the code) ___</a:t>
            </a:r>
          </a:p>
          <a:p>
            <a:pPr lvl="0"/>
            <a:r>
              <a:rPr lang="en-US" dirty="0"/>
              <a:t>Enter our Welding Month Giveaway: https://www.realityworks.com/were-celebrating-national-welding-month-with-a-giveaway/ </a:t>
            </a:r>
          </a:p>
          <a:p>
            <a:pPr lvl="0"/>
            <a:r>
              <a:rPr lang="en-US" dirty="0"/>
              <a:t>Contact us with questions!</a:t>
            </a:r>
          </a:p>
        </p:txBody>
      </p:sp>
      <p:pic>
        <p:nvPicPr>
          <p:cNvPr id="2" name="Picture 1" descr="A black background with white text&#10;&#10;Description automatically generated">
            <a:extLst>
              <a:ext uri="{FF2B5EF4-FFF2-40B4-BE49-F238E27FC236}">
                <a16:creationId xmlns:a16="http://schemas.microsoft.com/office/drawing/2014/main" id="{C3FF63EC-884B-A9D4-1715-2A0512DB4FE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438330" y="226576"/>
            <a:ext cx="1513920" cy="672740"/>
          </a:xfrm>
          <a:prstGeom prst="rect">
            <a:avLst/>
          </a:prstGeom>
        </p:spPr>
      </p:pic>
    </p:spTree>
    <p:extLst>
      <p:ext uri="{BB962C8B-B14F-4D97-AF65-F5344CB8AC3E}">
        <p14:creationId xmlns:p14="http://schemas.microsoft.com/office/powerpoint/2010/main" val="42231136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D134738-AB0F-D336-EB4F-F76FF30F94A7}"/>
              </a:ext>
            </a:extLst>
          </p:cNvPr>
          <p:cNvSpPr/>
          <p:nvPr userDrawn="1"/>
        </p:nvSpPr>
        <p:spPr>
          <a:xfrm>
            <a:off x="0" y="0"/>
            <a:ext cx="12192000" cy="6858000"/>
          </a:xfrm>
          <a:prstGeom prst="rect">
            <a:avLst/>
          </a:prstGeom>
          <a:solidFill>
            <a:srgbClr val="0073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18439923-8080-BFA1-ABD9-3AAF85CA1846}"/>
              </a:ext>
            </a:extLst>
          </p:cNvPr>
          <p:cNvSpPr>
            <a:spLocks noGrp="1"/>
          </p:cNvSpPr>
          <p:nvPr>
            <p:ph type="title" hasCustomPrompt="1"/>
          </p:nvPr>
        </p:nvSpPr>
        <p:spPr>
          <a:xfrm>
            <a:off x="279400" y="714438"/>
            <a:ext cx="11635462" cy="2540098"/>
          </a:xfrm>
          <a:prstGeom prst="rect">
            <a:avLst/>
          </a:prstGeom>
        </p:spPr>
        <p:txBody>
          <a:bodyPr/>
          <a:lstStyle>
            <a:lvl1pPr algn="ctr">
              <a:defRPr sz="4000" b="0">
                <a:solidFill>
                  <a:schemeClr val="bg1"/>
                </a:solidFill>
                <a:latin typeface="Arial" panose="020B0604020202020204" pitchFamily="34" charset="0"/>
                <a:cs typeface="Arial" panose="020B0604020202020204" pitchFamily="34" charset="0"/>
              </a:defRPr>
            </a:lvl1pPr>
          </a:lstStyle>
          <a:p>
            <a:r>
              <a:rPr lang="en-US" dirty="0"/>
              <a:t>For more information please contact </a:t>
            </a:r>
            <a:br>
              <a:rPr lang="en-US" dirty="0"/>
            </a:br>
            <a:r>
              <a:rPr lang="en-US" dirty="0"/>
              <a:t>Realityworks, Inc. through email at information@realityworks.com </a:t>
            </a:r>
            <a:br>
              <a:rPr lang="en-US" dirty="0"/>
            </a:br>
            <a:r>
              <a:rPr lang="en-US" dirty="0"/>
              <a:t>or call toll free at 800.830.1416</a:t>
            </a:r>
          </a:p>
        </p:txBody>
      </p:sp>
      <p:pic>
        <p:nvPicPr>
          <p:cNvPr id="3" name="Picture 2" descr="A black background with white text&#10;&#10;Description automatically generated">
            <a:extLst>
              <a:ext uri="{FF2B5EF4-FFF2-40B4-BE49-F238E27FC236}">
                <a16:creationId xmlns:a16="http://schemas.microsoft.com/office/drawing/2014/main" id="{AC514692-4913-88A0-8B43-33EE0787FCB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35903" y="3847797"/>
            <a:ext cx="4520193" cy="2008636"/>
          </a:xfrm>
          <a:prstGeom prst="rect">
            <a:avLst/>
          </a:prstGeom>
        </p:spPr>
      </p:pic>
    </p:spTree>
    <p:extLst>
      <p:ext uri="{BB962C8B-B14F-4D97-AF65-F5344CB8AC3E}">
        <p14:creationId xmlns:p14="http://schemas.microsoft.com/office/powerpoint/2010/main" val="128644412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7831869"/>
      </p:ext>
    </p:extLst>
  </p:cSld>
  <p:clrMap bg1="lt1" tx1="dk1" bg2="lt2" tx2="dk2" accent1="accent1" accent2="accent2" accent3="accent3" accent4="accent4" accent5="accent5" accent6="accent6" hlink="hlink" folHlink="folHlink"/>
  <p:sldLayoutIdLst>
    <p:sldLayoutId id="2147483649" r:id="rId1"/>
    <p:sldLayoutId id="2147483665" r:id="rId2"/>
    <p:sldLayoutId id="2147483660" r:id="rId3"/>
    <p:sldLayoutId id="2147483655" r:id="rId4"/>
    <p:sldLayoutId id="2147483664" r:id="rId5"/>
    <p:sldLayoutId id="2147483658" r:id="rId6"/>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hyperlink" Target="https://people-equation.com/what-you-learn-when-you-tell-people-no/"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hyperlink" Target="https://revistamagisterioelrecreo.blogspot.com/2020/01/hablemos-de-sexting.html" TargetMode="External"/><Relationship Id="rId2" Type="http://schemas.openxmlformats.org/officeDocument/2006/relationships/image" Target="../media/image6.jp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5.xml"/><Relationship Id="rId1" Type="http://schemas.openxmlformats.org/officeDocument/2006/relationships/video" Target="https://www.youtube.com/embed/O8Hdti4jd7Y?feature=oembed" TargetMode="External"/><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6CE891-02CB-0048-9344-169898426E8C}"/>
              </a:ext>
            </a:extLst>
          </p:cNvPr>
          <p:cNvSpPr>
            <a:spLocks noGrp="1"/>
          </p:cNvSpPr>
          <p:nvPr>
            <p:ph type="title"/>
          </p:nvPr>
        </p:nvSpPr>
        <p:spPr>
          <a:xfrm>
            <a:off x="500294" y="2766763"/>
            <a:ext cx="5359593" cy="1466364"/>
          </a:xfrm>
        </p:spPr>
        <p:txBody>
          <a:bodyPr/>
          <a:lstStyle/>
          <a:p>
            <a:r>
              <a:rPr lang="en-US" b="1" i="0" u="none" strike="noStrike" dirty="0">
                <a:effectLst/>
                <a:latin typeface="Arial" panose="020B0604020202020204" pitchFamily="34" charset="0"/>
              </a:rPr>
              <a:t>Sexual Harassment</a:t>
            </a:r>
            <a:endParaRPr lang="en-US" dirty="0"/>
          </a:p>
        </p:txBody>
      </p:sp>
      <p:sp>
        <p:nvSpPr>
          <p:cNvPr id="10" name="Content Placeholder 9">
            <a:extLst>
              <a:ext uri="{FF2B5EF4-FFF2-40B4-BE49-F238E27FC236}">
                <a16:creationId xmlns:a16="http://schemas.microsoft.com/office/drawing/2014/main" id="{06F97433-FF1A-56A0-C3C7-1071214EB255}"/>
              </a:ext>
            </a:extLst>
          </p:cNvPr>
          <p:cNvSpPr>
            <a:spLocks noGrp="1"/>
          </p:cNvSpPr>
          <p:nvPr>
            <p:ph sz="half" idx="10"/>
          </p:nvPr>
        </p:nvSpPr>
        <p:spPr>
          <a:xfrm>
            <a:off x="500294" y="4233127"/>
            <a:ext cx="6989532" cy="1038225"/>
          </a:xfrm>
        </p:spPr>
        <p:txBody>
          <a:bodyPr>
            <a:normAutofit/>
          </a:bodyPr>
          <a:lstStyle/>
          <a:p>
            <a:pPr>
              <a:lnSpc>
                <a:spcPct val="100000"/>
              </a:lnSpc>
            </a:pPr>
            <a:r>
              <a:rPr lang="en-US" sz="2400" dirty="0" err="1"/>
              <a:t>RealCare</a:t>
            </a:r>
            <a:r>
              <a:rPr lang="en-US" sz="2400" dirty="0"/>
              <a:t> Program: Life Skills and Healthy Choices for Middle School Students Curriculum</a:t>
            </a:r>
          </a:p>
        </p:txBody>
      </p:sp>
      <p:pic>
        <p:nvPicPr>
          <p:cNvPr id="4" name="Picture Placeholder 3" descr="Hand with a gavel">
            <a:extLst>
              <a:ext uri="{FF2B5EF4-FFF2-40B4-BE49-F238E27FC236}">
                <a16:creationId xmlns:a16="http://schemas.microsoft.com/office/drawing/2014/main" id="{C8D33DD1-C7DF-65C2-1501-0A0D8603F295}"/>
              </a:ext>
            </a:extLst>
          </p:cNvPr>
          <p:cNvPicPr>
            <a:picLocks noGrp="1" noChangeAspect="1"/>
          </p:cNvPicPr>
          <p:nvPr>
            <p:ph type="pic" idx="1"/>
          </p:nvPr>
        </p:nvPicPr>
        <p:blipFill>
          <a:blip r:embed="rId3">
            <a:extLst>
              <a:ext uri="{28A0092B-C50C-407E-A947-70E740481C1C}">
                <a14:useLocalDpi xmlns:a14="http://schemas.microsoft.com/office/drawing/2010/main" val="0"/>
              </a:ext>
            </a:extLst>
          </a:blip>
          <a:srcRect l="27686" r="27686"/>
          <a:stretch/>
        </p:blipFill>
        <p:spPr>
          <a:xfrm>
            <a:off x="7489827" y="-166287"/>
            <a:ext cx="4702174" cy="7024287"/>
          </a:xfrm>
        </p:spPr>
      </p:pic>
      <p:pic>
        <p:nvPicPr>
          <p:cNvPr id="5" name="Picture 4" descr="A white circle with black text&#10;&#10;Description automatically generated">
            <a:extLst>
              <a:ext uri="{FF2B5EF4-FFF2-40B4-BE49-F238E27FC236}">
                <a16:creationId xmlns:a16="http://schemas.microsoft.com/office/drawing/2014/main" id="{A866C566-398C-2CBC-2BB6-F27E3F6260C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2367" y="449503"/>
            <a:ext cx="2105653" cy="2014205"/>
          </a:xfrm>
          <a:prstGeom prst="rect">
            <a:avLst/>
          </a:prstGeom>
        </p:spPr>
      </p:pic>
    </p:spTree>
    <p:extLst>
      <p:ext uri="{BB962C8B-B14F-4D97-AF65-F5344CB8AC3E}">
        <p14:creationId xmlns:p14="http://schemas.microsoft.com/office/powerpoint/2010/main" val="23778027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2C9E8E-71E4-1613-C2FE-7C5C7CC1F8CC}"/>
              </a:ext>
            </a:extLst>
          </p:cNvPr>
          <p:cNvSpPr>
            <a:spLocks noGrp="1"/>
          </p:cNvSpPr>
          <p:nvPr>
            <p:ph type="title"/>
          </p:nvPr>
        </p:nvSpPr>
        <p:spPr>
          <a:xfrm>
            <a:off x="279400" y="1326185"/>
            <a:ext cx="11635462" cy="2009444"/>
          </a:xfrm>
        </p:spPr>
        <p:txBody>
          <a:bodyPr/>
          <a:lstStyle/>
          <a:p>
            <a:pPr>
              <a:lnSpc>
                <a:spcPct val="100000"/>
              </a:lnSpc>
            </a:pPr>
            <a:r>
              <a:rPr lang="en-US" sz="3600" dirty="0"/>
              <a:t>For more information, please contact Realityworks, Inc. through email at information@realityworks.com </a:t>
            </a:r>
            <a:br>
              <a:rPr lang="en-US" sz="3600" dirty="0"/>
            </a:br>
            <a:r>
              <a:rPr lang="en-US" sz="3600" dirty="0"/>
              <a:t>or call toll free at 800.830.1416</a:t>
            </a:r>
          </a:p>
        </p:txBody>
      </p:sp>
    </p:spTree>
    <p:extLst>
      <p:ext uri="{BB962C8B-B14F-4D97-AF65-F5344CB8AC3E}">
        <p14:creationId xmlns:p14="http://schemas.microsoft.com/office/powerpoint/2010/main" val="21150757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E3C69D4-C08A-897B-22D9-7377372E457B}"/>
              </a:ext>
            </a:extLst>
          </p:cNvPr>
          <p:cNvSpPr>
            <a:spLocks noGrp="1"/>
          </p:cNvSpPr>
          <p:nvPr>
            <p:ph type="sldNum" sz="quarter" idx="4294967295"/>
          </p:nvPr>
        </p:nvSpPr>
        <p:spPr>
          <a:xfrm>
            <a:off x="7073884"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2</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1D2460D9-3BDC-470E-85D0-463EB77BAD0C}"/>
              </a:ext>
            </a:extLst>
          </p:cNvPr>
          <p:cNvSpPr>
            <a:spLocks noGrp="1"/>
          </p:cNvSpPr>
          <p:nvPr>
            <p:ph type="title"/>
          </p:nvPr>
        </p:nvSpPr>
        <p:spPr/>
        <p:txBody>
          <a:bodyPr/>
          <a:lstStyle/>
          <a:p>
            <a:r>
              <a:rPr lang="en-US" dirty="0"/>
              <a:t>What Is Sexual Harassment?</a:t>
            </a:r>
          </a:p>
        </p:txBody>
      </p:sp>
      <p:sp>
        <p:nvSpPr>
          <p:cNvPr id="4" name="Content Placeholder 3">
            <a:extLst>
              <a:ext uri="{FF2B5EF4-FFF2-40B4-BE49-F238E27FC236}">
                <a16:creationId xmlns:a16="http://schemas.microsoft.com/office/drawing/2014/main" id="{120BC4C9-53E2-4813-AD6C-0BED020899F0}"/>
              </a:ext>
            </a:extLst>
          </p:cNvPr>
          <p:cNvSpPr>
            <a:spLocks noGrp="1"/>
          </p:cNvSpPr>
          <p:nvPr>
            <p:ph sz="half" idx="1"/>
          </p:nvPr>
        </p:nvSpPr>
        <p:spPr/>
        <p:txBody>
          <a:bodyPr/>
          <a:lstStyle/>
          <a:p>
            <a:pPr marL="0" indent="0">
              <a:buNone/>
            </a:pPr>
            <a:r>
              <a:rPr lang="en-US" sz="2800" b="1" i="0" u="none" strike="noStrike" dirty="0">
                <a:effectLst/>
              </a:rPr>
              <a:t>Sexual harassment</a:t>
            </a:r>
            <a:r>
              <a:rPr lang="en-US" sz="2800" b="0" i="0" u="none" strike="noStrike" dirty="0">
                <a:effectLst/>
              </a:rPr>
              <a:t> is unwelcome sexual advances, requests, or verbal/physical conduct of a sexual nature. It often results from the behavior of someone who has obvious power over you. </a:t>
            </a:r>
          </a:p>
          <a:p>
            <a:pPr marL="0" indent="0">
              <a:buNone/>
            </a:pPr>
            <a:r>
              <a:rPr lang="en-US" sz="2800" b="0" i="0" u="none" strike="noStrike" dirty="0">
                <a:effectLst/>
              </a:rPr>
              <a:t>This person might be an employer, supervisor, coach, “trusted” adult, or even a relative. Sexual harassment is an abuse of power.</a:t>
            </a:r>
            <a:endParaRPr lang="en-US" sz="2800" b="0" dirty="0">
              <a:effectLst/>
            </a:endParaRPr>
          </a:p>
          <a:p>
            <a:endParaRPr lang="en-US" dirty="0"/>
          </a:p>
        </p:txBody>
      </p:sp>
      <p:pic>
        <p:nvPicPr>
          <p:cNvPr id="7" name="Picture Placeholder 6" descr="Workout with trainer">
            <a:extLst>
              <a:ext uri="{FF2B5EF4-FFF2-40B4-BE49-F238E27FC236}">
                <a16:creationId xmlns:a16="http://schemas.microsoft.com/office/drawing/2014/main" id="{9A45CBB0-0337-C8BB-95FC-4B31DDC900A6}"/>
              </a:ext>
            </a:extLst>
          </p:cNvPr>
          <p:cNvPicPr>
            <a:picLocks noGrp="1" noChangeAspect="1"/>
          </p:cNvPicPr>
          <p:nvPr>
            <p:ph type="pic" idx="10"/>
          </p:nvPr>
        </p:nvPicPr>
        <p:blipFill>
          <a:blip r:embed="rId3">
            <a:extLst>
              <a:ext uri="{28A0092B-C50C-407E-A947-70E740481C1C}">
                <a14:useLocalDpi xmlns:a14="http://schemas.microsoft.com/office/drawing/2010/main" val="0"/>
              </a:ext>
            </a:extLst>
          </a:blip>
          <a:srcRect l="19009" r="19009"/>
          <a:stretch>
            <a:fillRect/>
          </a:stretch>
        </p:blipFill>
        <p:spPr/>
      </p:pic>
    </p:spTree>
    <p:extLst>
      <p:ext uri="{BB962C8B-B14F-4D97-AF65-F5344CB8AC3E}">
        <p14:creationId xmlns:p14="http://schemas.microsoft.com/office/powerpoint/2010/main" val="24347792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D735A79-3739-2C22-517C-63AC8CF7CDA1}"/>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3</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565B0B2D-D1EC-5512-D006-2AF9E9379B4D}"/>
              </a:ext>
            </a:extLst>
          </p:cNvPr>
          <p:cNvSpPr>
            <a:spLocks noGrp="1"/>
          </p:cNvSpPr>
          <p:nvPr>
            <p:ph type="title"/>
          </p:nvPr>
        </p:nvSpPr>
        <p:spPr/>
        <p:txBody>
          <a:bodyPr/>
          <a:lstStyle/>
          <a:p>
            <a:r>
              <a:rPr lang="en-US" i="0" u="none" strike="noStrike" dirty="0">
                <a:solidFill>
                  <a:srgbClr val="000000"/>
                </a:solidFill>
                <a:effectLst/>
                <a:latin typeface="Arial" panose="020B0604020202020204" pitchFamily="34" charset="0"/>
              </a:rPr>
              <a:t>Types of Sexual Harassment</a:t>
            </a:r>
            <a:br>
              <a:rPr lang="en-US" b="0" dirty="0">
                <a:effectLst/>
              </a:rPr>
            </a:br>
            <a:br>
              <a:rPr lang="en-US" sz="5400" dirty="0"/>
            </a:br>
            <a:endParaRPr lang="en-US" dirty="0"/>
          </a:p>
        </p:txBody>
      </p:sp>
      <p:graphicFrame>
        <p:nvGraphicFramePr>
          <p:cNvPr id="5" name="Content Placeholder 5">
            <a:extLst>
              <a:ext uri="{FF2B5EF4-FFF2-40B4-BE49-F238E27FC236}">
                <a16:creationId xmlns:a16="http://schemas.microsoft.com/office/drawing/2014/main" id="{8DF59B65-1467-714A-44DF-1ED73A5E6115}"/>
              </a:ext>
            </a:extLst>
          </p:cNvPr>
          <p:cNvGraphicFramePr>
            <a:graphicFrameLocks/>
          </p:cNvGraphicFramePr>
          <p:nvPr>
            <p:extLst>
              <p:ext uri="{D42A27DB-BD31-4B8C-83A1-F6EECF244321}">
                <p14:modId xmlns:p14="http://schemas.microsoft.com/office/powerpoint/2010/main" val="3676573767"/>
              </p:ext>
            </p:extLst>
          </p:nvPr>
        </p:nvGraphicFramePr>
        <p:xfrm>
          <a:off x="616390" y="1421987"/>
          <a:ext cx="10959220" cy="4667855"/>
        </p:xfrm>
        <a:graphic>
          <a:graphicData uri="http://schemas.openxmlformats.org/drawingml/2006/table">
            <a:tbl>
              <a:tblPr>
                <a:tableStyleId>{35758FB7-9AC5-4552-8A53-C91805E547FA}</a:tableStyleId>
              </a:tblPr>
              <a:tblGrid>
                <a:gridCol w="5167896">
                  <a:extLst>
                    <a:ext uri="{9D8B030D-6E8A-4147-A177-3AD203B41FA5}">
                      <a16:colId xmlns:a16="http://schemas.microsoft.com/office/drawing/2014/main" val="778677860"/>
                    </a:ext>
                  </a:extLst>
                </a:gridCol>
                <a:gridCol w="5791324">
                  <a:extLst>
                    <a:ext uri="{9D8B030D-6E8A-4147-A177-3AD203B41FA5}">
                      <a16:colId xmlns:a16="http://schemas.microsoft.com/office/drawing/2014/main" val="3751713360"/>
                    </a:ext>
                  </a:extLst>
                </a:gridCol>
              </a:tblGrid>
              <a:tr h="1674522">
                <a:tc>
                  <a:txBody>
                    <a:bodyPr/>
                    <a:lstStyle/>
                    <a:p>
                      <a:pPr rtl="0" fontAlgn="t">
                        <a:spcBef>
                          <a:spcPts val="600"/>
                        </a:spcBef>
                        <a:spcAft>
                          <a:spcPts val="1000"/>
                        </a:spcAft>
                      </a:pPr>
                      <a:r>
                        <a:rPr lang="en-US" sz="1800" b="0" u="none" strike="noStrike" dirty="0">
                          <a:solidFill>
                            <a:srgbClr val="000000"/>
                          </a:solidFill>
                          <a:effectLst/>
                        </a:rPr>
                        <a:t>1. </a:t>
                      </a:r>
                      <a:r>
                        <a:rPr lang="en-US" sz="1800" b="1" u="none" strike="noStrike" dirty="0">
                          <a:solidFill>
                            <a:srgbClr val="000000"/>
                          </a:solidFill>
                          <a:effectLst/>
                        </a:rPr>
                        <a:t>Verbal</a:t>
                      </a:r>
                      <a:endParaRPr lang="en-US" sz="4000" dirty="0">
                        <a:effectLst/>
                      </a:endParaRPr>
                    </a:p>
                  </a:txBody>
                  <a:tcPr marL="44450" marR="44450"/>
                </a:tc>
                <a:tc>
                  <a:txBody>
                    <a:bodyPr/>
                    <a:lstStyle/>
                    <a:p>
                      <a:pPr marL="387350" indent="-285750" rtl="0" fontAlgn="t">
                        <a:spcBef>
                          <a:spcPts val="0"/>
                        </a:spcBef>
                        <a:spcAft>
                          <a:spcPts val="0"/>
                        </a:spcAft>
                        <a:buFont typeface="Arial" panose="020B0604020202020204" pitchFamily="34" charset="0"/>
                        <a:buChar char="•"/>
                      </a:pPr>
                      <a:r>
                        <a:rPr lang="en-US" sz="1800" b="0" u="none" strike="noStrike" dirty="0">
                          <a:solidFill>
                            <a:srgbClr val="000000"/>
                          </a:solidFill>
                          <a:effectLst/>
                        </a:rPr>
                        <a:t>Comments about your body, parts of your body, clothing, or sexual activity</a:t>
                      </a:r>
                      <a:endParaRPr lang="en-US" sz="4000" dirty="0">
                        <a:effectLst/>
                      </a:endParaRPr>
                    </a:p>
                    <a:p>
                      <a:pPr marL="387350" indent="-285750" rtl="0" fontAlgn="t">
                        <a:spcBef>
                          <a:spcPts val="0"/>
                        </a:spcBef>
                        <a:spcAft>
                          <a:spcPts val="0"/>
                        </a:spcAft>
                        <a:buFont typeface="Arial" panose="020B0604020202020204" pitchFamily="34" charset="0"/>
                        <a:buChar char="•"/>
                      </a:pPr>
                      <a:r>
                        <a:rPr lang="en-US" sz="1800" b="0" u="none" strike="noStrike" dirty="0">
                          <a:solidFill>
                            <a:srgbClr val="000000"/>
                          </a:solidFill>
                          <a:effectLst/>
                        </a:rPr>
                        <a:t>Jokes, remarks, or teasing</a:t>
                      </a:r>
                      <a:endParaRPr lang="en-US" sz="4000" dirty="0">
                        <a:effectLst/>
                      </a:endParaRPr>
                    </a:p>
                    <a:p>
                      <a:pPr marL="387350" indent="-285750" rtl="0" fontAlgn="t">
                        <a:spcBef>
                          <a:spcPts val="0"/>
                        </a:spcBef>
                        <a:spcAft>
                          <a:spcPts val="0"/>
                        </a:spcAft>
                        <a:buFont typeface="Arial" panose="020B0604020202020204" pitchFamily="34" charset="0"/>
                        <a:buChar char="•"/>
                      </a:pPr>
                      <a:r>
                        <a:rPr lang="en-US" sz="1800" b="0" u="none" strike="noStrike" dirty="0">
                          <a:solidFill>
                            <a:srgbClr val="000000"/>
                          </a:solidFill>
                          <a:effectLst/>
                        </a:rPr>
                        <a:t>Requests or demands for sexual favors</a:t>
                      </a:r>
                      <a:endParaRPr lang="en-US" sz="4000" dirty="0">
                        <a:effectLst/>
                      </a:endParaRPr>
                    </a:p>
                  </a:txBody>
                  <a:tcPr marL="44450" marR="44450"/>
                </a:tc>
                <a:extLst>
                  <a:ext uri="{0D108BD9-81ED-4DB2-BD59-A6C34878D82A}">
                    <a16:rowId xmlns:a16="http://schemas.microsoft.com/office/drawing/2014/main" val="1739631186"/>
                  </a:ext>
                </a:extLst>
              </a:tr>
              <a:tr h="668809">
                <a:tc gridSpan="2">
                  <a:txBody>
                    <a:bodyPr/>
                    <a:lstStyle/>
                    <a:p>
                      <a:pPr rtl="0" fontAlgn="t">
                        <a:spcBef>
                          <a:spcPts val="600"/>
                        </a:spcBef>
                        <a:spcAft>
                          <a:spcPts val="1000"/>
                        </a:spcAft>
                      </a:pPr>
                      <a:r>
                        <a:rPr lang="en-US" sz="1800" b="1" u="none" strike="noStrike" dirty="0">
                          <a:solidFill>
                            <a:srgbClr val="000000"/>
                          </a:solidFill>
                          <a:effectLst/>
                        </a:rPr>
                        <a:t>Note</a:t>
                      </a:r>
                      <a:r>
                        <a:rPr lang="en-US" sz="1800" b="0" u="none" strike="noStrike" dirty="0">
                          <a:solidFill>
                            <a:srgbClr val="000000"/>
                          </a:solidFill>
                          <a:effectLst/>
                        </a:rPr>
                        <a:t>: These verbal comments, jokes, requests, etc. can be given to you face to face, in a written note/card, on the internet, or on your cell phone.</a:t>
                      </a:r>
                      <a:endParaRPr lang="en-US" sz="4000" dirty="0">
                        <a:effectLst/>
                      </a:endParaRPr>
                    </a:p>
                  </a:txBody>
                  <a:tcPr marL="44450" marR="44450"/>
                </a:tc>
                <a:tc hMerge="1">
                  <a:txBody>
                    <a:bodyPr/>
                    <a:lstStyle/>
                    <a:p>
                      <a:endParaRPr lang="en-US"/>
                    </a:p>
                  </a:txBody>
                  <a:tcPr/>
                </a:tc>
                <a:extLst>
                  <a:ext uri="{0D108BD9-81ED-4DB2-BD59-A6C34878D82A}">
                    <a16:rowId xmlns:a16="http://schemas.microsoft.com/office/drawing/2014/main" val="3239083509"/>
                  </a:ext>
                </a:extLst>
              </a:tr>
              <a:tr h="881327">
                <a:tc>
                  <a:txBody>
                    <a:bodyPr/>
                    <a:lstStyle/>
                    <a:p>
                      <a:pPr rtl="0" fontAlgn="t">
                        <a:spcBef>
                          <a:spcPts val="600"/>
                        </a:spcBef>
                        <a:spcAft>
                          <a:spcPts val="1000"/>
                        </a:spcAft>
                      </a:pPr>
                      <a:r>
                        <a:rPr lang="en-US" sz="1800" b="0" u="none" strike="noStrike" dirty="0">
                          <a:solidFill>
                            <a:srgbClr val="000000"/>
                          </a:solidFill>
                          <a:effectLst/>
                        </a:rPr>
                        <a:t>2.</a:t>
                      </a:r>
                      <a:r>
                        <a:rPr lang="en-US" sz="1800" b="1" u="none" strike="noStrike" dirty="0">
                          <a:solidFill>
                            <a:srgbClr val="000000"/>
                          </a:solidFill>
                          <a:effectLst/>
                        </a:rPr>
                        <a:t> Nonverbal</a:t>
                      </a:r>
                      <a:endParaRPr lang="en-US" sz="4000" dirty="0">
                        <a:effectLst/>
                      </a:endParaRPr>
                    </a:p>
                  </a:txBody>
                  <a:tcPr marL="44450" marR="44450"/>
                </a:tc>
                <a:tc>
                  <a:txBody>
                    <a:bodyPr/>
                    <a:lstStyle/>
                    <a:p>
                      <a:pPr marL="387350" indent="-285750" rtl="0" fontAlgn="t">
                        <a:spcBef>
                          <a:spcPts val="0"/>
                        </a:spcBef>
                        <a:spcAft>
                          <a:spcPts val="0"/>
                        </a:spcAft>
                        <a:buFont typeface="Arial" panose="020B0604020202020204" pitchFamily="34" charset="0"/>
                        <a:buChar char="•"/>
                      </a:pPr>
                      <a:r>
                        <a:rPr lang="en-US" sz="1800" b="0" u="none" strike="noStrike" dirty="0">
                          <a:solidFill>
                            <a:srgbClr val="000000"/>
                          </a:solidFill>
                          <a:effectLst/>
                        </a:rPr>
                        <a:t>Insulting sounds</a:t>
                      </a:r>
                      <a:endParaRPr lang="en-US" sz="4000" dirty="0">
                        <a:effectLst/>
                      </a:endParaRPr>
                    </a:p>
                    <a:p>
                      <a:pPr marL="387350" indent="-285750" rtl="0" fontAlgn="t">
                        <a:spcBef>
                          <a:spcPts val="0"/>
                        </a:spcBef>
                        <a:spcAft>
                          <a:spcPts val="0"/>
                        </a:spcAft>
                        <a:buFont typeface="Arial" panose="020B0604020202020204" pitchFamily="34" charset="0"/>
                        <a:buChar char="•"/>
                      </a:pPr>
                      <a:r>
                        <a:rPr lang="en-US" sz="1800" b="0" u="none" strike="noStrike" dirty="0">
                          <a:solidFill>
                            <a:srgbClr val="000000"/>
                          </a:solidFill>
                          <a:effectLst/>
                        </a:rPr>
                        <a:t>Leering or staring at your body</a:t>
                      </a:r>
                      <a:endParaRPr lang="en-US" sz="4000" dirty="0">
                        <a:effectLst/>
                      </a:endParaRPr>
                    </a:p>
                    <a:p>
                      <a:pPr marL="387350" indent="-285750" rtl="0" fontAlgn="t">
                        <a:spcBef>
                          <a:spcPts val="0"/>
                        </a:spcBef>
                        <a:spcAft>
                          <a:spcPts val="0"/>
                        </a:spcAft>
                        <a:buFont typeface="Arial" panose="020B0604020202020204" pitchFamily="34" charset="0"/>
                        <a:buChar char="•"/>
                      </a:pPr>
                      <a:r>
                        <a:rPr lang="en-US" sz="1800" b="0" u="none" strike="noStrike" dirty="0">
                          <a:solidFill>
                            <a:srgbClr val="000000"/>
                          </a:solidFill>
                          <a:effectLst/>
                        </a:rPr>
                        <a:t>Obscene gestures</a:t>
                      </a:r>
                      <a:endParaRPr lang="en-US" sz="4000" dirty="0">
                        <a:effectLst/>
                      </a:endParaRPr>
                    </a:p>
                  </a:txBody>
                  <a:tcPr marL="44450" marR="44450"/>
                </a:tc>
                <a:extLst>
                  <a:ext uri="{0D108BD9-81ED-4DB2-BD59-A6C34878D82A}">
                    <a16:rowId xmlns:a16="http://schemas.microsoft.com/office/drawing/2014/main" val="121393992"/>
                  </a:ext>
                </a:extLst>
              </a:tr>
              <a:tr h="1410124">
                <a:tc>
                  <a:txBody>
                    <a:bodyPr/>
                    <a:lstStyle/>
                    <a:p>
                      <a:pPr rtl="0" fontAlgn="t">
                        <a:spcBef>
                          <a:spcPts val="600"/>
                        </a:spcBef>
                        <a:spcAft>
                          <a:spcPts val="1000"/>
                        </a:spcAft>
                      </a:pPr>
                      <a:r>
                        <a:rPr lang="en-US" sz="1800" b="0" u="none" strike="noStrike">
                          <a:solidFill>
                            <a:srgbClr val="000000"/>
                          </a:solidFill>
                          <a:effectLst/>
                        </a:rPr>
                        <a:t>3. </a:t>
                      </a:r>
                      <a:r>
                        <a:rPr lang="en-US" sz="1800" b="1" u="none" strike="noStrike">
                          <a:solidFill>
                            <a:srgbClr val="000000"/>
                          </a:solidFill>
                          <a:effectLst/>
                        </a:rPr>
                        <a:t>Physical</a:t>
                      </a:r>
                      <a:endParaRPr lang="en-US" sz="4000">
                        <a:effectLst/>
                      </a:endParaRPr>
                    </a:p>
                  </a:txBody>
                  <a:tcPr marL="44450" marR="44450"/>
                </a:tc>
                <a:tc>
                  <a:txBody>
                    <a:bodyPr/>
                    <a:lstStyle/>
                    <a:p>
                      <a:pPr marL="387350" indent="-285750" rtl="0" fontAlgn="t">
                        <a:spcBef>
                          <a:spcPts val="0"/>
                        </a:spcBef>
                        <a:spcAft>
                          <a:spcPts val="0"/>
                        </a:spcAft>
                        <a:buFont typeface="Arial" panose="020B0604020202020204" pitchFamily="34" charset="0"/>
                        <a:buChar char="•"/>
                      </a:pPr>
                      <a:r>
                        <a:rPr lang="en-US" sz="1800" b="0" u="none" strike="noStrike" dirty="0">
                          <a:solidFill>
                            <a:srgbClr val="000000"/>
                          </a:solidFill>
                          <a:effectLst/>
                        </a:rPr>
                        <a:t>Touching, pinching, groping</a:t>
                      </a:r>
                      <a:endParaRPr lang="en-US" sz="4000" dirty="0">
                        <a:effectLst/>
                      </a:endParaRPr>
                    </a:p>
                    <a:p>
                      <a:pPr marL="387350" indent="-285750" rtl="0" fontAlgn="t">
                        <a:spcBef>
                          <a:spcPts val="0"/>
                        </a:spcBef>
                        <a:spcAft>
                          <a:spcPts val="0"/>
                        </a:spcAft>
                        <a:buFont typeface="Arial" panose="020B0604020202020204" pitchFamily="34" charset="0"/>
                        <a:buChar char="•"/>
                      </a:pPr>
                      <a:r>
                        <a:rPr lang="en-US" sz="1800" b="0" u="none" strike="noStrike" dirty="0">
                          <a:solidFill>
                            <a:srgbClr val="000000"/>
                          </a:solidFill>
                          <a:effectLst/>
                        </a:rPr>
                        <a:t>Frequent brushing up against your body</a:t>
                      </a:r>
                      <a:endParaRPr lang="en-US" sz="4000" dirty="0">
                        <a:effectLst/>
                      </a:endParaRPr>
                    </a:p>
                    <a:p>
                      <a:pPr marL="387350" indent="-285750" rtl="0" fontAlgn="t">
                        <a:spcBef>
                          <a:spcPts val="0"/>
                        </a:spcBef>
                        <a:spcAft>
                          <a:spcPts val="0"/>
                        </a:spcAft>
                        <a:buFont typeface="Arial" panose="020B0604020202020204" pitchFamily="34" charset="0"/>
                        <a:buChar char="•"/>
                      </a:pPr>
                      <a:r>
                        <a:rPr lang="en-US" sz="1800" b="0" u="none" strike="noStrike" dirty="0">
                          <a:solidFill>
                            <a:srgbClr val="000000"/>
                          </a:solidFill>
                          <a:effectLst/>
                        </a:rPr>
                        <a:t>Sexual activity, including sexual intercourse</a:t>
                      </a:r>
                      <a:endParaRPr lang="en-US" sz="4000" dirty="0">
                        <a:effectLst/>
                      </a:endParaRPr>
                    </a:p>
                  </a:txBody>
                  <a:tcPr marL="44450" marR="44450"/>
                </a:tc>
                <a:extLst>
                  <a:ext uri="{0D108BD9-81ED-4DB2-BD59-A6C34878D82A}">
                    <a16:rowId xmlns:a16="http://schemas.microsoft.com/office/drawing/2014/main" val="460664042"/>
                  </a:ext>
                </a:extLst>
              </a:tr>
            </a:tbl>
          </a:graphicData>
        </a:graphic>
      </p:graphicFrame>
    </p:spTree>
    <p:extLst>
      <p:ext uri="{BB962C8B-B14F-4D97-AF65-F5344CB8AC3E}">
        <p14:creationId xmlns:p14="http://schemas.microsoft.com/office/powerpoint/2010/main" val="6611437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C0DE3C7-C84D-648C-E52E-1AA61FCE554C}"/>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4</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F622DF0C-652A-6C96-35EC-5D33F6A945E3}"/>
              </a:ext>
            </a:extLst>
          </p:cNvPr>
          <p:cNvSpPr>
            <a:spLocks noGrp="1"/>
          </p:cNvSpPr>
          <p:nvPr>
            <p:ph type="title"/>
          </p:nvPr>
        </p:nvSpPr>
        <p:spPr/>
        <p:txBody>
          <a:bodyPr/>
          <a:lstStyle/>
          <a:p>
            <a:r>
              <a:rPr lang="en-US" i="0" u="none" strike="noStrike" dirty="0">
                <a:solidFill>
                  <a:srgbClr val="000000"/>
                </a:solidFill>
                <a:effectLst/>
                <a:latin typeface="Arial" panose="020B0604020202020204" pitchFamily="34" charset="0"/>
              </a:rPr>
              <a:t>Examples of Sexual Harassment</a:t>
            </a:r>
            <a:br>
              <a:rPr lang="en-US" sz="5400" b="0" dirty="0">
                <a:effectLst/>
              </a:rPr>
            </a:br>
            <a:br>
              <a:rPr lang="en-US" sz="5400" dirty="0"/>
            </a:br>
            <a:endParaRPr lang="en-US" dirty="0"/>
          </a:p>
        </p:txBody>
      </p:sp>
      <p:graphicFrame>
        <p:nvGraphicFramePr>
          <p:cNvPr id="6" name="Content Placeholder 5">
            <a:extLst>
              <a:ext uri="{FF2B5EF4-FFF2-40B4-BE49-F238E27FC236}">
                <a16:creationId xmlns:a16="http://schemas.microsoft.com/office/drawing/2014/main" id="{A8A29E9E-A206-E93C-4AD9-E21DE4ACC045}"/>
              </a:ext>
            </a:extLst>
          </p:cNvPr>
          <p:cNvGraphicFramePr>
            <a:graphicFrameLocks/>
          </p:cNvGraphicFramePr>
          <p:nvPr>
            <p:extLst>
              <p:ext uri="{D42A27DB-BD31-4B8C-83A1-F6EECF244321}">
                <p14:modId xmlns:p14="http://schemas.microsoft.com/office/powerpoint/2010/main" val="3043326636"/>
              </p:ext>
            </p:extLst>
          </p:nvPr>
        </p:nvGraphicFramePr>
        <p:xfrm>
          <a:off x="599076" y="1503179"/>
          <a:ext cx="10993848" cy="4580748"/>
        </p:xfrm>
        <a:graphic>
          <a:graphicData uri="http://schemas.openxmlformats.org/drawingml/2006/table">
            <a:tbl>
              <a:tblPr>
                <a:tableStyleId>{35758FB7-9AC5-4552-8A53-C91805E547FA}</a:tableStyleId>
              </a:tblPr>
              <a:tblGrid>
                <a:gridCol w="3422145">
                  <a:extLst>
                    <a:ext uri="{9D8B030D-6E8A-4147-A177-3AD203B41FA5}">
                      <a16:colId xmlns:a16="http://schemas.microsoft.com/office/drawing/2014/main" val="2837966332"/>
                    </a:ext>
                  </a:extLst>
                </a:gridCol>
                <a:gridCol w="3293979">
                  <a:extLst>
                    <a:ext uri="{9D8B030D-6E8A-4147-A177-3AD203B41FA5}">
                      <a16:colId xmlns:a16="http://schemas.microsoft.com/office/drawing/2014/main" val="1127826336"/>
                    </a:ext>
                  </a:extLst>
                </a:gridCol>
                <a:gridCol w="4277724">
                  <a:extLst>
                    <a:ext uri="{9D8B030D-6E8A-4147-A177-3AD203B41FA5}">
                      <a16:colId xmlns:a16="http://schemas.microsoft.com/office/drawing/2014/main" val="766019162"/>
                    </a:ext>
                  </a:extLst>
                </a:gridCol>
              </a:tblGrid>
              <a:tr h="319446">
                <a:tc>
                  <a:txBody>
                    <a:bodyPr/>
                    <a:lstStyle/>
                    <a:p>
                      <a:pPr rtl="0" fontAlgn="t">
                        <a:spcBef>
                          <a:spcPts val="600"/>
                        </a:spcBef>
                        <a:spcAft>
                          <a:spcPts val="600"/>
                        </a:spcAft>
                      </a:pPr>
                      <a:r>
                        <a:rPr lang="en-US" sz="1400" b="1" u="none" strike="noStrike" dirty="0">
                          <a:solidFill>
                            <a:srgbClr val="000000"/>
                          </a:solidFill>
                          <a:effectLst/>
                        </a:rPr>
                        <a:t>MILD</a:t>
                      </a:r>
                      <a:endParaRPr lang="en-US" sz="3200" dirty="0">
                        <a:effectLst/>
                      </a:endParaRPr>
                    </a:p>
                  </a:txBody>
                  <a:tcPr marL="44450" marR="44450"/>
                </a:tc>
                <a:tc>
                  <a:txBody>
                    <a:bodyPr/>
                    <a:lstStyle/>
                    <a:p>
                      <a:pPr rtl="0" fontAlgn="t">
                        <a:spcBef>
                          <a:spcPts val="600"/>
                        </a:spcBef>
                        <a:spcAft>
                          <a:spcPts val="600"/>
                        </a:spcAft>
                      </a:pPr>
                      <a:r>
                        <a:rPr lang="en-US" sz="1400" b="1" u="none" strike="noStrike" dirty="0">
                          <a:solidFill>
                            <a:srgbClr val="000000"/>
                          </a:solidFill>
                          <a:effectLst/>
                        </a:rPr>
                        <a:t>MODERATE</a:t>
                      </a:r>
                      <a:endParaRPr lang="en-US" sz="3200" dirty="0">
                        <a:effectLst/>
                      </a:endParaRPr>
                    </a:p>
                  </a:txBody>
                  <a:tcPr marL="44450" marR="44450"/>
                </a:tc>
                <a:tc>
                  <a:txBody>
                    <a:bodyPr/>
                    <a:lstStyle/>
                    <a:p>
                      <a:pPr rtl="0" fontAlgn="t">
                        <a:spcBef>
                          <a:spcPts val="600"/>
                        </a:spcBef>
                        <a:spcAft>
                          <a:spcPts val="600"/>
                        </a:spcAft>
                      </a:pPr>
                      <a:r>
                        <a:rPr lang="en-US" sz="1400" b="1" u="none" strike="noStrike">
                          <a:solidFill>
                            <a:srgbClr val="000000"/>
                          </a:solidFill>
                          <a:effectLst/>
                        </a:rPr>
                        <a:t>SEVERE</a:t>
                      </a:r>
                      <a:endParaRPr lang="en-US" sz="3200">
                        <a:effectLst/>
                      </a:endParaRPr>
                    </a:p>
                  </a:txBody>
                  <a:tcPr marL="44450" marR="44450"/>
                </a:tc>
                <a:extLst>
                  <a:ext uri="{0D108BD9-81ED-4DB2-BD59-A6C34878D82A}">
                    <a16:rowId xmlns:a16="http://schemas.microsoft.com/office/drawing/2014/main" val="2468586729"/>
                  </a:ext>
                </a:extLst>
              </a:tr>
              <a:tr h="522185">
                <a:tc>
                  <a:txBody>
                    <a:bodyPr/>
                    <a:lstStyle/>
                    <a:p>
                      <a:pPr rtl="0" fontAlgn="t">
                        <a:spcBef>
                          <a:spcPts val="600"/>
                        </a:spcBef>
                        <a:spcAft>
                          <a:spcPts val="600"/>
                        </a:spcAft>
                      </a:pPr>
                      <a:r>
                        <a:rPr lang="en-US" sz="1400" b="0" u="none" strike="noStrike" dirty="0">
                          <a:solidFill>
                            <a:srgbClr val="000000"/>
                          </a:solidFill>
                          <a:effectLst/>
                        </a:rPr>
                        <a:t>Whistling/catcalls/gestures</a:t>
                      </a:r>
                      <a:endParaRPr lang="en-US" sz="3200" dirty="0">
                        <a:effectLst/>
                      </a:endParaRPr>
                    </a:p>
                  </a:txBody>
                  <a:tcPr marL="44450" marR="44450"/>
                </a:tc>
                <a:tc>
                  <a:txBody>
                    <a:bodyPr/>
                    <a:lstStyle/>
                    <a:p>
                      <a:pPr rtl="0" fontAlgn="t">
                        <a:spcBef>
                          <a:spcPts val="600"/>
                        </a:spcBef>
                        <a:spcAft>
                          <a:spcPts val="600"/>
                        </a:spcAft>
                      </a:pPr>
                      <a:r>
                        <a:rPr lang="en-US" sz="1400" b="0" u="none" strike="noStrike">
                          <a:solidFill>
                            <a:srgbClr val="000000"/>
                          </a:solidFill>
                          <a:effectLst/>
                        </a:rPr>
                        <a:t>Sexual insults/teasing</a:t>
                      </a:r>
                      <a:endParaRPr lang="en-US" sz="3200">
                        <a:effectLst/>
                      </a:endParaRPr>
                    </a:p>
                  </a:txBody>
                  <a:tcPr marL="44450" marR="44450"/>
                </a:tc>
                <a:tc>
                  <a:txBody>
                    <a:bodyPr/>
                    <a:lstStyle/>
                    <a:p>
                      <a:pPr rtl="0" fontAlgn="t">
                        <a:spcBef>
                          <a:spcPts val="600"/>
                        </a:spcBef>
                        <a:spcAft>
                          <a:spcPts val="600"/>
                        </a:spcAft>
                      </a:pPr>
                      <a:r>
                        <a:rPr lang="en-US" sz="1400" b="0" u="none" strike="noStrike" dirty="0">
                          <a:solidFill>
                            <a:srgbClr val="000000"/>
                          </a:solidFill>
                          <a:effectLst/>
                        </a:rPr>
                        <a:t>Waiting or following you to and from school/work, stalking you</a:t>
                      </a:r>
                      <a:endParaRPr lang="en-US" sz="3200" dirty="0">
                        <a:effectLst/>
                      </a:endParaRPr>
                    </a:p>
                  </a:txBody>
                  <a:tcPr marL="44450" marR="44450"/>
                </a:tc>
                <a:extLst>
                  <a:ext uri="{0D108BD9-81ED-4DB2-BD59-A6C34878D82A}">
                    <a16:rowId xmlns:a16="http://schemas.microsoft.com/office/drawing/2014/main" val="2042961601"/>
                  </a:ext>
                </a:extLst>
              </a:tr>
              <a:tr h="522185">
                <a:tc>
                  <a:txBody>
                    <a:bodyPr/>
                    <a:lstStyle/>
                    <a:p>
                      <a:pPr rtl="0" fontAlgn="t">
                        <a:spcBef>
                          <a:spcPts val="600"/>
                        </a:spcBef>
                        <a:spcAft>
                          <a:spcPts val="600"/>
                        </a:spcAft>
                      </a:pPr>
                      <a:r>
                        <a:rPr lang="en-US" sz="1400" b="0" u="none" strike="noStrike">
                          <a:solidFill>
                            <a:srgbClr val="000000"/>
                          </a:solidFill>
                          <a:effectLst/>
                        </a:rPr>
                        <a:t>Dirty jokes</a:t>
                      </a:r>
                      <a:endParaRPr lang="en-US" sz="3200">
                        <a:effectLst/>
                      </a:endParaRPr>
                    </a:p>
                  </a:txBody>
                  <a:tcPr marL="44450" marR="44450"/>
                </a:tc>
                <a:tc>
                  <a:txBody>
                    <a:bodyPr/>
                    <a:lstStyle/>
                    <a:p>
                      <a:pPr rtl="0" fontAlgn="t">
                        <a:spcBef>
                          <a:spcPts val="600"/>
                        </a:spcBef>
                        <a:spcAft>
                          <a:spcPts val="600"/>
                        </a:spcAft>
                      </a:pPr>
                      <a:r>
                        <a:rPr lang="en-US" sz="1400" b="0" u="none" strike="noStrike" dirty="0">
                          <a:solidFill>
                            <a:srgbClr val="000000"/>
                          </a:solidFill>
                          <a:effectLst/>
                        </a:rPr>
                        <a:t>Suggestive comments/vulgar comments</a:t>
                      </a:r>
                      <a:endParaRPr lang="en-US" sz="3200" dirty="0">
                        <a:effectLst/>
                      </a:endParaRPr>
                    </a:p>
                  </a:txBody>
                  <a:tcPr marL="44450" marR="44450"/>
                </a:tc>
                <a:tc>
                  <a:txBody>
                    <a:bodyPr/>
                    <a:lstStyle/>
                    <a:p>
                      <a:pPr rtl="0" fontAlgn="t">
                        <a:spcBef>
                          <a:spcPts val="600"/>
                        </a:spcBef>
                        <a:spcAft>
                          <a:spcPts val="600"/>
                        </a:spcAft>
                      </a:pPr>
                      <a:r>
                        <a:rPr lang="en-US" sz="1400" b="0" u="none" strike="noStrike" dirty="0">
                          <a:solidFill>
                            <a:srgbClr val="000000"/>
                          </a:solidFill>
                          <a:effectLst/>
                        </a:rPr>
                        <a:t>Threatening calls/letters/phone messages</a:t>
                      </a:r>
                      <a:endParaRPr lang="en-US" sz="3200" dirty="0">
                        <a:effectLst/>
                      </a:endParaRPr>
                    </a:p>
                  </a:txBody>
                  <a:tcPr marL="44450" marR="44450"/>
                </a:tc>
                <a:extLst>
                  <a:ext uri="{0D108BD9-81ED-4DB2-BD59-A6C34878D82A}">
                    <a16:rowId xmlns:a16="http://schemas.microsoft.com/office/drawing/2014/main" val="4243453444"/>
                  </a:ext>
                </a:extLst>
              </a:tr>
              <a:tr h="522185">
                <a:tc>
                  <a:txBody>
                    <a:bodyPr/>
                    <a:lstStyle/>
                    <a:p>
                      <a:pPr rtl="0" fontAlgn="t">
                        <a:spcBef>
                          <a:spcPts val="600"/>
                        </a:spcBef>
                        <a:spcAft>
                          <a:spcPts val="600"/>
                        </a:spcAft>
                      </a:pPr>
                      <a:r>
                        <a:rPr lang="en-US" sz="1400" b="0" u="none" strike="noStrike" dirty="0">
                          <a:solidFill>
                            <a:srgbClr val="000000"/>
                          </a:solidFill>
                          <a:effectLst/>
                        </a:rPr>
                        <a:t>Deliberate bumping or brushing up against you </a:t>
                      </a:r>
                      <a:endParaRPr lang="en-US" sz="3200" dirty="0">
                        <a:effectLst/>
                      </a:endParaRPr>
                    </a:p>
                  </a:txBody>
                  <a:tcPr marL="44450" marR="44450"/>
                </a:tc>
                <a:tc>
                  <a:txBody>
                    <a:bodyPr/>
                    <a:lstStyle/>
                    <a:p>
                      <a:pPr rtl="0" fontAlgn="t">
                        <a:spcBef>
                          <a:spcPts val="600"/>
                        </a:spcBef>
                        <a:spcAft>
                          <a:spcPts val="600"/>
                        </a:spcAft>
                      </a:pPr>
                      <a:r>
                        <a:rPr lang="en-US" sz="1400" b="0" u="none" strike="noStrike">
                          <a:solidFill>
                            <a:srgbClr val="000000"/>
                          </a:solidFill>
                          <a:effectLst/>
                        </a:rPr>
                        <a:t>Spreading false sexual rumors</a:t>
                      </a:r>
                      <a:endParaRPr lang="en-US" sz="3200">
                        <a:effectLst/>
                      </a:endParaRPr>
                    </a:p>
                  </a:txBody>
                  <a:tcPr marL="44450" marR="44450"/>
                </a:tc>
                <a:tc>
                  <a:txBody>
                    <a:bodyPr/>
                    <a:lstStyle/>
                    <a:p>
                      <a:pPr rtl="0" fontAlgn="t">
                        <a:spcBef>
                          <a:spcPts val="600"/>
                        </a:spcBef>
                        <a:spcAft>
                          <a:spcPts val="600"/>
                        </a:spcAft>
                      </a:pPr>
                      <a:r>
                        <a:rPr lang="en-US" sz="1400" b="0" u="none" strike="noStrike">
                          <a:solidFill>
                            <a:srgbClr val="000000"/>
                          </a:solidFill>
                          <a:effectLst/>
                        </a:rPr>
                        <a:t>Grabbing/touching/groping</a:t>
                      </a:r>
                      <a:endParaRPr lang="en-US" sz="3200">
                        <a:effectLst/>
                      </a:endParaRPr>
                    </a:p>
                  </a:txBody>
                  <a:tcPr marL="44450" marR="44450"/>
                </a:tc>
                <a:extLst>
                  <a:ext uri="{0D108BD9-81ED-4DB2-BD59-A6C34878D82A}">
                    <a16:rowId xmlns:a16="http://schemas.microsoft.com/office/drawing/2014/main" val="3971878285"/>
                  </a:ext>
                </a:extLst>
              </a:tr>
              <a:tr h="522185">
                <a:tc>
                  <a:txBody>
                    <a:bodyPr/>
                    <a:lstStyle/>
                    <a:p>
                      <a:pPr rtl="0" fontAlgn="t">
                        <a:spcBef>
                          <a:spcPts val="600"/>
                        </a:spcBef>
                        <a:spcAft>
                          <a:spcPts val="600"/>
                        </a:spcAft>
                      </a:pPr>
                      <a:r>
                        <a:rPr lang="en-US" sz="1400" b="0" u="none" strike="noStrike">
                          <a:solidFill>
                            <a:srgbClr val="000000"/>
                          </a:solidFill>
                          <a:effectLst/>
                        </a:rPr>
                        <a:t>Blocking your path when you are walking</a:t>
                      </a:r>
                      <a:endParaRPr lang="en-US" sz="3200">
                        <a:effectLst/>
                      </a:endParaRPr>
                    </a:p>
                  </a:txBody>
                  <a:tcPr marL="44450" marR="44450"/>
                </a:tc>
                <a:tc>
                  <a:txBody>
                    <a:bodyPr/>
                    <a:lstStyle/>
                    <a:p>
                      <a:pPr rtl="0" fontAlgn="t">
                        <a:spcBef>
                          <a:spcPts val="600"/>
                        </a:spcBef>
                        <a:spcAft>
                          <a:spcPts val="600"/>
                        </a:spcAft>
                      </a:pPr>
                      <a:r>
                        <a:rPr lang="en-US" sz="1400" b="0" u="none" strike="noStrike">
                          <a:solidFill>
                            <a:srgbClr val="000000"/>
                          </a:solidFill>
                          <a:effectLst/>
                        </a:rPr>
                        <a:t>Dirty notes/letters/pictures</a:t>
                      </a:r>
                      <a:endParaRPr lang="en-US" sz="3200">
                        <a:effectLst/>
                      </a:endParaRPr>
                    </a:p>
                  </a:txBody>
                  <a:tcPr marL="44450" marR="44450"/>
                </a:tc>
                <a:tc>
                  <a:txBody>
                    <a:bodyPr/>
                    <a:lstStyle/>
                    <a:p>
                      <a:pPr rtl="0" fontAlgn="t">
                        <a:spcBef>
                          <a:spcPts val="600"/>
                        </a:spcBef>
                        <a:spcAft>
                          <a:spcPts val="600"/>
                        </a:spcAft>
                      </a:pPr>
                      <a:r>
                        <a:rPr lang="en-US" sz="1400" b="0" u="none" strike="noStrike">
                          <a:solidFill>
                            <a:srgbClr val="000000"/>
                          </a:solidFill>
                          <a:effectLst/>
                        </a:rPr>
                        <a:t>Exposure/cornering</a:t>
                      </a:r>
                      <a:endParaRPr lang="en-US" sz="3200">
                        <a:effectLst/>
                      </a:endParaRPr>
                    </a:p>
                  </a:txBody>
                  <a:tcPr marL="44450" marR="44450"/>
                </a:tc>
                <a:extLst>
                  <a:ext uri="{0D108BD9-81ED-4DB2-BD59-A6C34878D82A}">
                    <a16:rowId xmlns:a16="http://schemas.microsoft.com/office/drawing/2014/main" val="2973069516"/>
                  </a:ext>
                </a:extLst>
              </a:tr>
              <a:tr h="390989">
                <a:tc>
                  <a:txBody>
                    <a:bodyPr/>
                    <a:lstStyle/>
                    <a:p>
                      <a:pPr rtl="0" fontAlgn="t">
                        <a:spcBef>
                          <a:spcPts val="600"/>
                        </a:spcBef>
                        <a:spcAft>
                          <a:spcPts val="600"/>
                        </a:spcAft>
                      </a:pPr>
                      <a:r>
                        <a:rPr lang="en-US" sz="1400" b="0" u="none" strike="noStrike">
                          <a:solidFill>
                            <a:srgbClr val="000000"/>
                          </a:solidFill>
                          <a:effectLst/>
                        </a:rPr>
                        <a:t>Staring excessively </a:t>
                      </a:r>
                      <a:endParaRPr lang="en-US" sz="3200">
                        <a:effectLst/>
                      </a:endParaRPr>
                    </a:p>
                  </a:txBody>
                  <a:tcPr marL="44450" marR="44450"/>
                </a:tc>
                <a:tc>
                  <a:txBody>
                    <a:bodyPr/>
                    <a:lstStyle/>
                    <a:p>
                      <a:pPr rtl="0" fontAlgn="t">
                        <a:spcBef>
                          <a:spcPts val="600"/>
                        </a:spcBef>
                        <a:spcAft>
                          <a:spcPts val="600"/>
                        </a:spcAft>
                      </a:pPr>
                      <a:r>
                        <a:rPr lang="en-US" sz="1400" b="0" u="none" strike="noStrike">
                          <a:solidFill>
                            <a:srgbClr val="000000"/>
                          </a:solidFill>
                          <a:effectLst/>
                        </a:rPr>
                        <a:t>Lewd gestures</a:t>
                      </a:r>
                      <a:endParaRPr lang="en-US" sz="3200">
                        <a:effectLst/>
                      </a:endParaRPr>
                    </a:p>
                  </a:txBody>
                  <a:tcPr marL="44450" marR="44450"/>
                </a:tc>
                <a:tc>
                  <a:txBody>
                    <a:bodyPr/>
                    <a:lstStyle/>
                    <a:p>
                      <a:pPr rtl="0" fontAlgn="t">
                        <a:spcBef>
                          <a:spcPts val="600"/>
                        </a:spcBef>
                        <a:spcAft>
                          <a:spcPts val="600"/>
                        </a:spcAft>
                      </a:pPr>
                      <a:r>
                        <a:rPr lang="en-US" sz="1400" b="0" u="none" strike="noStrike">
                          <a:solidFill>
                            <a:srgbClr val="000000"/>
                          </a:solidFill>
                          <a:effectLst/>
                        </a:rPr>
                        <a:t>Sending/leaving you pornographic material</a:t>
                      </a:r>
                      <a:endParaRPr lang="en-US" sz="3200">
                        <a:effectLst/>
                      </a:endParaRPr>
                    </a:p>
                  </a:txBody>
                  <a:tcPr marL="44450" marR="44450"/>
                </a:tc>
                <a:extLst>
                  <a:ext uri="{0D108BD9-81ED-4DB2-BD59-A6C34878D82A}">
                    <a16:rowId xmlns:a16="http://schemas.microsoft.com/office/drawing/2014/main" val="3707782165"/>
                  </a:ext>
                </a:extLst>
              </a:tr>
              <a:tr h="522185">
                <a:tc>
                  <a:txBody>
                    <a:bodyPr/>
                    <a:lstStyle/>
                    <a:p>
                      <a:pPr rtl="0" fontAlgn="t">
                        <a:spcBef>
                          <a:spcPts val="600"/>
                        </a:spcBef>
                        <a:spcAft>
                          <a:spcPts val="600"/>
                        </a:spcAft>
                      </a:pPr>
                      <a:r>
                        <a:rPr lang="en-US" sz="1400" b="0" u="none" strike="noStrike">
                          <a:solidFill>
                            <a:srgbClr val="000000"/>
                          </a:solidFill>
                          <a:effectLst/>
                        </a:rPr>
                        <a:t>Comments about your body</a:t>
                      </a:r>
                      <a:endParaRPr lang="en-US" sz="3200">
                        <a:effectLst/>
                      </a:endParaRPr>
                    </a:p>
                  </a:txBody>
                  <a:tcPr marL="44450" marR="44450"/>
                </a:tc>
                <a:tc>
                  <a:txBody>
                    <a:bodyPr/>
                    <a:lstStyle/>
                    <a:p>
                      <a:pPr rtl="0" fontAlgn="t">
                        <a:spcBef>
                          <a:spcPts val="600"/>
                        </a:spcBef>
                        <a:spcAft>
                          <a:spcPts val="600"/>
                        </a:spcAft>
                      </a:pPr>
                      <a:r>
                        <a:rPr lang="en-US" sz="1400" b="0" u="none" strike="noStrike">
                          <a:solidFill>
                            <a:srgbClr val="000000"/>
                          </a:solidFill>
                          <a:effectLst/>
                        </a:rPr>
                        <a:t>Teasing about sexual orientation</a:t>
                      </a:r>
                      <a:endParaRPr lang="en-US" sz="3200">
                        <a:effectLst/>
                      </a:endParaRPr>
                    </a:p>
                  </a:txBody>
                  <a:tcPr marL="44450" marR="44450"/>
                </a:tc>
                <a:tc>
                  <a:txBody>
                    <a:bodyPr/>
                    <a:lstStyle/>
                    <a:p>
                      <a:pPr rtl="0" fontAlgn="t">
                        <a:spcBef>
                          <a:spcPts val="600"/>
                        </a:spcBef>
                        <a:spcAft>
                          <a:spcPts val="600"/>
                        </a:spcAft>
                      </a:pPr>
                      <a:r>
                        <a:rPr lang="en-US" sz="1400" b="0" u="none" strike="noStrike">
                          <a:solidFill>
                            <a:srgbClr val="000000"/>
                          </a:solidFill>
                          <a:effectLst/>
                        </a:rPr>
                        <a:t>Demanding details of your personal life </a:t>
                      </a:r>
                      <a:endParaRPr lang="en-US" sz="3200">
                        <a:effectLst/>
                      </a:endParaRPr>
                    </a:p>
                  </a:txBody>
                  <a:tcPr marL="44450" marR="44450"/>
                </a:tc>
                <a:extLst>
                  <a:ext uri="{0D108BD9-81ED-4DB2-BD59-A6C34878D82A}">
                    <a16:rowId xmlns:a16="http://schemas.microsoft.com/office/drawing/2014/main" val="2357870708"/>
                  </a:ext>
                </a:extLst>
              </a:tr>
              <a:tr h="737203">
                <a:tc>
                  <a:txBody>
                    <a:bodyPr/>
                    <a:lstStyle/>
                    <a:p>
                      <a:pPr rtl="0" fontAlgn="t">
                        <a:spcBef>
                          <a:spcPts val="600"/>
                        </a:spcBef>
                        <a:spcAft>
                          <a:spcPts val="600"/>
                        </a:spcAft>
                      </a:pPr>
                      <a:r>
                        <a:rPr lang="en-US" sz="1400" b="0" u="none" strike="noStrike">
                          <a:solidFill>
                            <a:srgbClr val="000000"/>
                          </a:solidFill>
                          <a:effectLst/>
                        </a:rPr>
                        <a:t>Repeatedly asking someone out on a date</a:t>
                      </a:r>
                      <a:endParaRPr lang="en-US" sz="3200">
                        <a:effectLst/>
                      </a:endParaRPr>
                    </a:p>
                  </a:txBody>
                  <a:tcPr marL="44450" marR="44450"/>
                </a:tc>
                <a:tc>
                  <a:txBody>
                    <a:bodyPr/>
                    <a:lstStyle/>
                    <a:p>
                      <a:pPr rtl="0" fontAlgn="t">
                        <a:spcBef>
                          <a:spcPts val="600"/>
                        </a:spcBef>
                        <a:spcAft>
                          <a:spcPts val="600"/>
                        </a:spcAft>
                      </a:pPr>
                      <a:r>
                        <a:rPr lang="en-US" sz="1400" b="0" u="none" strike="noStrike" dirty="0">
                          <a:solidFill>
                            <a:srgbClr val="000000"/>
                          </a:solidFill>
                          <a:effectLst/>
                        </a:rPr>
                        <a:t>Unwarranted sexual phone calls/text messages (sexting)</a:t>
                      </a:r>
                      <a:endParaRPr lang="en-US" sz="3200" dirty="0">
                        <a:effectLst/>
                      </a:endParaRPr>
                    </a:p>
                  </a:txBody>
                  <a:tcPr marL="44450" marR="44450"/>
                </a:tc>
                <a:tc>
                  <a:txBody>
                    <a:bodyPr/>
                    <a:lstStyle/>
                    <a:p>
                      <a:pPr rtl="0" fontAlgn="t">
                        <a:spcBef>
                          <a:spcPts val="600"/>
                        </a:spcBef>
                        <a:spcAft>
                          <a:spcPts val="600"/>
                        </a:spcAft>
                      </a:pPr>
                      <a:r>
                        <a:rPr lang="en-US" sz="1400" b="0" u="none" strike="noStrike">
                          <a:solidFill>
                            <a:srgbClr val="000000"/>
                          </a:solidFill>
                          <a:effectLst/>
                        </a:rPr>
                        <a:t>Threatening sexual activity</a:t>
                      </a:r>
                      <a:endParaRPr lang="en-US" sz="3200">
                        <a:effectLst/>
                      </a:endParaRPr>
                    </a:p>
                  </a:txBody>
                  <a:tcPr marL="44450" marR="44450"/>
                </a:tc>
                <a:extLst>
                  <a:ext uri="{0D108BD9-81ED-4DB2-BD59-A6C34878D82A}">
                    <a16:rowId xmlns:a16="http://schemas.microsoft.com/office/drawing/2014/main" val="3846002093"/>
                  </a:ext>
                </a:extLst>
              </a:tr>
              <a:tr h="522185">
                <a:tc>
                  <a:txBody>
                    <a:bodyPr/>
                    <a:lstStyle/>
                    <a:p>
                      <a:pPr rtl="0" fontAlgn="t">
                        <a:spcBef>
                          <a:spcPts val="600"/>
                        </a:spcBef>
                        <a:spcAft>
                          <a:spcPts val="600"/>
                        </a:spcAft>
                      </a:pPr>
                      <a:r>
                        <a:rPr lang="en-US" sz="1400" b="0" u="none" strike="noStrike" dirty="0">
                          <a:solidFill>
                            <a:srgbClr val="000000"/>
                          </a:solidFill>
                          <a:effectLst/>
                        </a:rPr>
                        <a:t>Nonspecific sexual drawings</a:t>
                      </a:r>
                      <a:endParaRPr lang="en-US" sz="3200" dirty="0">
                        <a:effectLst/>
                      </a:endParaRPr>
                    </a:p>
                  </a:txBody>
                  <a:tcPr marL="44450" marR="44450"/>
                </a:tc>
                <a:tc>
                  <a:txBody>
                    <a:bodyPr/>
                    <a:lstStyle/>
                    <a:p>
                      <a:pPr rtl="0" fontAlgn="t">
                        <a:spcBef>
                          <a:spcPts val="600"/>
                        </a:spcBef>
                        <a:spcAft>
                          <a:spcPts val="600"/>
                        </a:spcAft>
                      </a:pPr>
                      <a:r>
                        <a:rPr lang="en-US" sz="1400" b="0" u="none" strike="noStrike">
                          <a:solidFill>
                            <a:srgbClr val="000000"/>
                          </a:solidFill>
                          <a:effectLst/>
                        </a:rPr>
                        <a:t>Personalized sexual drawings</a:t>
                      </a:r>
                      <a:endParaRPr lang="en-US" sz="3200">
                        <a:effectLst/>
                      </a:endParaRPr>
                    </a:p>
                  </a:txBody>
                  <a:tcPr marL="44450" marR="44450"/>
                </a:tc>
                <a:tc>
                  <a:txBody>
                    <a:bodyPr/>
                    <a:lstStyle/>
                    <a:p>
                      <a:pPr rtl="0" fontAlgn="t">
                        <a:spcBef>
                          <a:spcPts val="600"/>
                        </a:spcBef>
                        <a:spcAft>
                          <a:spcPts val="600"/>
                        </a:spcAft>
                      </a:pPr>
                      <a:r>
                        <a:rPr lang="en-US" sz="1400" b="0" u="none" strike="noStrike" dirty="0">
                          <a:solidFill>
                            <a:srgbClr val="000000"/>
                          </a:solidFill>
                          <a:effectLst/>
                        </a:rPr>
                        <a:t>Gang or group threats</a:t>
                      </a:r>
                      <a:endParaRPr lang="en-US" sz="3200" dirty="0">
                        <a:effectLst/>
                      </a:endParaRPr>
                    </a:p>
                  </a:txBody>
                  <a:tcPr marL="44450" marR="44450"/>
                </a:tc>
                <a:extLst>
                  <a:ext uri="{0D108BD9-81ED-4DB2-BD59-A6C34878D82A}">
                    <a16:rowId xmlns:a16="http://schemas.microsoft.com/office/drawing/2014/main" val="1957428976"/>
                  </a:ext>
                </a:extLst>
              </a:tr>
            </a:tbl>
          </a:graphicData>
        </a:graphic>
      </p:graphicFrame>
      <p:sp>
        <p:nvSpPr>
          <p:cNvPr id="7" name="TextBox 6">
            <a:extLst>
              <a:ext uri="{FF2B5EF4-FFF2-40B4-BE49-F238E27FC236}">
                <a16:creationId xmlns:a16="http://schemas.microsoft.com/office/drawing/2014/main" id="{1D1FFEE1-99D1-65CC-834F-5A1B5A93F796}"/>
              </a:ext>
            </a:extLst>
          </p:cNvPr>
          <p:cNvSpPr txBox="1"/>
          <p:nvPr/>
        </p:nvSpPr>
        <p:spPr>
          <a:xfrm>
            <a:off x="599076" y="6356350"/>
            <a:ext cx="8390971" cy="338554"/>
          </a:xfrm>
          <a:prstGeom prst="rect">
            <a:avLst/>
          </a:prstGeom>
          <a:noFill/>
        </p:spPr>
        <p:txBody>
          <a:bodyPr wrap="square">
            <a:spAutoFit/>
          </a:bodyPr>
          <a:lstStyle/>
          <a:p>
            <a:pPr rtl="0">
              <a:spcBef>
                <a:spcPts val="0"/>
              </a:spcBef>
              <a:spcAft>
                <a:spcPts val="1000"/>
              </a:spcAft>
            </a:pPr>
            <a:r>
              <a:rPr lang="en-US" sz="1600" b="1" i="0" u="none" strike="noStrike" dirty="0">
                <a:effectLst/>
                <a:latin typeface="Arial" panose="020B0604020202020204" pitchFamily="34" charset="0"/>
              </a:rPr>
              <a:t>Note: </a:t>
            </a:r>
            <a:r>
              <a:rPr lang="en-US" sz="1600" i="0" u="none" strike="noStrike" dirty="0">
                <a:effectLst/>
                <a:latin typeface="Arial" panose="020B0604020202020204" pitchFamily="34" charset="0"/>
              </a:rPr>
              <a:t>Sexual harassment can be done face to face or via notes, internet, or phone.</a:t>
            </a:r>
            <a:endParaRPr lang="en-US" sz="1600" dirty="0">
              <a:effectLst/>
            </a:endParaRPr>
          </a:p>
        </p:txBody>
      </p:sp>
    </p:spTree>
    <p:extLst>
      <p:ext uri="{BB962C8B-B14F-4D97-AF65-F5344CB8AC3E}">
        <p14:creationId xmlns:p14="http://schemas.microsoft.com/office/powerpoint/2010/main" val="41358933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DB20771-2F11-FF74-368A-9B60D017183B}"/>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5</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4DE6D7E1-8E19-217D-0688-9E62BD139A40}"/>
              </a:ext>
            </a:extLst>
          </p:cNvPr>
          <p:cNvSpPr>
            <a:spLocks noGrp="1"/>
          </p:cNvSpPr>
          <p:nvPr>
            <p:ph type="title"/>
          </p:nvPr>
        </p:nvSpPr>
        <p:spPr/>
        <p:txBody>
          <a:bodyPr/>
          <a:lstStyle/>
          <a:p>
            <a:r>
              <a:rPr lang="en-US" i="0" u="none" strike="noStrike" dirty="0">
                <a:solidFill>
                  <a:srgbClr val="000000"/>
                </a:solidFill>
                <a:effectLst/>
                <a:latin typeface="Arial" panose="020B0604020202020204" pitchFamily="34" charset="0"/>
              </a:rPr>
              <a:t>Ways to Take Action</a:t>
            </a:r>
            <a:br>
              <a:rPr lang="en-US" sz="4800" b="0" dirty="0">
                <a:effectLst/>
              </a:rPr>
            </a:br>
            <a:br>
              <a:rPr lang="en-US" sz="4800" dirty="0"/>
            </a:br>
            <a:endParaRPr lang="en-US" dirty="0"/>
          </a:p>
        </p:txBody>
      </p:sp>
      <p:sp>
        <p:nvSpPr>
          <p:cNvPr id="4" name="Text Placeholder 3">
            <a:extLst>
              <a:ext uri="{FF2B5EF4-FFF2-40B4-BE49-F238E27FC236}">
                <a16:creationId xmlns:a16="http://schemas.microsoft.com/office/drawing/2014/main" id="{9F20DCDD-569D-9641-E1AC-8FBE4DB5EFC0}"/>
              </a:ext>
            </a:extLst>
          </p:cNvPr>
          <p:cNvSpPr>
            <a:spLocks noGrp="1"/>
          </p:cNvSpPr>
          <p:nvPr>
            <p:ph type="body" sz="half" idx="2"/>
          </p:nvPr>
        </p:nvSpPr>
        <p:spPr/>
        <p:txBody>
          <a:bodyPr/>
          <a:lstStyle/>
          <a:p>
            <a:pPr marL="0" indent="0" rtl="0">
              <a:spcBef>
                <a:spcPts val="800"/>
              </a:spcBef>
              <a:spcAft>
                <a:spcPts val="600"/>
              </a:spcAft>
              <a:buNone/>
            </a:pPr>
            <a:r>
              <a:rPr lang="en-US" sz="1800" b="0" i="0" u="none" strike="noStrike" dirty="0">
                <a:solidFill>
                  <a:srgbClr val="000000"/>
                </a:solidFill>
                <a:effectLst/>
                <a:latin typeface="Arial" panose="020B0604020202020204" pitchFamily="34" charset="0"/>
              </a:rPr>
              <a:t>Statistics show that you are likely to be harassed at some point in your life. Here is some hands-on advice that will help make it clear to harassers that you will not tolerate any form of harassment!</a:t>
            </a:r>
            <a:endParaRPr lang="en-US" sz="3200" b="0" dirty="0">
              <a:effectLst/>
            </a:endParaRPr>
          </a:p>
          <a:p>
            <a:pPr marL="457200" rtl="0">
              <a:spcBef>
                <a:spcPts val="800"/>
              </a:spcBef>
              <a:spcAft>
                <a:spcPts val="600"/>
              </a:spcAft>
            </a:pPr>
            <a:r>
              <a:rPr lang="en-US" sz="1800" b="1" i="0" u="none" strike="noStrike" dirty="0">
                <a:solidFill>
                  <a:srgbClr val="000000"/>
                </a:solidFill>
                <a:effectLst/>
                <a:latin typeface="Arial" panose="020B0604020202020204" pitchFamily="34" charset="0"/>
              </a:rPr>
              <a:t>Recognize that you have the right</a:t>
            </a:r>
            <a:r>
              <a:rPr lang="en-US" sz="1800" b="0" i="0" u="none" strike="noStrike" dirty="0">
                <a:solidFill>
                  <a:srgbClr val="000000"/>
                </a:solidFill>
                <a:effectLst/>
                <a:latin typeface="Arial" panose="020B0604020202020204" pitchFamily="34" charset="0"/>
              </a:rPr>
              <a:t> to do something about the offensive behavior.</a:t>
            </a:r>
            <a:endParaRPr lang="en-US" sz="3200" b="0" dirty="0">
              <a:effectLst/>
            </a:endParaRPr>
          </a:p>
          <a:p>
            <a:pPr marL="457200" rtl="0">
              <a:spcBef>
                <a:spcPts val="800"/>
              </a:spcBef>
              <a:spcAft>
                <a:spcPts val="600"/>
              </a:spcAft>
            </a:pPr>
            <a:r>
              <a:rPr lang="en-US" sz="1800" b="1" i="0" u="none" strike="noStrike" dirty="0">
                <a:solidFill>
                  <a:srgbClr val="000000"/>
                </a:solidFill>
                <a:effectLst/>
                <a:latin typeface="Arial" panose="020B0604020202020204" pitchFamily="34" charset="0"/>
              </a:rPr>
              <a:t>Do not ignore the situation</a:t>
            </a:r>
            <a:r>
              <a:rPr lang="en-US" sz="1800" b="0" i="0" u="none" strike="noStrike" dirty="0">
                <a:solidFill>
                  <a:srgbClr val="000000"/>
                </a:solidFill>
                <a:effectLst/>
                <a:latin typeface="Arial" panose="020B0604020202020204" pitchFamily="34" charset="0"/>
              </a:rPr>
              <a:t>. By keeping quiet about what you are experiencing, you may be conveying that the behavior is somehow acceptable.</a:t>
            </a:r>
            <a:endParaRPr lang="en-US" sz="3200" b="0" dirty="0">
              <a:effectLst/>
            </a:endParaRPr>
          </a:p>
          <a:p>
            <a:pPr marL="457200" rtl="0">
              <a:spcBef>
                <a:spcPts val="800"/>
              </a:spcBef>
              <a:spcAft>
                <a:spcPts val="600"/>
              </a:spcAft>
            </a:pPr>
            <a:r>
              <a:rPr lang="en-US" sz="1800" b="1" i="0" u="none" strike="noStrike" dirty="0">
                <a:solidFill>
                  <a:srgbClr val="000000"/>
                </a:solidFill>
                <a:effectLst/>
                <a:latin typeface="Arial" panose="020B0604020202020204" pitchFamily="34" charset="0"/>
              </a:rPr>
              <a:t>Do not blame yourself for the behavior of others</a:t>
            </a:r>
            <a:r>
              <a:rPr lang="en-US" sz="1800" b="0" i="0" u="none" strike="noStrike" dirty="0">
                <a:solidFill>
                  <a:srgbClr val="000000"/>
                </a:solidFill>
                <a:effectLst/>
                <a:latin typeface="Arial" panose="020B0604020202020204" pitchFamily="34" charset="0"/>
              </a:rPr>
              <a:t>. If the harassment continues, talk to a parent, counselor, teacher, or close friend. Do not feel you have to face the situation on your own.</a:t>
            </a:r>
            <a:endParaRPr lang="en-US" sz="3200" b="0" dirty="0">
              <a:effectLst/>
            </a:endParaRPr>
          </a:p>
          <a:p>
            <a:pPr marL="457200" rtl="0">
              <a:spcBef>
                <a:spcPts val="800"/>
              </a:spcBef>
              <a:spcAft>
                <a:spcPts val="600"/>
              </a:spcAft>
            </a:pPr>
            <a:r>
              <a:rPr lang="en-US" sz="1800" b="1" i="0" u="none" strike="noStrike" dirty="0">
                <a:solidFill>
                  <a:srgbClr val="000000"/>
                </a:solidFill>
                <a:effectLst/>
                <a:latin typeface="Arial" panose="020B0604020202020204" pitchFamily="34" charset="0"/>
              </a:rPr>
              <a:t>State very clearly that you do not like, want, or appreciate their behavior</a:t>
            </a:r>
            <a:r>
              <a:rPr lang="en-US" sz="1800" b="0" i="0" u="none" strike="noStrike" dirty="0">
                <a:solidFill>
                  <a:srgbClr val="000000"/>
                </a:solidFill>
                <a:effectLst/>
                <a:latin typeface="Arial" panose="020B0604020202020204" pitchFamily="34" charset="0"/>
              </a:rPr>
              <a:t>. One out of five situations involves a perpetrator who is in a position of power (teacher, coach, or employer) but most situations will be with your peers.</a:t>
            </a:r>
            <a:endParaRPr lang="en-US" sz="3200" b="0" dirty="0">
              <a:effectLst/>
            </a:endParaRPr>
          </a:p>
          <a:p>
            <a:pPr marL="457200" rtl="0">
              <a:spcBef>
                <a:spcPts val="800"/>
              </a:spcBef>
              <a:spcAft>
                <a:spcPts val="600"/>
              </a:spcAft>
            </a:pPr>
            <a:r>
              <a:rPr lang="en-US" sz="1800" b="1" i="0" u="none" strike="noStrike" dirty="0">
                <a:solidFill>
                  <a:srgbClr val="000000"/>
                </a:solidFill>
                <a:effectLst/>
                <a:latin typeface="Arial" panose="020B0604020202020204" pitchFamily="34" charset="0"/>
              </a:rPr>
              <a:t>Try to have witnesses when you confront the individual</a:t>
            </a:r>
            <a:r>
              <a:rPr lang="en-US" sz="1800" b="0" i="0" u="none" strike="noStrike" dirty="0">
                <a:solidFill>
                  <a:srgbClr val="000000"/>
                </a:solidFill>
                <a:effectLst/>
                <a:latin typeface="Arial" panose="020B0604020202020204" pitchFamily="34" charset="0"/>
              </a:rPr>
              <a:t>. If the behavior persists, go to a counselor or tell the principal what is happening. The perpetrator will have to face the consequences of </a:t>
            </a:r>
            <a:r>
              <a:rPr lang="en-US" sz="1800" dirty="0">
                <a:solidFill>
                  <a:srgbClr val="000000"/>
                </a:solidFill>
              </a:rPr>
              <a:t>their</a:t>
            </a:r>
            <a:r>
              <a:rPr lang="en-US" sz="1800" b="0" i="0" u="none" strike="noStrike" dirty="0">
                <a:solidFill>
                  <a:srgbClr val="000000"/>
                </a:solidFill>
                <a:effectLst/>
                <a:latin typeface="Arial" panose="020B0604020202020204" pitchFamily="34" charset="0"/>
              </a:rPr>
              <a:t> behavior.</a:t>
            </a:r>
            <a:endParaRPr lang="en-US" sz="3200" b="0" dirty="0">
              <a:effectLst/>
            </a:endParaRPr>
          </a:p>
          <a:p>
            <a:pPr marL="457200" rtl="0">
              <a:spcBef>
                <a:spcPts val="800"/>
              </a:spcBef>
              <a:spcAft>
                <a:spcPts val="600"/>
              </a:spcAft>
            </a:pPr>
            <a:r>
              <a:rPr lang="en-US" sz="1800" b="1" i="0" u="none" strike="noStrike" dirty="0">
                <a:solidFill>
                  <a:srgbClr val="000000"/>
                </a:solidFill>
                <a:effectLst/>
                <a:latin typeface="Arial" panose="020B0604020202020204" pitchFamily="34" charset="0"/>
              </a:rPr>
              <a:t>Get it in writing</a:t>
            </a:r>
            <a:r>
              <a:rPr lang="en-US" sz="1800" b="0" i="0" u="none" strike="noStrike" dirty="0">
                <a:solidFill>
                  <a:srgbClr val="000000"/>
                </a:solidFill>
                <a:effectLst/>
                <a:latin typeface="Arial" panose="020B0604020202020204" pitchFamily="34" charset="0"/>
              </a:rPr>
              <a:t>. Write a report detailing exactly what is taking place. By chronicling what has happened, you will have a running history of the harassment. </a:t>
            </a:r>
          </a:p>
          <a:p>
            <a:pPr marL="457200" rtl="0">
              <a:spcBef>
                <a:spcPts val="800"/>
              </a:spcBef>
              <a:spcAft>
                <a:spcPts val="600"/>
              </a:spcAft>
            </a:pPr>
            <a:r>
              <a:rPr lang="en-US" sz="1800" b="1" i="0" u="none" strike="noStrike" dirty="0">
                <a:solidFill>
                  <a:srgbClr val="000000"/>
                </a:solidFill>
                <a:effectLst/>
                <a:latin typeface="Arial" panose="020B0604020202020204" pitchFamily="34" charset="0"/>
              </a:rPr>
              <a:t>If you feel that the people you turn to are unable to help you with the situation</a:t>
            </a:r>
            <a:r>
              <a:rPr lang="en-US" sz="1800" b="0" i="0" u="none" strike="noStrike" dirty="0">
                <a:solidFill>
                  <a:srgbClr val="000000"/>
                </a:solidFill>
                <a:effectLst/>
                <a:latin typeface="Arial" panose="020B0604020202020204" pitchFamily="34" charset="0"/>
              </a:rPr>
              <a:t>, consider contacting a therapist, support group, lawyer, or the Department of Education.</a:t>
            </a:r>
            <a:endParaRPr lang="en-US" sz="3200" b="0" dirty="0">
              <a:effectLst/>
            </a:endParaRPr>
          </a:p>
          <a:p>
            <a:endParaRPr lang="en-US" dirty="0"/>
          </a:p>
        </p:txBody>
      </p:sp>
    </p:spTree>
    <p:extLst>
      <p:ext uri="{BB962C8B-B14F-4D97-AF65-F5344CB8AC3E}">
        <p14:creationId xmlns:p14="http://schemas.microsoft.com/office/powerpoint/2010/main" val="35707317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FD8AB77-2034-5B34-B3AF-A327C0F30FE7}"/>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6</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A9D41120-47EA-904E-0A5C-066A9F03EF47}"/>
              </a:ext>
            </a:extLst>
          </p:cNvPr>
          <p:cNvSpPr>
            <a:spLocks noGrp="1"/>
          </p:cNvSpPr>
          <p:nvPr>
            <p:ph type="title"/>
          </p:nvPr>
        </p:nvSpPr>
        <p:spPr/>
        <p:txBody>
          <a:bodyPr/>
          <a:lstStyle/>
          <a:p>
            <a:r>
              <a:rPr lang="en-US" i="0" u="none" strike="noStrike" dirty="0">
                <a:solidFill>
                  <a:srgbClr val="000000"/>
                </a:solidFill>
                <a:effectLst/>
                <a:latin typeface="Arial" panose="020B0604020202020204" pitchFamily="34" charset="0"/>
              </a:rPr>
              <a:t>Communicating Assertively to Combat   Sexual Harassment</a:t>
            </a:r>
            <a:br>
              <a:rPr lang="en-US" sz="4400" b="0" dirty="0">
                <a:effectLst/>
              </a:rPr>
            </a:br>
            <a:br>
              <a:rPr lang="en-US" sz="4400" dirty="0"/>
            </a:br>
            <a:endParaRPr lang="en-US" dirty="0"/>
          </a:p>
        </p:txBody>
      </p:sp>
      <p:sp>
        <p:nvSpPr>
          <p:cNvPr id="4" name="Text Placeholder 3">
            <a:extLst>
              <a:ext uri="{FF2B5EF4-FFF2-40B4-BE49-F238E27FC236}">
                <a16:creationId xmlns:a16="http://schemas.microsoft.com/office/drawing/2014/main" id="{1F4EFBC9-FC3C-6583-3E6E-4AC72AC5A77B}"/>
              </a:ext>
            </a:extLst>
          </p:cNvPr>
          <p:cNvSpPr>
            <a:spLocks noGrp="1"/>
          </p:cNvSpPr>
          <p:nvPr>
            <p:ph type="body" sz="half" idx="2"/>
          </p:nvPr>
        </p:nvSpPr>
        <p:spPr/>
        <p:txBody>
          <a:bodyPr/>
          <a:lstStyle/>
          <a:p>
            <a:pPr marL="457200" rtl="0">
              <a:spcBef>
                <a:spcPts val="100"/>
              </a:spcBef>
              <a:spcAft>
                <a:spcPts val="1000"/>
              </a:spcAft>
            </a:pPr>
            <a:r>
              <a:rPr lang="en-US" sz="2400" b="0" i="0" u="none" strike="noStrike" dirty="0">
                <a:solidFill>
                  <a:srgbClr val="000000"/>
                </a:solidFill>
                <a:effectLst/>
                <a:latin typeface="Arial" panose="020B0604020202020204" pitchFamily="34" charset="0"/>
              </a:rPr>
              <a:t>Say “yes” or “no” </a:t>
            </a:r>
            <a:r>
              <a:rPr lang="en-US" sz="2400" b="1" i="0" u="none" strike="noStrike" dirty="0">
                <a:solidFill>
                  <a:srgbClr val="000000"/>
                </a:solidFill>
                <a:effectLst/>
                <a:latin typeface="Arial" panose="020B0604020202020204" pitchFamily="34" charset="0"/>
              </a:rPr>
              <a:t>firmly</a:t>
            </a:r>
            <a:r>
              <a:rPr lang="en-US" sz="2400" b="0" i="0" u="none" strike="noStrike" dirty="0">
                <a:solidFill>
                  <a:srgbClr val="000000"/>
                </a:solidFill>
                <a:effectLst/>
                <a:latin typeface="Arial" panose="020B0604020202020204" pitchFamily="34" charset="0"/>
              </a:rPr>
              <a:t>. Reinforce the message with head movements.</a:t>
            </a:r>
            <a:endParaRPr lang="en-US" sz="2400" b="0" dirty="0">
              <a:effectLst/>
            </a:endParaRPr>
          </a:p>
          <a:p>
            <a:pPr marL="457200" rtl="0">
              <a:spcBef>
                <a:spcPts val="100"/>
              </a:spcBef>
              <a:spcAft>
                <a:spcPts val="1000"/>
              </a:spcAft>
            </a:pPr>
            <a:r>
              <a:rPr lang="en-US" sz="2400" b="0" i="0" u="none" strike="noStrike" dirty="0">
                <a:solidFill>
                  <a:srgbClr val="000000"/>
                </a:solidFill>
                <a:effectLst/>
                <a:latin typeface="Arial" panose="020B0604020202020204" pitchFamily="34" charset="0"/>
              </a:rPr>
              <a:t>Have shoulders back, head up, and feet planted solidly. </a:t>
            </a:r>
          </a:p>
          <a:p>
            <a:pPr marL="457200" rtl="0">
              <a:spcBef>
                <a:spcPts val="100"/>
              </a:spcBef>
              <a:spcAft>
                <a:spcPts val="1000"/>
              </a:spcAft>
            </a:pPr>
            <a:r>
              <a:rPr lang="en-US" sz="2400" b="0" i="0" u="none" strike="noStrike" dirty="0">
                <a:solidFill>
                  <a:srgbClr val="000000"/>
                </a:solidFill>
                <a:effectLst/>
                <a:latin typeface="Arial" panose="020B0604020202020204" pitchFamily="34" charset="0"/>
              </a:rPr>
              <a:t>Say what you feel in a nice, but firm way.</a:t>
            </a:r>
            <a:endParaRPr lang="en-US" sz="2400" b="0" dirty="0">
              <a:effectLst/>
            </a:endParaRPr>
          </a:p>
          <a:p>
            <a:pPr marL="457200" rtl="0">
              <a:spcBef>
                <a:spcPts val="100"/>
              </a:spcBef>
              <a:spcAft>
                <a:spcPts val="1000"/>
              </a:spcAft>
            </a:pPr>
            <a:r>
              <a:rPr lang="en-US" sz="2400" b="0" i="0" u="none" strike="noStrike" dirty="0">
                <a:solidFill>
                  <a:srgbClr val="000000"/>
                </a:solidFill>
                <a:effectLst/>
                <a:latin typeface="Arial" panose="020B0604020202020204" pitchFamily="34" charset="0"/>
              </a:rPr>
              <a:t>Look the other person in the eyes.</a:t>
            </a:r>
            <a:endParaRPr lang="en-US" sz="2400" b="0" dirty="0">
              <a:effectLst/>
            </a:endParaRPr>
          </a:p>
          <a:p>
            <a:pPr marL="457200" rtl="0">
              <a:spcBef>
                <a:spcPts val="100"/>
              </a:spcBef>
              <a:spcAft>
                <a:spcPts val="1000"/>
              </a:spcAft>
            </a:pPr>
            <a:r>
              <a:rPr lang="en-US" sz="2400" b="0" i="0" u="none" strike="noStrike" dirty="0">
                <a:solidFill>
                  <a:srgbClr val="000000"/>
                </a:solidFill>
                <a:effectLst/>
                <a:latin typeface="Arial" panose="020B0604020202020204" pitchFamily="34" charset="0"/>
              </a:rPr>
              <a:t>Repeat “yes” or “no” as often as necessary.</a:t>
            </a:r>
            <a:endParaRPr lang="en-US" sz="2400" b="0" dirty="0">
              <a:effectLst/>
            </a:endParaRPr>
          </a:p>
          <a:p>
            <a:pPr marL="457200" rtl="0">
              <a:spcBef>
                <a:spcPts val="100"/>
              </a:spcBef>
              <a:spcAft>
                <a:spcPts val="1000"/>
              </a:spcAft>
            </a:pPr>
            <a:r>
              <a:rPr lang="en-US" sz="2400" b="0" i="0" u="none" strike="noStrike" dirty="0">
                <a:solidFill>
                  <a:srgbClr val="000000"/>
                </a:solidFill>
                <a:effectLst/>
                <a:latin typeface="Arial" panose="020B0604020202020204" pitchFamily="34" charset="0"/>
              </a:rPr>
              <a:t>Be direct. </a:t>
            </a:r>
            <a:r>
              <a:rPr lang="en-US" sz="2400" dirty="0">
                <a:solidFill>
                  <a:srgbClr val="000000"/>
                </a:solidFill>
              </a:rPr>
              <a:t>D</a:t>
            </a:r>
            <a:r>
              <a:rPr lang="en-US" sz="2400" b="0" i="0" u="none" strike="noStrike" dirty="0">
                <a:solidFill>
                  <a:srgbClr val="000000"/>
                </a:solidFill>
                <a:effectLst/>
                <a:latin typeface="Arial" panose="020B0604020202020204" pitchFamily="34" charset="0"/>
              </a:rPr>
              <a:t>o not rely on subtle hints.</a:t>
            </a:r>
            <a:endParaRPr lang="en-US" sz="2400" b="0" dirty="0">
              <a:effectLst/>
            </a:endParaRPr>
          </a:p>
          <a:p>
            <a:pPr marL="457200" rtl="0">
              <a:spcBef>
                <a:spcPts val="100"/>
              </a:spcBef>
              <a:spcAft>
                <a:spcPts val="1000"/>
              </a:spcAft>
            </a:pPr>
            <a:r>
              <a:rPr lang="en-US" sz="2400" b="0" i="0" u="none" strike="noStrike" dirty="0">
                <a:solidFill>
                  <a:srgbClr val="000000"/>
                </a:solidFill>
                <a:effectLst/>
                <a:latin typeface="Arial" panose="020B0604020202020204" pitchFamily="34" charset="0"/>
              </a:rPr>
              <a:t>Avoid complex excuses or apologies.</a:t>
            </a:r>
            <a:endParaRPr lang="en-US" sz="2400" b="0" dirty="0">
              <a:effectLst/>
            </a:endParaRPr>
          </a:p>
          <a:p>
            <a:pPr marL="457200" rtl="0">
              <a:spcBef>
                <a:spcPts val="100"/>
              </a:spcBef>
              <a:spcAft>
                <a:spcPts val="1000"/>
              </a:spcAft>
            </a:pPr>
            <a:r>
              <a:rPr lang="en-US" sz="2400" b="0" i="0" u="none" strike="noStrike" dirty="0">
                <a:solidFill>
                  <a:srgbClr val="000000"/>
                </a:solidFill>
                <a:effectLst/>
                <a:latin typeface="Arial" panose="020B0604020202020204" pitchFamily="34" charset="0"/>
              </a:rPr>
              <a:t>Develop a reputation for meaning what you say.</a:t>
            </a:r>
            <a:endParaRPr lang="en-US" sz="2400" b="0" dirty="0">
              <a:effectLst/>
            </a:endParaRPr>
          </a:p>
          <a:p>
            <a:pPr marL="457200" rtl="0">
              <a:spcBef>
                <a:spcPts val="100"/>
              </a:spcBef>
              <a:spcAft>
                <a:spcPts val="1000"/>
              </a:spcAft>
            </a:pPr>
            <a:r>
              <a:rPr lang="en-US" sz="2400" b="0" i="0" u="none" strike="noStrike" dirty="0">
                <a:solidFill>
                  <a:srgbClr val="000000"/>
                </a:solidFill>
                <a:effectLst/>
                <a:latin typeface="Arial" panose="020B0604020202020204" pitchFamily="34" charset="0"/>
              </a:rPr>
              <a:t>Do not attack or put people down.</a:t>
            </a:r>
          </a:p>
          <a:p>
            <a:pPr marL="457200" rtl="0">
              <a:spcBef>
                <a:spcPts val="100"/>
              </a:spcBef>
              <a:spcAft>
                <a:spcPts val="1000"/>
              </a:spcAft>
            </a:pPr>
            <a:r>
              <a:rPr lang="en-US" sz="2400" b="0" i="0" u="none" strike="noStrike" dirty="0">
                <a:solidFill>
                  <a:srgbClr val="000000"/>
                </a:solidFill>
                <a:effectLst/>
                <a:latin typeface="Arial" panose="020B0604020202020204" pitchFamily="34" charset="0"/>
              </a:rPr>
              <a:t>Turn internet/phone harassers into the proper authorities.</a:t>
            </a:r>
            <a:endParaRPr lang="en-US" sz="2400" dirty="0"/>
          </a:p>
          <a:p>
            <a:endParaRPr lang="en-US" dirty="0"/>
          </a:p>
        </p:txBody>
      </p:sp>
      <p:pic>
        <p:nvPicPr>
          <p:cNvPr id="5" name="Picture 4" descr="A close-up of a letterpress type&#10;&#10;Description automatically generated">
            <a:extLst>
              <a:ext uri="{FF2B5EF4-FFF2-40B4-BE49-F238E27FC236}">
                <a16:creationId xmlns:a16="http://schemas.microsoft.com/office/drawing/2014/main" id="{0F16A82F-2675-EDC2-92AA-9564E8CD0C5E}"/>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8253598" y="3143816"/>
            <a:ext cx="3228604" cy="2209800"/>
          </a:xfrm>
          <a:prstGeom prst="rect">
            <a:avLst/>
          </a:prstGeom>
        </p:spPr>
      </p:pic>
    </p:spTree>
    <p:extLst>
      <p:ext uri="{BB962C8B-B14F-4D97-AF65-F5344CB8AC3E}">
        <p14:creationId xmlns:p14="http://schemas.microsoft.com/office/powerpoint/2010/main" val="21154764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59443CC-ED97-C72D-5032-3128EDFD0F88}"/>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7</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847CAAFA-0B2D-8904-3B2A-AB3422C7BA1E}"/>
              </a:ext>
            </a:extLst>
          </p:cNvPr>
          <p:cNvSpPr>
            <a:spLocks noGrp="1"/>
          </p:cNvSpPr>
          <p:nvPr>
            <p:ph type="title"/>
          </p:nvPr>
        </p:nvSpPr>
        <p:spPr/>
        <p:txBody>
          <a:bodyPr/>
          <a:lstStyle/>
          <a:p>
            <a:r>
              <a:rPr lang="en-US" i="0" u="none" strike="noStrike" dirty="0">
                <a:solidFill>
                  <a:srgbClr val="000000"/>
                </a:solidFill>
                <a:effectLst/>
                <a:latin typeface="Arial" panose="020B0604020202020204" pitchFamily="34" charset="0"/>
              </a:rPr>
              <a:t>Activity</a:t>
            </a:r>
            <a:endParaRPr lang="en-US" dirty="0"/>
          </a:p>
        </p:txBody>
      </p:sp>
      <p:sp>
        <p:nvSpPr>
          <p:cNvPr id="4" name="Text Placeholder 3">
            <a:extLst>
              <a:ext uri="{FF2B5EF4-FFF2-40B4-BE49-F238E27FC236}">
                <a16:creationId xmlns:a16="http://schemas.microsoft.com/office/drawing/2014/main" id="{0A0B5EA6-DE97-82F3-10E8-9A7CC693AF47}"/>
              </a:ext>
            </a:extLst>
          </p:cNvPr>
          <p:cNvSpPr>
            <a:spLocks noGrp="1"/>
          </p:cNvSpPr>
          <p:nvPr>
            <p:ph type="body" sz="half" idx="2"/>
          </p:nvPr>
        </p:nvSpPr>
        <p:spPr/>
        <p:txBody>
          <a:bodyPr/>
          <a:lstStyle/>
          <a:p>
            <a:pPr marL="0" indent="0" rtl="0">
              <a:spcBef>
                <a:spcPts val="0"/>
              </a:spcBef>
              <a:spcAft>
                <a:spcPts val="1200"/>
              </a:spcAft>
              <a:buNone/>
            </a:pPr>
            <a:r>
              <a:rPr lang="en-US" sz="2800" b="1" i="0" u="none" strike="noStrike" dirty="0">
                <a:solidFill>
                  <a:srgbClr val="000000"/>
                </a:solidFill>
                <a:effectLst/>
                <a:latin typeface="Arial" panose="020B0604020202020204" pitchFamily="34" charset="0"/>
              </a:rPr>
              <a:t>Instructions: </a:t>
            </a:r>
            <a:r>
              <a:rPr lang="en-US" sz="2800" b="0" i="0" u="none" strike="noStrike" dirty="0">
                <a:solidFill>
                  <a:srgbClr val="000000"/>
                </a:solidFill>
                <a:effectLst/>
                <a:latin typeface="Arial" panose="020B0604020202020204" pitchFamily="34" charset="0"/>
              </a:rPr>
              <a:t>Find a partner of the opposite sex and use the </a:t>
            </a:r>
            <a:r>
              <a:rPr lang="en-US" sz="2800" b="0" i="1" u="sng" dirty="0">
                <a:solidFill>
                  <a:srgbClr val="000000"/>
                </a:solidFill>
                <a:effectLst/>
                <a:latin typeface="Arial" panose="020B0604020202020204" pitchFamily="34" charset="0"/>
              </a:rPr>
              <a:t>Ways to </a:t>
            </a:r>
            <a:r>
              <a:rPr lang="en-US" sz="2800" i="1" u="sng" dirty="0">
                <a:solidFill>
                  <a:srgbClr val="000000"/>
                </a:solidFill>
              </a:rPr>
              <a:t>T</a:t>
            </a:r>
            <a:r>
              <a:rPr lang="en-US" sz="2800" b="0" i="1" u="sng" dirty="0">
                <a:solidFill>
                  <a:srgbClr val="000000"/>
                </a:solidFill>
                <a:effectLst/>
                <a:latin typeface="Arial" panose="020B0604020202020204" pitchFamily="34" charset="0"/>
              </a:rPr>
              <a:t>ake Action Against Harassment</a:t>
            </a:r>
            <a:r>
              <a:rPr lang="en-US" sz="2800" b="0" i="0" u="none" strike="noStrike" dirty="0">
                <a:solidFill>
                  <a:srgbClr val="000000"/>
                </a:solidFill>
                <a:effectLst/>
                <a:latin typeface="Arial" panose="020B0604020202020204" pitchFamily="34" charset="0"/>
              </a:rPr>
              <a:t> worksheet to practice communicating responsibly and assertively to any of the listed mild, moderate, or severe types of harassment found on the </a:t>
            </a:r>
            <a:r>
              <a:rPr lang="en-US" sz="2800" b="0" i="1" u="sng" dirty="0">
                <a:solidFill>
                  <a:srgbClr val="000000"/>
                </a:solidFill>
                <a:effectLst/>
                <a:latin typeface="Arial" panose="020B0604020202020204" pitchFamily="34" charset="0"/>
              </a:rPr>
              <a:t>What Is Sexual Harassment?</a:t>
            </a:r>
            <a:r>
              <a:rPr lang="en-US" sz="2800" b="0" i="1" u="none" strike="noStrike" dirty="0">
                <a:solidFill>
                  <a:srgbClr val="000000"/>
                </a:solidFill>
                <a:effectLst/>
                <a:latin typeface="Arial" panose="020B0604020202020204" pitchFamily="34" charset="0"/>
              </a:rPr>
              <a:t> </a:t>
            </a:r>
            <a:r>
              <a:rPr lang="en-US" sz="2800" b="0" i="0" u="none" strike="noStrike" dirty="0">
                <a:solidFill>
                  <a:srgbClr val="000000"/>
                </a:solidFill>
                <a:effectLst/>
                <a:latin typeface="Arial" panose="020B0604020202020204" pitchFamily="34" charset="0"/>
              </a:rPr>
              <a:t>worksheet. </a:t>
            </a:r>
            <a:endParaRPr lang="en-US" sz="2800" i="0" u="none" strike="noStrike" dirty="0">
              <a:solidFill>
                <a:srgbClr val="000000"/>
              </a:solidFill>
              <a:latin typeface="Arial" panose="020B0604020202020204" pitchFamily="34" charset="0"/>
            </a:endParaRPr>
          </a:p>
          <a:p>
            <a:pPr marL="0" indent="0" rtl="0">
              <a:spcBef>
                <a:spcPts val="0"/>
              </a:spcBef>
              <a:spcAft>
                <a:spcPts val="1200"/>
              </a:spcAft>
              <a:buNone/>
            </a:pPr>
            <a:br>
              <a:rPr lang="en-US" b="0" dirty="0">
                <a:effectLst/>
              </a:rPr>
            </a:br>
            <a:r>
              <a:rPr lang="en-US" sz="2800" b="1" i="0" u="none" strike="noStrike" dirty="0">
                <a:solidFill>
                  <a:srgbClr val="000000"/>
                </a:solidFill>
                <a:effectLst/>
                <a:latin typeface="Arial" panose="020B0604020202020204" pitchFamily="34" charset="0"/>
              </a:rPr>
              <a:t>Role-</a:t>
            </a:r>
            <a:r>
              <a:rPr lang="en-US" sz="2800" b="1" dirty="0">
                <a:solidFill>
                  <a:srgbClr val="000000"/>
                </a:solidFill>
              </a:rPr>
              <a:t>P</a:t>
            </a:r>
            <a:r>
              <a:rPr lang="en-US" sz="2800" b="1" i="0" u="none" strike="noStrike" dirty="0">
                <a:solidFill>
                  <a:srgbClr val="000000"/>
                </a:solidFill>
                <a:effectLst/>
                <a:latin typeface="Arial" panose="020B0604020202020204" pitchFamily="34" charset="0"/>
              </a:rPr>
              <a:t>lay:  </a:t>
            </a:r>
            <a:endParaRPr lang="en-US" b="1" dirty="0">
              <a:effectLst/>
            </a:endParaRPr>
          </a:p>
          <a:p>
            <a:pPr marL="0" indent="0" rtl="0">
              <a:spcBef>
                <a:spcPts val="0"/>
              </a:spcBef>
              <a:spcAft>
                <a:spcPts val="1200"/>
              </a:spcAft>
              <a:buNone/>
            </a:pPr>
            <a:r>
              <a:rPr lang="en-US" sz="2800" b="0" i="0" u="none" strike="noStrike" dirty="0">
                <a:solidFill>
                  <a:srgbClr val="000000"/>
                </a:solidFill>
                <a:effectLst/>
                <a:latin typeface="Arial" panose="020B0604020202020204" pitchFamily="34" charset="0"/>
              </a:rPr>
              <a:t>Person 1: Choose 3 examples from the </a:t>
            </a:r>
            <a:r>
              <a:rPr lang="en-US" sz="2800" b="0" i="1" u="none" strike="noStrike" dirty="0">
                <a:solidFill>
                  <a:srgbClr val="000000"/>
                </a:solidFill>
                <a:effectLst/>
                <a:latin typeface="Arial" panose="020B0604020202020204" pitchFamily="34" charset="0"/>
              </a:rPr>
              <a:t>What is Sexual Harassment? </a:t>
            </a:r>
            <a:r>
              <a:rPr lang="en-US" sz="2800" b="0" i="0" u="none" strike="noStrike" dirty="0">
                <a:solidFill>
                  <a:srgbClr val="000000"/>
                </a:solidFill>
                <a:effectLst/>
                <a:latin typeface="Arial" panose="020B0604020202020204" pitchFamily="34" charset="0"/>
              </a:rPr>
              <a:t>worksheet to say to your partner.</a:t>
            </a:r>
            <a:endParaRPr lang="en-US" b="0" dirty="0">
              <a:effectLst/>
            </a:endParaRPr>
          </a:p>
          <a:p>
            <a:pPr marL="0" indent="0" rtl="0">
              <a:spcBef>
                <a:spcPts val="0"/>
              </a:spcBef>
              <a:spcAft>
                <a:spcPts val="1200"/>
              </a:spcAft>
              <a:buNone/>
            </a:pPr>
            <a:r>
              <a:rPr lang="en-US" sz="2800" b="0" i="0" u="none" strike="noStrike" dirty="0">
                <a:solidFill>
                  <a:srgbClr val="000000"/>
                </a:solidFill>
                <a:effectLst/>
                <a:latin typeface="Arial" panose="020B0604020202020204" pitchFamily="34" charset="0"/>
              </a:rPr>
              <a:t>Person 2: Respond to each example in an assertive and responsible way.</a:t>
            </a:r>
            <a:endParaRPr lang="en-US" b="0" dirty="0">
              <a:effectLst/>
            </a:endParaRPr>
          </a:p>
          <a:p>
            <a:pPr marL="0" indent="0" rtl="0">
              <a:spcBef>
                <a:spcPts val="0"/>
              </a:spcBef>
              <a:spcAft>
                <a:spcPts val="1200"/>
              </a:spcAft>
              <a:buNone/>
            </a:pPr>
            <a:r>
              <a:rPr lang="en-US" sz="2800" b="0" i="0" u="none" strike="noStrike" dirty="0">
                <a:solidFill>
                  <a:srgbClr val="000000"/>
                </a:solidFill>
                <a:effectLst/>
                <a:latin typeface="Arial" panose="020B0604020202020204" pitchFamily="34" charset="0"/>
              </a:rPr>
              <a:t>Switch roles once you are done.</a:t>
            </a:r>
            <a:endParaRPr lang="en-US" b="0" dirty="0">
              <a:effectLst/>
            </a:endParaRPr>
          </a:p>
          <a:p>
            <a:endParaRPr lang="en-US" dirty="0"/>
          </a:p>
        </p:txBody>
      </p:sp>
    </p:spTree>
    <p:extLst>
      <p:ext uri="{BB962C8B-B14F-4D97-AF65-F5344CB8AC3E}">
        <p14:creationId xmlns:p14="http://schemas.microsoft.com/office/powerpoint/2010/main" val="8234447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0EC4055-ED68-0684-A357-CE1F677702CD}"/>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8</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1FB9334D-A147-0C02-62D5-2AD52DFA5A75}"/>
              </a:ext>
            </a:extLst>
          </p:cNvPr>
          <p:cNvSpPr>
            <a:spLocks noGrp="1"/>
          </p:cNvSpPr>
          <p:nvPr>
            <p:ph type="title"/>
          </p:nvPr>
        </p:nvSpPr>
        <p:spPr/>
        <p:txBody>
          <a:bodyPr/>
          <a:lstStyle/>
          <a:p>
            <a:r>
              <a:rPr lang="en-US" dirty="0"/>
              <a:t>Scenario</a:t>
            </a:r>
          </a:p>
        </p:txBody>
      </p:sp>
      <p:sp>
        <p:nvSpPr>
          <p:cNvPr id="4" name="Text Placeholder 3">
            <a:extLst>
              <a:ext uri="{FF2B5EF4-FFF2-40B4-BE49-F238E27FC236}">
                <a16:creationId xmlns:a16="http://schemas.microsoft.com/office/drawing/2014/main" id="{24EE34B9-BFC0-E920-3DA3-30B51FB7250A}"/>
              </a:ext>
            </a:extLst>
          </p:cNvPr>
          <p:cNvSpPr>
            <a:spLocks noGrp="1"/>
          </p:cNvSpPr>
          <p:nvPr>
            <p:ph type="body" sz="half" idx="2"/>
          </p:nvPr>
        </p:nvSpPr>
        <p:spPr>
          <a:xfrm>
            <a:off x="277139" y="1341139"/>
            <a:ext cx="8151638" cy="4942701"/>
          </a:xfrm>
        </p:spPr>
        <p:txBody>
          <a:bodyPr/>
          <a:lstStyle/>
          <a:p>
            <a:pPr marL="0" indent="0">
              <a:buNone/>
            </a:pPr>
            <a:r>
              <a:rPr lang="en-US" sz="2800" i="0" u="none" strike="noStrike" dirty="0">
                <a:latin typeface="Arial" pitchFamily="34" charset="0"/>
                <a:cs typeface="Arial" pitchFamily="34" charset="0"/>
              </a:rPr>
              <a:t>You have a romantic partner, and they want you to prove your love for them by sending a racy photo. You think about taking a picture. Before you go any further, think about the consequences.</a:t>
            </a:r>
          </a:p>
          <a:p>
            <a:pPr marL="0" indent="0">
              <a:buNone/>
            </a:pPr>
            <a:br>
              <a:rPr lang="en-US" sz="2800" b="0" dirty="0">
                <a:latin typeface="Arial" pitchFamily="34" charset="0"/>
                <a:cs typeface="Arial" pitchFamily="34" charset="0"/>
              </a:rPr>
            </a:br>
            <a:r>
              <a:rPr lang="en-US" sz="2800" b="1" u="none" strike="noStrike" dirty="0">
                <a:latin typeface="Arial" pitchFamily="34" charset="0"/>
                <a:cs typeface="Arial" pitchFamily="34" charset="0"/>
              </a:rPr>
              <a:t>Note: </a:t>
            </a:r>
            <a:r>
              <a:rPr lang="en-US" sz="2800" b="0" u="none" strike="noStrike" dirty="0">
                <a:latin typeface="Arial" pitchFamily="34" charset="0"/>
                <a:cs typeface="Arial" pitchFamily="34" charset="0"/>
              </a:rPr>
              <a:t>Sending explicit photos when you are underage is against the law. Your partner probably will not be the only one who sees the photo. Imagine, for a moment, how you will feel if your entire school sees it. Remember that whatever you send on a cell phone or the internet can be seen by many people.</a:t>
            </a:r>
            <a:endParaRPr lang="en-US" sz="2800" b="0" dirty="0">
              <a:latin typeface="Arial" pitchFamily="34" charset="0"/>
              <a:cs typeface="Arial" pitchFamily="34" charset="0"/>
            </a:endParaRPr>
          </a:p>
          <a:p>
            <a:pPr marL="0" indent="0">
              <a:buNone/>
            </a:pPr>
            <a:endParaRPr lang="en-US" dirty="0">
              <a:latin typeface="Arial" pitchFamily="34" charset="0"/>
              <a:cs typeface="Arial" pitchFamily="34" charset="0"/>
            </a:endParaRPr>
          </a:p>
          <a:p>
            <a:endParaRPr lang="en-US" dirty="0"/>
          </a:p>
        </p:txBody>
      </p:sp>
      <p:pic>
        <p:nvPicPr>
          <p:cNvPr id="5" name="Picture 4" descr="A person holding a cell phone&#10;&#10;Description automatically generated">
            <a:extLst>
              <a:ext uri="{FF2B5EF4-FFF2-40B4-BE49-F238E27FC236}">
                <a16:creationId xmlns:a16="http://schemas.microsoft.com/office/drawing/2014/main" id="{7717D7E8-BD1E-EC03-710F-51EB7F6E2B08}"/>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8428777" y="2736683"/>
            <a:ext cx="3686175" cy="1933575"/>
          </a:xfrm>
          <a:prstGeom prst="rect">
            <a:avLst/>
          </a:prstGeom>
        </p:spPr>
      </p:pic>
    </p:spTree>
    <p:extLst>
      <p:ext uri="{BB962C8B-B14F-4D97-AF65-F5344CB8AC3E}">
        <p14:creationId xmlns:p14="http://schemas.microsoft.com/office/powerpoint/2010/main" val="29931460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914A63F-BCD0-6C94-D513-1E3D1D4D20CA}"/>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9</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9B599A61-DFC8-EC86-8A28-62DB6A7C7376}"/>
              </a:ext>
            </a:extLst>
          </p:cNvPr>
          <p:cNvSpPr>
            <a:spLocks noGrp="1"/>
          </p:cNvSpPr>
          <p:nvPr>
            <p:ph type="title"/>
          </p:nvPr>
        </p:nvSpPr>
        <p:spPr/>
        <p:txBody>
          <a:bodyPr/>
          <a:lstStyle/>
          <a:p>
            <a:r>
              <a:rPr lang="en-US" i="0" u="none" strike="noStrike" dirty="0">
                <a:effectLst/>
              </a:rPr>
              <a:t>Sexting and the Law</a:t>
            </a:r>
            <a:br>
              <a:rPr lang="en-US" sz="1800" dirty="0">
                <a:effectLst/>
              </a:rPr>
            </a:br>
            <a:br>
              <a:rPr lang="en-US" sz="1800" dirty="0"/>
            </a:br>
            <a:endParaRPr lang="en-US" dirty="0"/>
          </a:p>
        </p:txBody>
      </p:sp>
      <p:pic>
        <p:nvPicPr>
          <p:cNvPr id="6" name="Online Media 4" title="Should Sexting (As A Minor) Be A Criminal Offense?">
            <a:hlinkClick r:id="" action="ppaction://media"/>
            <a:extLst>
              <a:ext uri="{FF2B5EF4-FFF2-40B4-BE49-F238E27FC236}">
                <a16:creationId xmlns:a16="http://schemas.microsoft.com/office/drawing/2014/main" id="{90101643-A200-D029-225B-0B8237BECF0F}"/>
              </a:ext>
            </a:extLst>
          </p:cNvPr>
          <p:cNvPicPr>
            <a:picLocks noRot="1" noChangeAspect="1"/>
          </p:cNvPicPr>
          <p:nvPr>
            <a:videoFile r:link="rId1"/>
          </p:nvPr>
        </p:nvPicPr>
        <p:blipFill>
          <a:blip r:embed="rId4"/>
          <a:stretch>
            <a:fillRect/>
          </a:stretch>
        </p:blipFill>
        <p:spPr>
          <a:xfrm>
            <a:off x="1767848" y="1465538"/>
            <a:ext cx="8656304" cy="4890812"/>
          </a:xfrm>
          <a:prstGeom prst="rect">
            <a:avLst/>
          </a:prstGeom>
          <a:noFill/>
        </p:spPr>
      </p:pic>
    </p:spTree>
    <p:extLst>
      <p:ext uri="{BB962C8B-B14F-4D97-AF65-F5344CB8AC3E}">
        <p14:creationId xmlns:p14="http://schemas.microsoft.com/office/powerpoint/2010/main" val="4098248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p:cTn id="12" fill="hold" display="0">
                  <p:stCondLst>
                    <p:cond delay="indefinite"/>
                  </p:stCondLst>
                </p:cTn>
                <p:tgtEl>
                  <p:spTgt spid="6"/>
                </p:tgtEl>
              </p:cMediaNode>
            </p:video>
          </p:childTnLst>
        </p:cTn>
      </p:par>
    </p:tnLst>
  </p:timing>
</p:sld>
</file>

<file path=ppt/theme/theme1.xml><?xml version="1.0" encoding="utf-8"?>
<a:theme xmlns:a="http://schemas.openxmlformats.org/drawingml/2006/main" name="Office Theme">
  <a:themeElements>
    <a:clrScheme name="Custom 5">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FFC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a4d344ba-fb81-43fb-9db5-da850cb54cf2" xsi:nil="true"/>
    <lcf76f155ced4ddcb4097134ff3c332f xmlns="62459663-953b-4be8-950c-f515997e3b1d">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456B3C8225F2D479C0D7183EFB59362" ma:contentTypeVersion="19" ma:contentTypeDescription="Create a new document." ma:contentTypeScope="" ma:versionID="0d41d6f826b589e19c955755b0c05814">
  <xsd:schema xmlns:xsd="http://www.w3.org/2001/XMLSchema" xmlns:xs="http://www.w3.org/2001/XMLSchema" xmlns:p="http://schemas.microsoft.com/office/2006/metadata/properties" xmlns:ns2="62459663-953b-4be8-950c-f515997e3b1d" xmlns:ns3="a4d344ba-fb81-43fb-9db5-da850cb54cf2" targetNamespace="http://schemas.microsoft.com/office/2006/metadata/properties" ma:root="true" ma:fieldsID="3b7091463c88b33665fb9f02fdeadc71" ns2:_="" ns3:_="">
    <xsd:import namespace="62459663-953b-4be8-950c-f515997e3b1d"/>
    <xsd:import namespace="a4d344ba-fb81-43fb-9db5-da850cb54cf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CR"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2459663-953b-4be8-950c-f515997e3b1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5fdf83ff-4477-4b7c-a8a8-0358ea899a4d" ma:termSetId="09814cd3-568e-fe90-9814-8d621ff8fb84" ma:anchorId="fba54fb3-c3e1-fe81-a776-ca4b69148c4d" ma:open="true" ma:isKeyword="false">
      <xsd:complexType>
        <xsd:sequence>
          <xsd:element ref="pc:Terms" minOccurs="0" maxOccurs="1"/>
        </xsd:sequence>
      </xsd:complexType>
    </xsd:element>
    <xsd:element name="MediaServiceOCR" ma:index="23" nillable="true" ma:displayName="Extracted Text" ma:internalName="MediaServiceOCR" ma:readOnly="true">
      <xsd:simpleType>
        <xsd:restriction base="dms:Note">
          <xsd:maxLength value="255"/>
        </xsd:restriction>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4d344ba-fb81-43fb-9db5-da850cb54cf2"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43f79108-1cfb-4f52-ade6-796f1379a3a3}" ma:internalName="TaxCatchAll" ma:showField="CatchAllData" ma:web="a4d344ba-fb81-43fb-9db5-da850cb54cf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36AD61A-41EC-4A08-9476-0AF2F8653C0A}">
  <ds:schemaRefs>
    <ds:schemaRef ds:uri="http://schemas.microsoft.com/sharepoint/v3/contenttype/forms"/>
  </ds:schemaRefs>
</ds:datastoreItem>
</file>

<file path=customXml/itemProps2.xml><?xml version="1.0" encoding="utf-8"?>
<ds:datastoreItem xmlns:ds="http://schemas.openxmlformats.org/officeDocument/2006/customXml" ds:itemID="{FCD8211C-F252-47EA-B3F0-7A1040D9D7B7}">
  <ds:schemaRefs>
    <ds:schemaRef ds:uri="http://schemas.microsoft.com/office/2006/metadata/properties"/>
    <ds:schemaRef ds:uri="http://schemas.microsoft.com/office/infopath/2007/PartnerControls"/>
    <ds:schemaRef ds:uri="a4d344ba-fb81-43fb-9db5-da850cb54cf2"/>
    <ds:schemaRef ds:uri="62459663-953b-4be8-950c-f515997e3b1d"/>
  </ds:schemaRefs>
</ds:datastoreItem>
</file>

<file path=customXml/itemProps3.xml><?xml version="1.0" encoding="utf-8"?>
<ds:datastoreItem xmlns:ds="http://schemas.openxmlformats.org/officeDocument/2006/customXml" ds:itemID="{681F5CEA-69A9-4474-BC15-FE04ACA48737}"/>
</file>

<file path=docProps/app.xml><?xml version="1.0" encoding="utf-8"?>
<Properties xmlns="http://schemas.openxmlformats.org/officeDocument/2006/extended-properties" xmlns:vt="http://schemas.openxmlformats.org/officeDocument/2006/docPropsVTypes">
  <TotalTime>3804</TotalTime>
  <Words>1223</Words>
  <Application>Microsoft Office PowerPoint</Application>
  <PresentationFormat>Widescreen</PresentationFormat>
  <Paragraphs>105</Paragraphs>
  <Slides>10</Slides>
  <Notes>7</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Calibri</vt:lpstr>
      <vt:lpstr>Times</vt:lpstr>
      <vt:lpstr>Times New Roman</vt:lpstr>
      <vt:lpstr>Office Theme</vt:lpstr>
      <vt:lpstr>Sexual Harassment</vt:lpstr>
      <vt:lpstr>What Is Sexual Harassment?</vt:lpstr>
      <vt:lpstr>Types of Sexual Harassment  </vt:lpstr>
      <vt:lpstr>Examples of Sexual Harassment  </vt:lpstr>
      <vt:lpstr>Ways to Take Action  </vt:lpstr>
      <vt:lpstr>Communicating Assertively to Combat   Sexual Harassment  </vt:lpstr>
      <vt:lpstr>Activity</vt:lpstr>
      <vt:lpstr>Scenario</vt:lpstr>
      <vt:lpstr>Sexting and the Law  </vt:lpstr>
      <vt:lpstr>For more information, please contact Realityworks, Inc. through email at information@realityworks.com  or call toll free at 800.830.1416</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Allen Jacobson</dc:creator>
  <cp:lastModifiedBy>Skyla Moffett</cp:lastModifiedBy>
  <cp:revision>33</cp:revision>
  <dcterms:created xsi:type="dcterms:W3CDTF">2024-04-29T12:35:10Z</dcterms:created>
  <dcterms:modified xsi:type="dcterms:W3CDTF">2024-09-19T18:10:01Z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0x010100C456B3C8225F2D479C0D7183EFB59362</vt:lpwstr>
  </property>
  <property fmtid="{D5CDD505-2E9C-101B-9397-08002B2CF9AE}" pid="3" name="MediaServiceImageTags">
    <vt:lpwstr/>
  </property>
</Properties>
</file>