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67" r:id="rId5"/>
    <p:sldId id="283" r:id="rId6"/>
    <p:sldId id="284" r:id="rId7"/>
    <p:sldId id="285" r:id="rId8"/>
    <p:sldId id="286" r:id="rId9"/>
    <p:sldId id="287" r:id="rId10"/>
    <p:sldId id="288" r:id="rId11"/>
    <p:sldId id="290" r:id="rId12"/>
    <p:sldId id="289" r:id="rId13"/>
    <p:sldId id="291" r:id="rId14"/>
    <p:sldId id="293" r:id="rId15"/>
    <p:sldId id="294" r:id="rId16"/>
    <p:sldId id="295" r:id="rId17"/>
    <p:sldId id="292" r:id="rId18"/>
    <p:sldId id="296" r:id="rId19"/>
    <p:sldId id="297" r:id="rId20"/>
    <p:sldId id="28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3B5"/>
    <a:srgbClr val="942521"/>
    <a:srgbClr val="0E76BC"/>
    <a:srgbClr val="5C791B"/>
    <a:srgbClr val="506E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5095BBA-D1FD-48D8-A19F-34D5F43767C9}" v="19" dt="2024-09-20T14:08:22.604"/>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81462" autoAdjust="0"/>
  </p:normalViewPr>
  <p:slideViewPr>
    <p:cSldViewPr snapToGrid="0">
      <p:cViewPr varScale="1">
        <p:scale>
          <a:sx n="85" d="100"/>
          <a:sy n="85" d="100"/>
        </p:scale>
        <p:origin x="384"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kyla Moffett" userId="566b70b5-1d19-481f-b7de-3d7490019040" providerId="ADAL" clId="{678A7B53-27C0-4D14-BDCB-0DC58493CBA7}"/>
    <pc:docChg chg="undo custSel addSld delSld modSld modMainMaster">
      <pc:chgData name="Skyla Moffett" userId="566b70b5-1d19-481f-b7de-3d7490019040" providerId="ADAL" clId="{678A7B53-27C0-4D14-BDCB-0DC58493CBA7}" dt="2024-09-19T16:30:09.195" v="37"/>
      <pc:docMkLst>
        <pc:docMk/>
      </pc:docMkLst>
      <pc:sldChg chg="modSp mod modNotesTx">
        <pc:chgData name="Skyla Moffett" userId="566b70b5-1d19-481f-b7de-3d7490019040" providerId="ADAL" clId="{678A7B53-27C0-4D14-BDCB-0DC58493CBA7}" dt="2024-09-19T16:27:00.155" v="3" actId="6549"/>
        <pc:sldMkLst>
          <pc:docMk/>
          <pc:sldMk cId="2377802797" sldId="267"/>
        </pc:sldMkLst>
        <pc:spChg chg="mod">
          <ac:chgData name="Skyla Moffett" userId="566b70b5-1d19-481f-b7de-3d7490019040" providerId="ADAL" clId="{678A7B53-27C0-4D14-BDCB-0DC58493CBA7}" dt="2024-09-19T16:26:24.507" v="0"/>
          <ac:spMkLst>
            <pc:docMk/>
            <pc:sldMk cId="2377802797" sldId="267"/>
            <ac:spMk id="3" creationId="{0F6CE891-02CB-0048-9344-169898426E8C}"/>
          </ac:spMkLst>
        </pc:spChg>
        <pc:picChg chg="mod modCrop">
          <ac:chgData name="Skyla Moffett" userId="566b70b5-1d19-481f-b7de-3d7490019040" providerId="ADAL" clId="{678A7B53-27C0-4D14-BDCB-0DC58493CBA7}" dt="2024-09-19T16:26:49.492" v="2" actId="18131"/>
          <ac:picMkLst>
            <pc:docMk/>
            <pc:sldMk cId="2377802797" sldId="267"/>
            <ac:picMk id="4" creationId="{C8D33DD1-C7DF-65C2-1501-0A0D8603F295}"/>
          </ac:picMkLst>
        </pc:picChg>
      </pc:sldChg>
      <pc:sldChg chg="modSp new del mod">
        <pc:chgData name="Skyla Moffett" userId="566b70b5-1d19-481f-b7de-3d7490019040" providerId="ADAL" clId="{678A7B53-27C0-4D14-BDCB-0DC58493CBA7}" dt="2024-09-19T16:29:10.389" v="24" actId="2696"/>
        <pc:sldMkLst>
          <pc:docMk/>
          <pc:sldMk cId="3156321547" sldId="283"/>
        </pc:sldMkLst>
        <pc:spChg chg="mod">
          <ac:chgData name="Skyla Moffett" userId="566b70b5-1d19-481f-b7de-3d7490019040" providerId="ADAL" clId="{678A7B53-27C0-4D14-BDCB-0DC58493CBA7}" dt="2024-09-19T16:27:30.204" v="7"/>
          <ac:spMkLst>
            <pc:docMk/>
            <pc:sldMk cId="3156321547" sldId="283"/>
            <ac:spMk id="4" creationId="{D60379E8-93A2-6057-BD2B-F2758DFF45A2}"/>
          </ac:spMkLst>
        </pc:spChg>
      </pc:sldChg>
      <pc:sldChg chg="del">
        <pc:chgData name="Skyla Moffett" userId="566b70b5-1d19-481f-b7de-3d7490019040" providerId="ADAL" clId="{678A7B53-27C0-4D14-BDCB-0DC58493CBA7}" dt="2024-09-19T16:27:20.589" v="4" actId="2696"/>
        <pc:sldMkLst>
          <pc:docMk/>
          <pc:sldMk cId="4214750783" sldId="283"/>
        </pc:sldMkLst>
      </pc:sldChg>
      <pc:sldChg chg="addSp modSp new mod">
        <pc:chgData name="Skyla Moffett" userId="566b70b5-1d19-481f-b7de-3d7490019040" providerId="ADAL" clId="{678A7B53-27C0-4D14-BDCB-0DC58493CBA7}" dt="2024-09-19T16:28:59.639" v="23" actId="732"/>
        <pc:sldMkLst>
          <pc:docMk/>
          <pc:sldMk cId="320756199" sldId="284"/>
        </pc:sldMkLst>
        <pc:spChg chg="mod">
          <ac:chgData name="Skyla Moffett" userId="566b70b5-1d19-481f-b7de-3d7490019040" providerId="ADAL" clId="{678A7B53-27C0-4D14-BDCB-0DC58493CBA7}" dt="2024-09-19T16:28:21.340" v="17"/>
          <ac:spMkLst>
            <pc:docMk/>
            <pc:sldMk cId="320756199" sldId="284"/>
            <ac:spMk id="3" creationId="{0FC965E9-3777-3EE6-FC2D-E10CC5BFAB19}"/>
          </ac:spMkLst>
        </pc:spChg>
        <pc:spChg chg="mod">
          <ac:chgData name="Skyla Moffett" userId="566b70b5-1d19-481f-b7de-3d7490019040" providerId="ADAL" clId="{678A7B53-27C0-4D14-BDCB-0DC58493CBA7}" dt="2024-09-19T16:28:47.908" v="22" actId="404"/>
          <ac:spMkLst>
            <pc:docMk/>
            <pc:sldMk cId="320756199" sldId="284"/>
            <ac:spMk id="4" creationId="{2BE7E3BD-D698-D5F5-72D9-2E51DB2DC846}"/>
          </ac:spMkLst>
        </pc:spChg>
        <pc:picChg chg="add mod modCrop">
          <ac:chgData name="Skyla Moffett" userId="566b70b5-1d19-481f-b7de-3d7490019040" providerId="ADAL" clId="{678A7B53-27C0-4D14-BDCB-0DC58493CBA7}" dt="2024-09-19T16:28:59.639" v="23" actId="732"/>
          <ac:picMkLst>
            <pc:docMk/>
            <pc:sldMk cId="320756199" sldId="284"/>
            <ac:picMk id="5" creationId="{2B9CDBFB-9934-5AB3-530B-72D48622C587}"/>
          </ac:picMkLst>
        </pc:picChg>
      </pc:sldChg>
      <pc:sldChg chg="del">
        <pc:chgData name="Skyla Moffett" userId="566b70b5-1d19-481f-b7de-3d7490019040" providerId="ADAL" clId="{678A7B53-27C0-4D14-BDCB-0DC58493CBA7}" dt="2024-09-19T16:27:20.589" v="4" actId="2696"/>
        <pc:sldMkLst>
          <pc:docMk/>
          <pc:sldMk cId="326300931" sldId="284"/>
        </pc:sldMkLst>
      </pc:sldChg>
      <pc:sldChg chg="del">
        <pc:chgData name="Skyla Moffett" userId="566b70b5-1d19-481f-b7de-3d7490019040" providerId="ADAL" clId="{678A7B53-27C0-4D14-BDCB-0DC58493CBA7}" dt="2024-09-19T16:27:20.589" v="4" actId="2696"/>
        <pc:sldMkLst>
          <pc:docMk/>
          <pc:sldMk cId="904912009" sldId="285"/>
        </pc:sldMkLst>
      </pc:sldChg>
      <pc:sldChg chg="modSp new mod modNotesTx">
        <pc:chgData name="Skyla Moffett" userId="566b70b5-1d19-481f-b7de-3d7490019040" providerId="ADAL" clId="{678A7B53-27C0-4D14-BDCB-0DC58493CBA7}" dt="2024-09-19T16:30:09.195" v="37"/>
        <pc:sldMkLst>
          <pc:docMk/>
          <pc:sldMk cId="3957766817" sldId="285"/>
        </pc:sldMkLst>
        <pc:spChg chg="mod">
          <ac:chgData name="Skyla Moffett" userId="566b70b5-1d19-481f-b7de-3d7490019040" providerId="ADAL" clId="{678A7B53-27C0-4D14-BDCB-0DC58493CBA7}" dt="2024-09-19T16:29:41.624" v="26"/>
          <ac:spMkLst>
            <pc:docMk/>
            <pc:sldMk cId="3957766817" sldId="285"/>
            <ac:spMk id="3" creationId="{27D9AAEA-1261-ACA2-97DF-341B0D2FE078}"/>
          </ac:spMkLst>
        </pc:spChg>
        <pc:spChg chg="mod">
          <ac:chgData name="Skyla Moffett" userId="566b70b5-1d19-481f-b7de-3d7490019040" providerId="ADAL" clId="{678A7B53-27C0-4D14-BDCB-0DC58493CBA7}" dt="2024-09-19T16:30:01.240" v="36" actId="20577"/>
          <ac:spMkLst>
            <pc:docMk/>
            <pc:sldMk cId="3957766817" sldId="285"/>
            <ac:spMk id="4" creationId="{8BC2E978-734F-3725-6CBE-E22EAF13B2BD}"/>
          </ac:spMkLst>
        </pc:spChg>
      </pc:sldChg>
      <pc:sldChg chg="del">
        <pc:chgData name="Skyla Moffett" userId="566b70b5-1d19-481f-b7de-3d7490019040" providerId="ADAL" clId="{678A7B53-27C0-4D14-BDCB-0DC58493CBA7}" dt="2024-09-19T16:27:20.589" v="4" actId="2696"/>
        <pc:sldMkLst>
          <pc:docMk/>
          <pc:sldMk cId="2063455161" sldId="286"/>
        </pc:sldMkLst>
      </pc:sldChg>
      <pc:sldChg chg="del">
        <pc:chgData name="Skyla Moffett" userId="566b70b5-1d19-481f-b7de-3d7490019040" providerId="ADAL" clId="{678A7B53-27C0-4D14-BDCB-0DC58493CBA7}" dt="2024-09-19T16:27:20.589" v="4" actId="2696"/>
        <pc:sldMkLst>
          <pc:docMk/>
          <pc:sldMk cId="3108242715" sldId="287"/>
        </pc:sldMkLst>
      </pc:sldChg>
      <pc:sldChg chg="del">
        <pc:chgData name="Skyla Moffett" userId="566b70b5-1d19-481f-b7de-3d7490019040" providerId="ADAL" clId="{678A7B53-27C0-4D14-BDCB-0DC58493CBA7}" dt="2024-09-19T16:27:20.589" v="4" actId="2696"/>
        <pc:sldMkLst>
          <pc:docMk/>
          <pc:sldMk cId="557162229" sldId="288"/>
        </pc:sldMkLst>
      </pc:sldChg>
      <pc:sldChg chg="del">
        <pc:chgData name="Skyla Moffett" userId="566b70b5-1d19-481f-b7de-3d7490019040" providerId="ADAL" clId="{678A7B53-27C0-4D14-BDCB-0DC58493CBA7}" dt="2024-09-19T16:27:20.589" v="4" actId="2696"/>
        <pc:sldMkLst>
          <pc:docMk/>
          <pc:sldMk cId="3631074318" sldId="289"/>
        </pc:sldMkLst>
      </pc:sldChg>
      <pc:sldMasterChg chg="modSldLayout">
        <pc:chgData name="Skyla Moffett" userId="566b70b5-1d19-481f-b7de-3d7490019040" providerId="ADAL" clId="{678A7B53-27C0-4D14-BDCB-0DC58493CBA7}" dt="2024-09-19T16:28:03.208" v="13" actId="207"/>
        <pc:sldMasterMkLst>
          <pc:docMk/>
          <pc:sldMasterMk cId="3237831869" sldId="2147483648"/>
        </pc:sldMasterMkLst>
        <pc:sldLayoutChg chg="modSp">
          <pc:chgData name="Skyla Moffett" userId="566b70b5-1d19-481f-b7de-3d7490019040" providerId="ADAL" clId="{678A7B53-27C0-4D14-BDCB-0DC58493CBA7}" dt="2024-09-19T16:27:38.933" v="8" actId="207"/>
          <pc:sldLayoutMkLst>
            <pc:docMk/>
            <pc:sldMasterMk cId="3237831869" sldId="2147483648"/>
            <pc:sldLayoutMk cId="3629324347" sldId="2147483655"/>
          </pc:sldLayoutMkLst>
          <pc:spChg chg="mod">
            <ac:chgData name="Skyla Moffett" userId="566b70b5-1d19-481f-b7de-3d7490019040" providerId="ADAL" clId="{678A7B53-27C0-4D14-BDCB-0DC58493CBA7}" dt="2024-09-19T16:27:38.933" v="8" actId="207"/>
            <ac:spMkLst>
              <pc:docMk/>
              <pc:sldMasterMk cId="3237831869" sldId="2147483648"/>
              <pc:sldLayoutMk cId="3629324347" sldId="2147483655"/>
              <ac:spMk id="9" creationId="{94114F69-C4A1-B9BE-8E02-80D0BE04905B}"/>
            </ac:spMkLst>
          </pc:spChg>
        </pc:sldLayoutChg>
        <pc:sldLayoutChg chg="modSp mod">
          <pc:chgData name="Skyla Moffett" userId="566b70b5-1d19-481f-b7de-3d7490019040" providerId="ADAL" clId="{678A7B53-27C0-4D14-BDCB-0DC58493CBA7}" dt="2024-09-19T16:28:03.208" v="13" actId="207"/>
          <pc:sldLayoutMkLst>
            <pc:docMk/>
            <pc:sldMasterMk cId="3237831869" sldId="2147483648"/>
            <pc:sldLayoutMk cId="4223113661" sldId="2147483664"/>
          </pc:sldLayoutMkLst>
          <pc:spChg chg="mod">
            <ac:chgData name="Skyla Moffett" userId="566b70b5-1d19-481f-b7de-3d7490019040" providerId="ADAL" clId="{678A7B53-27C0-4D14-BDCB-0DC58493CBA7}" dt="2024-09-19T16:28:03.208" v="13" actId="207"/>
            <ac:spMkLst>
              <pc:docMk/>
              <pc:sldMasterMk cId="3237831869" sldId="2147483648"/>
              <pc:sldLayoutMk cId="4223113661" sldId="2147483664"/>
              <ac:spMk id="9" creationId="{740DC069-BF88-8198-F2FA-FE8E8046FCF8}"/>
            </ac:spMkLst>
          </pc:spChg>
        </pc:sldLayoutChg>
      </pc:sldMasterChg>
    </pc:docChg>
  </pc:docChgLst>
  <pc:docChgLst>
    <pc:chgData name="Skyla Moffett" userId="566b70b5-1d19-481f-b7de-3d7490019040" providerId="ADAL" clId="{BB8E8D2F-EBC0-4C02-8F60-588D21C93219}"/>
    <pc:docChg chg="undo custSel addSld delSld modSld modMainMaster">
      <pc:chgData name="Skyla Moffett" userId="566b70b5-1d19-481f-b7de-3d7490019040" providerId="ADAL" clId="{BB8E8D2F-EBC0-4C02-8F60-588D21C93219}" dt="2024-09-18T15:47:04.011" v="826"/>
      <pc:docMkLst>
        <pc:docMk/>
      </pc:docMkLst>
      <pc:sldChg chg="addSp delSp modSp mod">
        <pc:chgData name="Skyla Moffett" userId="566b70b5-1d19-481f-b7de-3d7490019040" providerId="ADAL" clId="{BB8E8D2F-EBC0-4C02-8F60-588D21C93219}" dt="2024-09-18T15:46:06.746" v="823"/>
        <pc:sldMkLst>
          <pc:docMk/>
          <pc:sldMk cId="2377802797" sldId="267"/>
        </pc:sldMkLst>
        <pc:spChg chg="mod">
          <ac:chgData name="Skyla Moffett" userId="566b70b5-1d19-481f-b7de-3d7490019040" providerId="ADAL" clId="{BB8E8D2F-EBC0-4C02-8F60-588D21C93219}" dt="2024-09-09T20:34:29.965" v="47" actId="20577"/>
          <ac:spMkLst>
            <pc:docMk/>
            <pc:sldMk cId="2377802797" sldId="267"/>
            <ac:spMk id="3" creationId="{0F6CE891-02CB-0048-9344-169898426E8C}"/>
          </ac:spMkLst>
        </pc:spChg>
        <pc:spChg chg="del">
          <ac:chgData name="Skyla Moffett" userId="566b70b5-1d19-481f-b7de-3d7490019040" providerId="ADAL" clId="{BB8E8D2F-EBC0-4C02-8F60-588D21C93219}" dt="2024-09-09T20:35:50.608" v="119" actId="931"/>
          <ac:spMkLst>
            <pc:docMk/>
            <pc:sldMk cId="2377802797" sldId="267"/>
            <ac:spMk id="5" creationId="{3189F676-14D4-D541-78F0-97C758AD4E5D}"/>
          </ac:spMkLst>
        </pc:spChg>
        <pc:spChg chg="mod">
          <ac:chgData name="Skyla Moffett" userId="566b70b5-1d19-481f-b7de-3d7490019040" providerId="ADAL" clId="{BB8E8D2F-EBC0-4C02-8F60-588D21C93219}" dt="2024-09-09T20:34:54.025" v="118" actId="20577"/>
          <ac:spMkLst>
            <pc:docMk/>
            <pc:sldMk cId="2377802797" sldId="267"/>
            <ac:spMk id="10" creationId="{06F97433-FF1A-56A0-C3C7-1071214EB255}"/>
          </ac:spMkLst>
        </pc:spChg>
        <pc:picChg chg="add mod">
          <ac:chgData name="Skyla Moffett" userId="566b70b5-1d19-481f-b7de-3d7490019040" providerId="ADAL" clId="{BB8E8D2F-EBC0-4C02-8F60-588D21C93219}" dt="2024-09-18T15:45:56.653" v="821"/>
          <ac:picMkLst>
            <pc:docMk/>
            <pc:sldMk cId="2377802797" sldId="267"/>
            <ac:picMk id="2" creationId="{A4E3BF5F-FBB3-FAA3-5DDE-969AA03E6B3F}"/>
          </ac:picMkLst>
        </pc:picChg>
        <pc:picChg chg="add mod modCrop">
          <ac:chgData name="Skyla Moffett" userId="566b70b5-1d19-481f-b7de-3d7490019040" providerId="ADAL" clId="{BB8E8D2F-EBC0-4C02-8F60-588D21C93219}" dt="2024-09-09T20:36:06.397" v="121" actId="18131"/>
          <ac:picMkLst>
            <pc:docMk/>
            <pc:sldMk cId="2377802797" sldId="267"/>
            <ac:picMk id="4" creationId="{C8D33DD1-C7DF-65C2-1501-0A0D8603F295}"/>
          </ac:picMkLst>
        </pc:picChg>
        <pc:picChg chg="add mod">
          <ac:chgData name="Skyla Moffett" userId="566b70b5-1d19-481f-b7de-3d7490019040" providerId="ADAL" clId="{BB8E8D2F-EBC0-4C02-8F60-588D21C93219}" dt="2024-09-18T15:46:06.746" v="823"/>
          <ac:picMkLst>
            <pc:docMk/>
            <pc:sldMk cId="2377802797" sldId="267"/>
            <ac:picMk id="5" creationId="{A866C566-398C-2CBC-2BB6-F27E3F6260C0}"/>
          </ac:picMkLst>
        </pc:picChg>
        <pc:picChg chg="del">
          <ac:chgData name="Skyla Moffett" userId="566b70b5-1d19-481f-b7de-3d7490019040" providerId="ADAL" clId="{BB8E8D2F-EBC0-4C02-8F60-588D21C93219}" dt="2024-09-18T15:46:03.747" v="822" actId="21"/>
          <ac:picMkLst>
            <pc:docMk/>
            <pc:sldMk cId="2377802797" sldId="267"/>
            <ac:picMk id="12" creationId="{0F836BAE-0EEB-BACE-A808-B5F9DA3D6EE7}"/>
          </ac:picMkLst>
        </pc:picChg>
      </pc:sldChg>
      <pc:sldChg chg="addSp delSp modSp new mod modNotesTx">
        <pc:chgData name="Skyla Moffett" userId="566b70b5-1d19-481f-b7de-3d7490019040" providerId="ADAL" clId="{BB8E8D2F-EBC0-4C02-8F60-588D21C93219}" dt="2024-09-09T20:40:21.328" v="178" actId="20577"/>
        <pc:sldMkLst>
          <pc:docMk/>
          <pc:sldMk cId="2543154390" sldId="283"/>
        </pc:sldMkLst>
        <pc:spChg chg="mod">
          <ac:chgData name="Skyla Moffett" userId="566b70b5-1d19-481f-b7de-3d7490019040" providerId="ADAL" clId="{BB8E8D2F-EBC0-4C02-8F60-588D21C93219}" dt="2024-09-09T20:37:12.279" v="135" actId="207"/>
          <ac:spMkLst>
            <pc:docMk/>
            <pc:sldMk cId="2543154390" sldId="283"/>
            <ac:spMk id="3" creationId="{1AD45040-CF62-EE72-1B3C-E774242EC6D9}"/>
          </ac:spMkLst>
        </pc:spChg>
        <pc:spChg chg="mod">
          <ac:chgData name="Skyla Moffett" userId="566b70b5-1d19-481f-b7de-3d7490019040" providerId="ADAL" clId="{BB8E8D2F-EBC0-4C02-8F60-588D21C93219}" dt="2024-09-09T20:37:23.874" v="137" actId="5793"/>
          <ac:spMkLst>
            <pc:docMk/>
            <pc:sldMk cId="2543154390" sldId="283"/>
            <ac:spMk id="4" creationId="{818F7C90-EA65-D2FA-3E1D-BEE53F5DEF98}"/>
          </ac:spMkLst>
        </pc:spChg>
        <pc:spChg chg="add del">
          <ac:chgData name="Skyla Moffett" userId="566b70b5-1d19-481f-b7de-3d7490019040" providerId="ADAL" clId="{BB8E8D2F-EBC0-4C02-8F60-588D21C93219}" dt="2024-09-09T20:37:52.087" v="143" actId="21"/>
          <ac:spMkLst>
            <pc:docMk/>
            <pc:sldMk cId="2543154390" sldId="283"/>
            <ac:spMk id="5" creationId="{778502BC-6379-5924-C488-18AFAC1A529A}"/>
          </ac:spMkLst>
        </pc:spChg>
        <pc:spChg chg="add mod">
          <ac:chgData name="Skyla Moffett" userId="566b70b5-1d19-481f-b7de-3d7490019040" providerId="ADAL" clId="{BB8E8D2F-EBC0-4C02-8F60-588D21C93219}" dt="2024-09-09T20:37:29.209" v="138"/>
          <ac:spMkLst>
            <pc:docMk/>
            <pc:sldMk cId="2543154390" sldId="283"/>
            <ac:spMk id="6" creationId="{70664BDC-5967-F738-F17E-55CA0040B1D6}"/>
          </ac:spMkLst>
        </pc:spChg>
        <pc:spChg chg="add mod">
          <ac:chgData name="Skyla Moffett" userId="566b70b5-1d19-481f-b7de-3d7490019040" providerId="ADAL" clId="{BB8E8D2F-EBC0-4C02-8F60-588D21C93219}" dt="2024-09-09T20:37:57.813" v="145" actId="1076"/>
          <ac:spMkLst>
            <pc:docMk/>
            <pc:sldMk cId="2543154390" sldId="283"/>
            <ac:spMk id="8" creationId="{5AFD4CF6-A5CC-C39A-616D-CED750A84276}"/>
          </ac:spMkLst>
        </pc:spChg>
        <pc:picChg chg="add mod">
          <ac:chgData name="Skyla Moffett" userId="566b70b5-1d19-481f-b7de-3d7490019040" providerId="ADAL" clId="{BB8E8D2F-EBC0-4C02-8F60-588D21C93219}" dt="2024-09-09T20:37:49.687" v="142"/>
          <ac:picMkLst>
            <pc:docMk/>
            <pc:sldMk cId="2543154390" sldId="283"/>
            <ac:picMk id="7" creationId="{BA14ECD7-EA8F-9480-789B-CA43A085008A}"/>
          </ac:picMkLst>
        </pc:picChg>
      </pc:sldChg>
      <pc:sldChg chg="add del">
        <pc:chgData name="Skyla Moffett" userId="566b70b5-1d19-481f-b7de-3d7490019040" providerId="ADAL" clId="{BB8E8D2F-EBC0-4C02-8F60-588D21C93219}" dt="2024-09-09T20:38:19.329" v="147" actId="2696"/>
        <pc:sldMkLst>
          <pc:docMk/>
          <pc:sldMk cId="1419688270" sldId="284"/>
        </pc:sldMkLst>
      </pc:sldChg>
      <pc:sldChg chg="del">
        <pc:chgData name="Skyla Moffett" userId="566b70b5-1d19-481f-b7de-3d7490019040" providerId="ADAL" clId="{BB8E8D2F-EBC0-4C02-8F60-588D21C93219}" dt="2024-09-09T20:34:35.104" v="48" actId="2696"/>
        <pc:sldMkLst>
          <pc:docMk/>
          <pc:sldMk cId="1883756840" sldId="284"/>
        </pc:sldMkLst>
      </pc:sldChg>
      <pc:sldChg chg="addSp delSp modSp new mod modNotesTx">
        <pc:chgData name="Skyla Moffett" userId="566b70b5-1d19-481f-b7de-3d7490019040" providerId="ADAL" clId="{BB8E8D2F-EBC0-4C02-8F60-588D21C93219}" dt="2024-09-09T20:40:31.249" v="179"/>
        <pc:sldMkLst>
          <pc:docMk/>
          <pc:sldMk cId="4213513141" sldId="284"/>
        </pc:sldMkLst>
        <pc:spChg chg="mod">
          <ac:chgData name="Skyla Moffett" userId="566b70b5-1d19-481f-b7de-3d7490019040" providerId="ADAL" clId="{BB8E8D2F-EBC0-4C02-8F60-588D21C93219}" dt="2024-09-09T20:38:39.934" v="171"/>
          <ac:spMkLst>
            <pc:docMk/>
            <pc:sldMk cId="4213513141" sldId="284"/>
            <ac:spMk id="3" creationId="{77604AFD-DD99-3123-B892-27B8B235FFFA}"/>
          </ac:spMkLst>
        </pc:spChg>
        <pc:spChg chg="mod">
          <ac:chgData name="Skyla Moffett" userId="566b70b5-1d19-481f-b7de-3d7490019040" providerId="ADAL" clId="{BB8E8D2F-EBC0-4C02-8F60-588D21C93219}" dt="2024-09-09T20:38:41.475" v="172"/>
          <ac:spMkLst>
            <pc:docMk/>
            <pc:sldMk cId="4213513141" sldId="284"/>
            <ac:spMk id="4" creationId="{BD5DFBDA-0353-6282-CFFF-81131359E348}"/>
          </ac:spMkLst>
        </pc:spChg>
        <pc:spChg chg="del">
          <ac:chgData name="Skyla Moffett" userId="566b70b5-1d19-481f-b7de-3d7490019040" providerId="ADAL" clId="{BB8E8D2F-EBC0-4C02-8F60-588D21C93219}" dt="2024-09-09T20:39:54.043" v="173" actId="21"/>
          <ac:spMkLst>
            <pc:docMk/>
            <pc:sldMk cId="4213513141" sldId="284"/>
            <ac:spMk id="5" creationId="{6987793C-762A-F8F4-A5B3-E2522895E46C}"/>
          </ac:spMkLst>
        </pc:spChg>
        <pc:spChg chg="add mod">
          <ac:chgData name="Skyla Moffett" userId="566b70b5-1d19-481f-b7de-3d7490019040" providerId="ADAL" clId="{BB8E8D2F-EBC0-4C02-8F60-588D21C93219}" dt="2024-09-09T20:40:03.550" v="176" actId="1076"/>
          <ac:spMkLst>
            <pc:docMk/>
            <pc:sldMk cId="4213513141" sldId="284"/>
            <ac:spMk id="6" creationId="{F9F8EFB1-2610-4106-0567-1DAE783CE4D3}"/>
          </ac:spMkLst>
        </pc:spChg>
      </pc:sldChg>
      <pc:sldChg chg="del">
        <pc:chgData name="Skyla Moffett" userId="566b70b5-1d19-481f-b7de-3d7490019040" providerId="ADAL" clId="{BB8E8D2F-EBC0-4C02-8F60-588D21C93219}" dt="2024-09-09T20:34:35.104" v="48" actId="2696"/>
        <pc:sldMkLst>
          <pc:docMk/>
          <pc:sldMk cId="2307746695" sldId="285"/>
        </pc:sldMkLst>
      </pc:sldChg>
      <pc:sldChg chg="addSp delSp modSp new mod modNotesTx">
        <pc:chgData name="Skyla Moffett" userId="566b70b5-1d19-481f-b7de-3d7490019040" providerId="ADAL" clId="{BB8E8D2F-EBC0-4C02-8F60-588D21C93219}" dt="2024-09-09T20:41:42.367" v="209"/>
        <pc:sldMkLst>
          <pc:docMk/>
          <pc:sldMk cId="2929902079" sldId="285"/>
        </pc:sldMkLst>
        <pc:spChg chg="mod">
          <ac:chgData name="Skyla Moffett" userId="566b70b5-1d19-481f-b7de-3d7490019040" providerId="ADAL" clId="{BB8E8D2F-EBC0-4C02-8F60-588D21C93219}" dt="2024-09-09T20:40:46.454" v="201" actId="20577"/>
          <ac:spMkLst>
            <pc:docMk/>
            <pc:sldMk cId="2929902079" sldId="285"/>
            <ac:spMk id="3" creationId="{29EF1467-C3F8-A83F-25AF-5BD0330F6F11}"/>
          </ac:spMkLst>
        </pc:spChg>
        <pc:spChg chg="mod">
          <ac:chgData name="Skyla Moffett" userId="566b70b5-1d19-481f-b7de-3d7490019040" providerId="ADAL" clId="{BB8E8D2F-EBC0-4C02-8F60-588D21C93219}" dt="2024-09-09T20:40:54.605" v="203" actId="5793"/>
          <ac:spMkLst>
            <pc:docMk/>
            <pc:sldMk cId="2929902079" sldId="285"/>
            <ac:spMk id="4" creationId="{1D702F6C-B26D-501E-18BA-D3BE54D0CB4C}"/>
          </ac:spMkLst>
        </pc:spChg>
        <pc:spChg chg="add del">
          <ac:chgData name="Skyla Moffett" userId="566b70b5-1d19-481f-b7de-3d7490019040" providerId="ADAL" clId="{BB8E8D2F-EBC0-4C02-8F60-588D21C93219}" dt="2024-09-09T20:41:28.634" v="206" actId="931"/>
          <ac:spMkLst>
            <pc:docMk/>
            <pc:sldMk cId="2929902079" sldId="285"/>
            <ac:spMk id="5" creationId="{CAECDFD8-E2D8-E618-3492-A18DAF98CE1A}"/>
          </ac:spMkLst>
        </pc:spChg>
        <pc:picChg chg="add mod">
          <ac:chgData name="Skyla Moffett" userId="566b70b5-1d19-481f-b7de-3d7490019040" providerId="ADAL" clId="{BB8E8D2F-EBC0-4C02-8F60-588D21C93219}" dt="2024-09-09T20:41:04.180" v="205"/>
          <ac:picMkLst>
            <pc:docMk/>
            <pc:sldMk cId="2929902079" sldId="285"/>
            <ac:picMk id="6" creationId="{01783FC7-9AFB-4F75-3A41-90CD87404493}"/>
          </ac:picMkLst>
        </pc:picChg>
        <pc:picChg chg="add mod">
          <ac:chgData name="Skyla Moffett" userId="566b70b5-1d19-481f-b7de-3d7490019040" providerId="ADAL" clId="{BB8E8D2F-EBC0-4C02-8F60-588D21C93219}" dt="2024-09-09T20:41:29.878" v="208" actId="962"/>
          <ac:picMkLst>
            <pc:docMk/>
            <pc:sldMk cId="2929902079" sldId="285"/>
            <ac:picMk id="8" creationId="{6E9DE471-DB3F-F8C4-15F9-A35B35FAEE0C}"/>
          </ac:picMkLst>
        </pc:picChg>
      </pc:sldChg>
      <pc:sldChg chg="del">
        <pc:chgData name="Skyla Moffett" userId="566b70b5-1d19-481f-b7de-3d7490019040" providerId="ADAL" clId="{BB8E8D2F-EBC0-4C02-8F60-588D21C93219}" dt="2024-09-09T20:34:35.104" v="48" actId="2696"/>
        <pc:sldMkLst>
          <pc:docMk/>
          <pc:sldMk cId="428673821" sldId="286"/>
        </pc:sldMkLst>
      </pc:sldChg>
      <pc:sldChg chg="addSp delSp modSp new mod modNotesTx">
        <pc:chgData name="Skyla Moffett" userId="566b70b5-1d19-481f-b7de-3d7490019040" providerId="ADAL" clId="{BB8E8D2F-EBC0-4C02-8F60-588D21C93219}" dt="2024-09-09T20:46:32.496" v="321" actId="20577"/>
        <pc:sldMkLst>
          <pc:docMk/>
          <pc:sldMk cId="2177249227" sldId="286"/>
        </pc:sldMkLst>
        <pc:spChg chg="mod">
          <ac:chgData name="Skyla Moffett" userId="566b70b5-1d19-481f-b7de-3d7490019040" providerId="ADAL" clId="{BB8E8D2F-EBC0-4C02-8F60-588D21C93219}" dt="2024-09-09T20:41:57.492" v="241" actId="20577"/>
          <ac:spMkLst>
            <pc:docMk/>
            <pc:sldMk cId="2177249227" sldId="286"/>
            <ac:spMk id="3" creationId="{B2FD9032-835B-DC56-4C3D-76249EE7FE4B}"/>
          </ac:spMkLst>
        </pc:spChg>
        <pc:spChg chg="mod">
          <ac:chgData name="Skyla Moffett" userId="566b70b5-1d19-481f-b7de-3d7490019040" providerId="ADAL" clId="{BB8E8D2F-EBC0-4C02-8F60-588D21C93219}" dt="2024-09-09T20:42:03.825" v="242"/>
          <ac:spMkLst>
            <pc:docMk/>
            <pc:sldMk cId="2177249227" sldId="286"/>
            <ac:spMk id="4" creationId="{B19DDC0D-353B-8EC3-5DB7-DC024BE87451}"/>
          </ac:spMkLst>
        </pc:spChg>
        <pc:spChg chg="del">
          <ac:chgData name="Skyla Moffett" userId="566b70b5-1d19-481f-b7de-3d7490019040" providerId="ADAL" clId="{BB8E8D2F-EBC0-4C02-8F60-588D21C93219}" dt="2024-09-09T20:42:09.708" v="243" actId="21"/>
          <ac:spMkLst>
            <pc:docMk/>
            <pc:sldMk cId="2177249227" sldId="286"/>
            <ac:spMk id="5" creationId="{6305F55D-7C74-428B-2B88-AC8A3B5985F3}"/>
          </ac:spMkLst>
        </pc:spChg>
        <pc:spChg chg="add mod">
          <ac:chgData name="Skyla Moffett" userId="566b70b5-1d19-481f-b7de-3d7490019040" providerId="ADAL" clId="{BB8E8D2F-EBC0-4C02-8F60-588D21C93219}" dt="2024-09-09T20:42:15.435" v="245" actId="1076"/>
          <ac:spMkLst>
            <pc:docMk/>
            <pc:sldMk cId="2177249227" sldId="286"/>
            <ac:spMk id="6" creationId="{7076E2CE-6DD8-91CF-0823-C794BED8CAA1}"/>
          </ac:spMkLst>
        </pc:spChg>
      </pc:sldChg>
      <pc:sldChg chg="del">
        <pc:chgData name="Skyla Moffett" userId="566b70b5-1d19-481f-b7de-3d7490019040" providerId="ADAL" clId="{BB8E8D2F-EBC0-4C02-8F60-588D21C93219}" dt="2024-09-09T20:34:35.104" v="48" actId="2696"/>
        <pc:sldMkLst>
          <pc:docMk/>
          <pc:sldMk cId="3441284698" sldId="287"/>
        </pc:sldMkLst>
      </pc:sldChg>
      <pc:sldChg chg="addSp modSp new mod">
        <pc:chgData name="Skyla Moffett" userId="566b70b5-1d19-481f-b7de-3d7490019040" providerId="ADAL" clId="{BB8E8D2F-EBC0-4C02-8F60-588D21C93219}" dt="2024-09-09T20:43:39.183" v="261" actId="1076"/>
        <pc:sldMkLst>
          <pc:docMk/>
          <pc:sldMk cId="4187151458" sldId="287"/>
        </pc:sldMkLst>
        <pc:spChg chg="mod">
          <ac:chgData name="Skyla Moffett" userId="566b70b5-1d19-481f-b7de-3d7490019040" providerId="ADAL" clId="{BB8E8D2F-EBC0-4C02-8F60-588D21C93219}" dt="2024-09-09T20:42:47.757" v="252" actId="20577"/>
          <ac:spMkLst>
            <pc:docMk/>
            <pc:sldMk cId="4187151458" sldId="287"/>
            <ac:spMk id="3" creationId="{AD520CFA-3907-3CA7-48CD-A80DC528C46A}"/>
          </ac:spMkLst>
        </pc:spChg>
        <pc:spChg chg="mod">
          <ac:chgData name="Skyla Moffett" userId="566b70b5-1d19-481f-b7de-3d7490019040" providerId="ADAL" clId="{BB8E8D2F-EBC0-4C02-8F60-588D21C93219}" dt="2024-09-09T20:43:03.761" v="253"/>
          <ac:spMkLst>
            <pc:docMk/>
            <pc:sldMk cId="4187151458" sldId="287"/>
            <ac:spMk id="4" creationId="{83D676C2-A250-C108-BDFB-4C58B3D99F38}"/>
          </ac:spMkLst>
        </pc:spChg>
        <pc:spChg chg="add mod">
          <ac:chgData name="Skyla Moffett" userId="566b70b5-1d19-481f-b7de-3d7490019040" providerId="ADAL" clId="{BB8E8D2F-EBC0-4C02-8F60-588D21C93219}" dt="2024-09-09T20:43:39.183" v="261" actId="1076"/>
          <ac:spMkLst>
            <pc:docMk/>
            <pc:sldMk cId="4187151458" sldId="287"/>
            <ac:spMk id="5" creationId="{11D0ED1D-ED55-9976-B881-45F924C923B6}"/>
          </ac:spMkLst>
        </pc:spChg>
      </pc:sldChg>
      <pc:sldChg chg="addSp delSp modSp new mod">
        <pc:chgData name="Skyla Moffett" userId="566b70b5-1d19-481f-b7de-3d7490019040" providerId="ADAL" clId="{BB8E8D2F-EBC0-4C02-8F60-588D21C93219}" dt="2024-09-09T20:47:06.466" v="363" actId="20577"/>
        <pc:sldMkLst>
          <pc:docMk/>
          <pc:sldMk cId="2287352481" sldId="288"/>
        </pc:sldMkLst>
        <pc:spChg chg="mod">
          <ac:chgData name="Skyla Moffett" userId="566b70b5-1d19-481f-b7de-3d7490019040" providerId="ADAL" clId="{BB8E8D2F-EBC0-4C02-8F60-588D21C93219}" dt="2024-09-09T20:47:06.466" v="363" actId="20577"/>
          <ac:spMkLst>
            <pc:docMk/>
            <pc:sldMk cId="2287352481" sldId="288"/>
            <ac:spMk id="3" creationId="{B6EC9DE8-B5C8-5838-FC71-0E2286787D66}"/>
          </ac:spMkLst>
        </pc:spChg>
        <pc:spChg chg="mod">
          <ac:chgData name="Skyla Moffett" userId="566b70b5-1d19-481f-b7de-3d7490019040" providerId="ADAL" clId="{BB8E8D2F-EBC0-4C02-8F60-588D21C93219}" dt="2024-09-09T20:44:36.106" v="271"/>
          <ac:spMkLst>
            <pc:docMk/>
            <pc:sldMk cId="2287352481" sldId="288"/>
            <ac:spMk id="4" creationId="{7E6A3F72-253E-2A79-5128-2A1B1B2B4FF5}"/>
          </ac:spMkLst>
        </pc:spChg>
        <pc:spChg chg="add del mod">
          <ac:chgData name="Skyla Moffett" userId="566b70b5-1d19-481f-b7de-3d7490019040" providerId="ADAL" clId="{BB8E8D2F-EBC0-4C02-8F60-588D21C93219}" dt="2024-09-09T20:44:47.789" v="276" actId="21"/>
          <ac:spMkLst>
            <pc:docMk/>
            <pc:sldMk cId="2287352481" sldId="288"/>
            <ac:spMk id="5" creationId="{9B4CF339-BCAB-4618-8EC7-54763D4AAD0B}"/>
          </ac:spMkLst>
        </pc:spChg>
        <pc:spChg chg="add mod ord">
          <ac:chgData name="Skyla Moffett" userId="566b70b5-1d19-481f-b7de-3d7490019040" providerId="ADAL" clId="{BB8E8D2F-EBC0-4C02-8F60-588D21C93219}" dt="2024-09-09T20:46:01.614" v="319" actId="207"/>
          <ac:spMkLst>
            <pc:docMk/>
            <pc:sldMk cId="2287352481" sldId="288"/>
            <ac:spMk id="6" creationId="{67E8BEF8-C8B8-5CD7-21D8-C61843A70AAC}"/>
          </ac:spMkLst>
        </pc:spChg>
      </pc:sldChg>
      <pc:sldChg chg="addSp modSp new mod">
        <pc:chgData name="Skyla Moffett" userId="566b70b5-1d19-481f-b7de-3d7490019040" providerId="ADAL" clId="{BB8E8D2F-EBC0-4C02-8F60-588D21C93219}" dt="2024-09-09T20:47:36.863" v="368"/>
        <pc:sldMkLst>
          <pc:docMk/>
          <pc:sldMk cId="2301118240" sldId="289"/>
        </pc:sldMkLst>
        <pc:spChg chg="mod">
          <ac:chgData name="Skyla Moffett" userId="566b70b5-1d19-481f-b7de-3d7490019040" providerId="ADAL" clId="{BB8E8D2F-EBC0-4C02-8F60-588D21C93219}" dt="2024-09-09T20:47:03.276" v="362" actId="20577"/>
          <ac:spMkLst>
            <pc:docMk/>
            <pc:sldMk cId="2301118240" sldId="289"/>
            <ac:spMk id="3" creationId="{05EA44A4-9CF6-F11D-7D80-7564B38DF057}"/>
          </ac:spMkLst>
        </pc:spChg>
        <pc:spChg chg="mod">
          <ac:chgData name="Skyla Moffett" userId="566b70b5-1d19-481f-b7de-3d7490019040" providerId="ADAL" clId="{BB8E8D2F-EBC0-4C02-8F60-588D21C93219}" dt="2024-09-09T20:47:36.863" v="368"/>
          <ac:spMkLst>
            <pc:docMk/>
            <pc:sldMk cId="2301118240" sldId="289"/>
            <ac:spMk id="4" creationId="{BE742F7A-E624-0254-2604-DFBC25C13F36}"/>
          </ac:spMkLst>
        </pc:spChg>
        <pc:spChg chg="add mod">
          <ac:chgData name="Skyla Moffett" userId="566b70b5-1d19-481f-b7de-3d7490019040" providerId="ADAL" clId="{BB8E8D2F-EBC0-4C02-8F60-588D21C93219}" dt="2024-09-09T20:47:30.440" v="367" actId="196"/>
          <ac:spMkLst>
            <pc:docMk/>
            <pc:sldMk cId="2301118240" sldId="289"/>
            <ac:spMk id="5" creationId="{69FF5984-5A71-5CCD-44DD-7899FC37084C}"/>
          </ac:spMkLst>
        </pc:spChg>
      </pc:sldChg>
      <pc:sldChg chg="addSp modSp new mod">
        <pc:chgData name="Skyla Moffett" userId="566b70b5-1d19-481f-b7de-3d7490019040" providerId="ADAL" clId="{BB8E8D2F-EBC0-4C02-8F60-588D21C93219}" dt="2024-09-09T20:48:50.750" v="498"/>
        <pc:sldMkLst>
          <pc:docMk/>
          <pc:sldMk cId="3871474292" sldId="290"/>
        </pc:sldMkLst>
        <pc:spChg chg="mod">
          <ac:chgData name="Skyla Moffett" userId="566b70b5-1d19-481f-b7de-3d7490019040" providerId="ADAL" clId="{BB8E8D2F-EBC0-4C02-8F60-588D21C93219}" dt="2024-09-09T20:48:28.952" v="494" actId="20577"/>
          <ac:spMkLst>
            <pc:docMk/>
            <pc:sldMk cId="3871474292" sldId="290"/>
            <ac:spMk id="3" creationId="{1B18CB93-6CB9-FF39-B7D4-0CB27FB366B9}"/>
          </ac:spMkLst>
        </pc:spChg>
        <pc:spChg chg="mod">
          <ac:chgData name="Skyla Moffett" userId="566b70b5-1d19-481f-b7de-3d7490019040" providerId="ADAL" clId="{BB8E8D2F-EBC0-4C02-8F60-588D21C93219}" dt="2024-09-09T20:48:50.750" v="498"/>
          <ac:spMkLst>
            <pc:docMk/>
            <pc:sldMk cId="3871474292" sldId="290"/>
            <ac:spMk id="4" creationId="{CC591772-0176-7FAB-BE41-CA4E9599DEE7}"/>
          </ac:spMkLst>
        </pc:spChg>
        <pc:spChg chg="add mod">
          <ac:chgData name="Skyla Moffett" userId="566b70b5-1d19-481f-b7de-3d7490019040" providerId="ADAL" clId="{BB8E8D2F-EBC0-4C02-8F60-588D21C93219}" dt="2024-09-09T20:48:44.415" v="497" actId="1076"/>
          <ac:spMkLst>
            <pc:docMk/>
            <pc:sldMk cId="3871474292" sldId="290"/>
            <ac:spMk id="5" creationId="{77B467AA-61AA-C8E5-BAD2-C2F64BF0184E}"/>
          </ac:spMkLst>
        </pc:spChg>
      </pc:sldChg>
      <pc:sldChg chg="modSp new del mod">
        <pc:chgData name="Skyla Moffett" userId="566b70b5-1d19-481f-b7de-3d7490019040" providerId="ADAL" clId="{BB8E8D2F-EBC0-4C02-8F60-588D21C93219}" dt="2024-09-09T20:48:08.551" v="428" actId="680"/>
        <pc:sldMkLst>
          <pc:docMk/>
          <pc:sldMk cId="3939426709" sldId="290"/>
        </pc:sldMkLst>
        <pc:spChg chg="mod">
          <ac:chgData name="Skyla Moffett" userId="566b70b5-1d19-481f-b7de-3d7490019040" providerId="ADAL" clId="{BB8E8D2F-EBC0-4C02-8F60-588D21C93219}" dt="2024-09-09T20:48:07.774" v="427" actId="207"/>
          <ac:spMkLst>
            <pc:docMk/>
            <pc:sldMk cId="3939426709" sldId="290"/>
            <ac:spMk id="3" creationId="{E8254FB2-DCAF-1BCF-47C4-91C4E7CDB03A}"/>
          </ac:spMkLst>
        </pc:spChg>
      </pc:sldChg>
      <pc:sldChg chg="modSp new mod modNotesTx">
        <pc:chgData name="Skyla Moffett" userId="566b70b5-1d19-481f-b7de-3d7490019040" providerId="ADAL" clId="{BB8E8D2F-EBC0-4C02-8F60-588D21C93219}" dt="2024-09-09T20:49:11.834" v="525"/>
        <pc:sldMkLst>
          <pc:docMk/>
          <pc:sldMk cId="464959493" sldId="291"/>
        </pc:sldMkLst>
        <pc:spChg chg="mod">
          <ac:chgData name="Skyla Moffett" userId="566b70b5-1d19-481f-b7de-3d7490019040" providerId="ADAL" clId="{BB8E8D2F-EBC0-4C02-8F60-588D21C93219}" dt="2024-09-09T20:49:05.281" v="524" actId="20577"/>
          <ac:spMkLst>
            <pc:docMk/>
            <pc:sldMk cId="464959493" sldId="291"/>
            <ac:spMk id="2" creationId="{8132D5A2-9814-AEE5-CE2C-FBC17BD5B7B4}"/>
          </ac:spMkLst>
        </pc:spChg>
      </pc:sldChg>
      <pc:sldChg chg="addSp delSp modSp new mod modNotesTx">
        <pc:chgData name="Skyla Moffett" userId="566b70b5-1d19-481f-b7de-3d7490019040" providerId="ADAL" clId="{BB8E8D2F-EBC0-4C02-8F60-588D21C93219}" dt="2024-09-09T20:49:52.588" v="557"/>
        <pc:sldMkLst>
          <pc:docMk/>
          <pc:sldMk cId="1874734508" sldId="292"/>
        </pc:sldMkLst>
        <pc:spChg chg="mod">
          <ac:chgData name="Skyla Moffett" userId="566b70b5-1d19-481f-b7de-3d7490019040" providerId="ADAL" clId="{BB8E8D2F-EBC0-4C02-8F60-588D21C93219}" dt="2024-09-09T20:49:30.834" v="552" actId="20577"/>
          <ac:spMkLst>
            <pc:docMk/>
            <pc:sldMk cId="1874734508" sldId="292"/>
            <ac:spMk id="3" creationId="{E7510B0E-ADAE-1E58-28E2-87C34EDB5AE7}"/>
          </ac:spMkLst>
        </pc:spChg>
        <pc:spChg chg="mod">
          <ac:chgData name="Skyla Moffett" userId="566b70b5-1d19-481f-b7de-3d7490019040" providerId="ADAL" clId="{BB8E8D2F-EBC0-4C02-8F60-588D21C93219}" dt="2024-09-09T20:49:37.017" v="553"/>
          <ac:spMkLst>
            <pc:docMk/>
            <pc:sldMk cId="1874734508" sldId="292"/>
            <ac:spMk id="4" creationId="{4F48C712-82AE-ABEF-9E25-29D783337A30}"/>
          </ac:spMkLst>
        </pc:spChg>
        <pc:spChg chg="del">
          <ac:chgData name="Skyla Moffett" userId="566b70b5-1d19-481f-b7de-3d7490019040" providerId="ADAL" clId="{BB8E8D2F-EBC0-4C02-8F60-588D21C93219}" dt="2024-09-09T20:49:39.427" v="554" actId="21"/>
          <ac:spMkLst>
            <pc:docMk/>
            <pc:sldMk cId="1874734508" sldId="292"/>
            <ac:spMk id="5" creationId="{EB9D3C83-7C8E-2D22-48E8-0691775B738C}"/>
          </ac:spMkLst>
        </pc:spChg>
        <pc:spChg chg="add mod">
          <ac:chgData name="Skyla Moffett" userId="566b70b5-1d19-481f-b7de-3d7490019040" providerId="ADAL" clId="{BB8E8D2F-EBC0-4C02-8F60-588D21C93219}" dt="2024-09-09T20:49:45.797" v="556" actId="1076"/>
          <ac:spMkLst>
            <pc:docMk/>
            <pc:sldMk cId="1874734508" sldId="292"/>
            <ac:spMk id="6" creationId="{603B3CC0-EC22-B15C-B7FE-B9477C0D6CA6}"/>
          </ac:spMkLst>
        </pc:spChg>
      </pc:sldChg>
      <pc:sldChg chg="addSp delSp modSp new mod">
        <pc:chgData name="Skyla Moffett" userId="566b70b5-1d19-481f-b7de-3d7490019040" providerId="ADAL" clId="{BB8E8D2F-EBC0-4C02-8F60-588D21C93219}" dt="2024-09-09T20:51:04.645" v="586" actId="14826"/>
        <pc:sldMkLst>
          <pc:docMk/>
          <pc:sldMk cId="1624002301" sldId="293"/>
        </pc:sldMkLst>
        <pc:spChg chg="mod">
          <ac:chgData name="Skyla Moffett" userId="566b70b5-1d19-481f-b7de-3d7490019040" providerId="ADAL" clId="{BB8E8D2F-EBC0-4C02-8F60-588D21C93219}" dt="2024-09-09T20:50:12.835" v="580" actId="20577"/>
          <ac:spMkLst>
            <pc:docMk/>
            <pc:sldMk cId="1624002301" sldId="293"/>
            <ac:spMk id="3" creationId="{CC5977A1-4C71-DD1E-3865-54BAD2315434}"/>
          </ac:spMkLst>
        </pc:spChg>
        <pc:spChg chg="mod">
          <ac:chgData name="Skyla Moffett" userId="566b70b5-1d19-481f-b7de-3d7490019040" providerId="ADAL" clId="{BB8E8D2F-EBC0-4C02-8F60-588D21C93219}" dt="2024-09-09T20:50:19.028" v="582" actId="5793"/>
          <ac:spMkLst>
            <pc:docMk/>
            <pc:sldMk cId="1624002301" sldId="293"/>
            <ac:spMk id="4" creationId="{3FED997F-41DF-C2F8-EF37-0B574F67FCB5}"/>
          </ac:spMkLst>
        </pc:spChg>
        <pc:spChg chg="del">
          <ac:chgData name="Skyla Moffett" userId="566b70b5-1d19-481f-b7de-3d7490019040" providerId="ADAL" clId="{BB8E8D2F-EBC0-4C02-8F60-588D21C93219}" dt="2024-09-09T20:50:33.149" v="583" actId="931"/>
          <ac:spMkLst>
            <pc:docMk/>
            <pc:sldMk cId="1624002301" sldId="293"/>
            <ac:spMk id="5" creationId="{DAD4894F-38E5-1258-677D-21951434B1AB}"/>
          </ac:spMkLst>
        </pc:spChg>
        <pc:picChg chg="add mod modCrop">
          <ac:chgData name="Skyla Moffett" userId="566b70b5-1d19-481f-b7de-3d7490019040" providerId="ADAL" clId="{BB8E8D2F-EBC0-4C02-8F60-588D21C93219}" dt="2024-09-09T20:51:04.645" v="586" actId="14826"/>
          <ac:picMkLst>
            <pc:docMk/>
            <pc:sldMk cId="1624002301" sldId="293"/>
            <ac:picMk id="7" creationId="{91695D22-6216-79D7-C708-A3480AEFC9D9}"/>
          </ac:picMkLst>
        </pc:picChg>
      </pc:sldChg>
      <pc:sldChg chg="addSp delSp modSp new mod modNotesTx">
        <pc:chgData name="Skyla Moffett" userId="566b70b5-1d19-481f-b7de-3d7490019040" providerId="ADAL" clId="{BB8E8D2F-EBC0-4C02-8F60-588D21C93219}" dt="2024-09-09T20:52:05.224" v="614" actId="15"/>
        <pc:sldMkLst>
          <pc:docMk/>
          <pc:sldMk cId="2872188447" sldId="294"/>
        </pc:sldMkLst>
        <pc:spChg chg="mod">
          <ac:chgData name="Skyla Moffett" userId="566b70b5-1d19-481f-b7de-3d7490019040" providerId="ADAL" clId="{BB8E8D2F-EBC0-4C02-8F60-588D21C93219}" dt="2024-09-09T20:51:36.842" v="610" actId="20577"/>
          <ac:spMkLst>
            <pc:docMk/>
            <pc:sldMk cId="2872188447" sldId="294"/>
            <ac:spMk id="3" creationId="{FB9ADE63-B5DE-453D-00DA-64EA4CE94D17}"/>
          </ac:spMkLst>
        </pc:spChg>
        <pc:spChg chg="mod">
          <ac:chgData name="Skyla Moffett" userId="566b70b5-1d19-481f-b7de-3d7490019040" providerId="ADAL" clId="{BB8E8D2F-EBC0-4C02-8F60-588D21C93219}" dt="2024-09-09T20:51:40.881" v="611"/>
          <ac:spMkLst>
            <pc:docMk/>
            <pc:sldMk cId="2872188447" sldId="294"/>
            <ac:spMk id="4" creationId="{80EB052A-CC50-EB3D-EC7E-65248C7151DF}"/>
          </ac:spMkLst>
        </pc:spChg>
        <pc:spChg chg="del">
          <ac:chgData name="Skyla Moffett" userId="566b70b5-1d19-481f-b7de-3d7490019040" providerId="ADAL" clId="{BB8E8D2F-EBC0-4C02-8F60-588D21C93219}" dt="2024-09-09T20:51:56.160" v="612" actId="931"/>
          <ac:spMkLst>
            <pc:docMk/>
            <pc:sldMk cId="2872188447" sldId="294"/>
            <ac:spMk id="5" creationId="{D8A77CBC-D342-FA31-A9F0-29A6674D84B5}"/>
          </ac:spMkLst>
        </pc:spChg>
        <pc:picChg chg="add mod">
          <ac:chgData name="Skyla Moffett" userId="566b70b5-1d19-481f-b7de-3d7490019040" providerId="ADAL" clId="{BB8E8D2F-EBC0-4C02-8F60-588D21C93219}" dt="2024-09-09T20:51:56.160" v="612" actId="931"/>
          <ac:picMkLst>
            <pc:docMk/>
            <pc:sldMk cId="2872188447" sldId="294"/>
            <ac:picMk id="7" creationId="{5BF6373D-9EC4-9DF1-03AA-28CF3A50060B}"/>
          </ac:picMkLst>
        </pc:picChg>
      </pc:sldChg>
      <pc:sldChg chg="addSp delSp modSp new mod">
        <pc:chgData name="Skyla Moffett" userId="566b70b5-1d19-481f-b7de-3d7490019040" providerId="ADAL" clId="{BB8E8D2F-EBC0-4C02-8F60-588D21C93219}" dt="2024-09-09T20:52:37.263" v="622" actId="1076"/>
        <pc:sldMkLst>
          <pc:docMk/>
          <pc:sldMk cId="1437980587" sldId="295"/>
        </pc:sldMkLst>
        <pc:spChg chg="mod">
          <ac:chgData name="Skyla Moffett" userId="566b70b5-1d19-481f-b7de-3d7490019040" providerId="ADAL" clId="{BB8E8D2F-EBC0-4C02-8F60-588D21C93219}" dt="2024-09-09T20:52:17.546" v="616"/>
          <ac:spMkLst>
            <pc:docMk/>
            <pc:sldMk cId="1437980587" sldId="295"/>
            <ac:spMk id="3" creationId="{694F7731-8F80-C1FF-56AC-89270306BE51}"/>
          </ac:spMkLst>
        </pc:spChg>
        <pc:spChg chg="mod">
          <ac:chgData name="Skyla Moffett" userId="566b70b5-1d19-481f-b7de-3d7490019040" providerId="ADAL" clId="{BB8E8D2F-EBC0-4C02-8F60-588D21C93219}" dt="2024-09-09T20:52:22.533" v="618" actId="5793"/>
          <ac:spMkLst>
            <pc:docMk/>
            <pc:sldMk cId="1437980587" sldId="295"/>
            <ac:spMk id="4" creationId="{92CAD74F-4165-4C46-8BE4-08DD67573FB0}"/>
          </ac:spMkLst>
        </pc:spChg>
        <pc:spChg chg="del">
          <ac:chgData name="Skyla Moffett" userId="566b70b5-1d19-481f-b7de-3d7490019040" providerId="ADAL" clId="{BB8E8D2F-EBC0-4C02-8F60-588D21C93219}" dt="2024-09-09T20:52:28.107" v="619" actId="21"/>
          <ac:spMkLst>
            <pc:docMk/>
            <pc:sldMk cId="1437980587" sldId="295"/>
            <ac:spMk id="5" creationId="{408E6101-85C1-742C-B8CC-752C693C4DCB}"/>
          </ac:spMkLst>
        </pc:spChg>
        <pc:spChg chg="add mod">
          <ac:chgData name="Skyla Moffett" userId="566b70b5-1d19-481f-b7de-3d7490019040" providerId="ADAL" clId="{BB8E8D2F-EBC0-4C02-8F60-588D21C93219}" dt="2024-09-09T20:52:37.263" v="622" actId="1076"/>
          <ac:spMkLst>
            <pc:docMk/>
            <pc:sldMk cId="1437980587" sldId="295"/>
            <ac:spMk id="6" creationId="{DB0F360D-AEC8-B62A-803F-1AE90394C946}"/>
          </ac:spMkLst>
        </pc:spChg>
      </pc:sldChg>
      <pc:sldChg chg="addSp delSp modSp new mod modNotesTx">
        <pc:chgData name="Skyla Moffett" userId="566b70b5-1d19-481f-b7de-3d7490019040" providerId="ADAL" clId="{BB8E8D2F-EBC0-4C02-8F60-588D21C93219}" dt="2024-09-09T20:56:45.285" v="646"/>
        <pc:sldMkLst>
          <pc:docMk/>
          <pc:sldMk cId="2434277647" sldId="296"/>
        </pc:sldMkLst>
        <pc:spChg chg="mod">
          <ac:chgData name="Skyla Moffett" userId="566b70b5-1d19-481f-b7de-3d7490019040" providerId="ADAL" clId="{BB8E8D2F-EBC0-4C02-8F60-588D21C93219}" dt="2024-09-09T20:52:54.332" v="632" actId="20577"/>
          <ac:spMkLst>
            <pc:docMk/>
            <pc:sldMk cId="2434277647" sldId="296"/>
            <ac:spMk id="3" creationId="{E17BBB32-97A5-55FE-3CB9-F3B5311A0823}"/>
          </ac:spMkLst>
        </pc:spChg>
        <pc:spChg chg="mod">
          <ac:chgData name="Skyla Moffett" userId="566b70b5-1d19-481f-b7de-3d7490019040" providerId="ADAL" clId="{BB8E8D2F-EBC0-4C02-8F60-588D21C93219}" dt="2024-09-09T20:53:11.664" v="640" actId="404"/>
          <ac:spMkLst>
            <pc:docMk/>
            <pc:sldMk cId="2434277647" sldId="296"/>
            <ac:spMk id="4" creationId="{2610FF73-CD3D-6AF4-1779-3CC2318998BF}"/>
          </ac:spMkLst>
        </pc:spChg>
        <pc:spChg chg="del">
          <ac:chgData name="Skyla Moffett" userId="566b70b5-1d19-481f-b7de-3d7490019040" providerId="ADAL" clId="{BB8E8D2F-EBC0-4C02-8F60-588D21C93219}" dt="2024-09-09T20:53:20.469" v="641" actId="21"/>
          <ac:spMkLst>
            <pc:docMk/>
            <pc:sldMk cId="2434277647" sldId="296"/>
            <ac:spMk id="5" creationId="{461F9A51-FFAB-52E4-358C-2B7090943C39}"/>
          </ac:spMkLst>
        </pc:spChg>
        <pc:spChg chg="add mod">
          <ac:chgData name="Skyla Moffett" userId="566b70b5-1d19-481f-b7de-3d7490019040" providerId="ADAL" clId="{BB8E8D2F-EBC0-4C02-8F60-588D21C93219}" dt="2024-09-09T20:53:30.589" v="645" actId="1076"/>
          <ac:spMkLst>
            <pc:docMk/>
            <pc:sldMk cId="2434277647" sldId="296"/>
            <ac:spMk id="6" creationId="{EDCE735D-F505-20B5-9561-2ACCFC636D9B}"/>
          </ac:spMkLst>
        </pc:spChg>
      </pc:sldChg>
      <pc:sldChg chg="addSp delSp modSp new mod modNotesTx">
        <pc:chgData name="Skyla Moffett" userId="566b70b5-1d19-481f-b7de-3d7490019040" providerId="ADAL" clId="{BB8E8D2F-EBC0-4C02-8F60-588D21C93219}" dt="2024-09-09T20:57:22.710" v="684"/>
        <pc:sldMkLst>
          <pc:docMk/>
          <pc:sldMk cId="464912354" sldId="297"/>
        </pc:sldMkLst>
        <pc:spChg chg="mod">
          <ac:chgData name="Skyla Moffett" userId="566b70b5-1d19-481f-b7de-3d7490019040" providerId="ADAL" clId="{BB8E8D2F-EBC0-4C02-8F60-588D21C93219}" dt="2024-09-09T20:57:04.809" v="679" actId="20577"/>
          <ac:spMkLst>
            <pc:docMk/>
            <pc:sldMk cId="464912354" sldId="297"/>
            <ac:spMk id="3" creationId="{852671B7-F499-9C0B-654E-349FD3419417}"/>
          </ac:spMkLst>
        </pc:spChg>
        <pc:spChg chg="mod">
          <ac:chgData name="Skyla Moffett" userId="566b70b5-1d19-481f-b7de-3d7490019040" providerId="ADAL" clId="{BB8E8D2F-EBC0-4C02-8F60-588D21C93219}" dt="2024-09-09T20:57:10.121" v="680"/>
          <ac:spMkLst>
            <pc:docMk/>
            <pc:sldMk cId="464912354" sldId="297"/>
            <ac:spMk id="4" creationId="{2CF507AE-398F-978D-F926-F995BF5A8D86}"/>
          </ac:spMkLst>
        </pc:spChg>
        <pc:spChg chg="del">
          <ac:chgData name="Skyla Moffett" userId="566b70b5-1d19-481f-b7de-3d7490019040" providerId="ADAL" clId="{BB8E8D2F-EBC0-4C02-8F60-588D21C93219}" dt="2024-09-09T20:57:14.695" v="681" actId="21"/>
          <ac:spMkLst>
            <pc:docMk/>
            <pc:sldMk cId="464912354" sldId="297"/>
            <ac:spMk id="5" creationId="{A885400A-DCAC-7BA7-CA0F-910F95D324C5}"/>
          </ac:spMkLst>
        </pc:spChg>
        <pc:spChg chg="add mod">
          <ac:chgData name="Skyla Moffett" userId="566b70b5-1d19-481f-b7de-3d7490019040" providerId="ADAL" clId="{BB8E8D2F-EBC0-4C02-8F60-588D21C93219}" dt="2024-09-09T20:57:18.532" v="683" actId="1076"/>
          <ac:spMkLst>
            <pc:docMk/>
            <pc:sldMk cId="464912354" sldId="297"/>
            <ac:spMk id="6" creationId="{A523049D-B503-5639-B8CD-937A2F215799}"/>
          </ac:spMkLst>
        </pc:spChg>
      </pc:sldChg>
      <pc:sldChg chg="modSp new del mod">
        <pc:chgData name="Skyla Moffett" userId="566b70b5-1d19-481f-b7de-3d7490019040" providerId="ADAL" clId="{BB8E8D2F-EBC0-4C02-8F60-588D21C93219}" dt="2024-09-09T20:57:45.561" v="708" actId="2696"/>
        <pc:sldMkLst>
          <pc:docMk/>
          <pc:sldMk cId="768076235" sldId="298"/>
        </pc:sldMkLst>
        <pc:spChg chg="mod">
          <ac:chgData name="Skyla Moffett" userId="566b70b5-1d19-481f-b7de-3d7490019040" providerId="ADAL" clId="{BB8E8D2F-EBC0-4C02-8F60-588D21C93219}" dt="2024-09-09T20:57:33.255" v="706" actId="20577"/>
          <ac:spMkLst>
            <pc:docMk/>
            <pc:sldMk cId="768076235" sldId="298"/>
            <ac:spMk id="3" creationId="{E832F8C2-46B3-975E-B55F-ED8C2E49A29A}"/>
          </ac:spMkLst>
        </pc:spChg>
        <pc:spChg chg="mod">
          <ac:chgData name="Skyla Moffett" userId="566b70b5-1d19-481f-b7de-3d7490019040" providerId="ADAL" clId="{BB8E8D2F-EBC0-4C02-8F60-588D21C93219}" dt="2024-09-09T20:57:38.727" v="707"/>
          <ac:spMkLst>
            <pc:docMk/>
            <pc:sldMk cId="768076235" sldId="298"/>
            <ac:spMk id="4" creationId="{2F2C8A64-9AE0-A246-D467-561E715FBE19}"/>
          </ac:spMkLst>
        </pc:spChg>
      </pc:sldChg>
      <pc:sldChg chg="addSp modSp new mod">
        <pc:chgData name="Skyla Moffett" userId="566b70b5-1d19-481f-b7de-3d7490019040" providerId="ADAL" clId="{BB8E8D2F-EBC0-4C02-8F60-588D21C93219}" dt="2024-09-09T20:58:36.269" v="740" actId="14100"/>
        <pc:sldMkLst>
          <pc:docMk/>
          <pc:sldMk cId="1756030320" sldId="298"/>
        </pc:sldMkLst>
        <pc:spChg chg="mod">
          <ac:chgData name="Skyla Moffett" userId="566b70b5-1d19-481f-b7de-3d7490019040" providerId="ADAL" clId="{BB8E8D2F-EBC0-4C02-8F60-588D21C93219}" dt="2024-09-09T20:57:56.452" v="730" actId="20577"/>
          <ac:spMkLst>
            <pc:docMk/>
            <pc:sldMk cId="1756030320" sldId="298"/>
            <ac:spMk id="3" creationId="{A31642C0-346E-1D9A-9D0B-EBA170DF98AD}"/>
          </ac:spMkLst>
        </pc:spChg>
        <pc:spChg chg="mod">
          <ac:chgData name="Skyla Moffett" userId="566b70b5-1d19-481f-b7de-3d7490019040" providerId="ADAL" clId="{BB8E8D2F-EBC0-4C02-8F60-588D21C93219}" dt="2024-09-09T20:58:36.269" v="740" actId="14100"/>
          <ac:spMkLst>
            <pc:docMk/>
            <pc:sldMk cId="1756030320" sldId="298"/>
            <ac:spMk id="4" creationId="{91D64EC3-D566-5AFD-6801-56AEEE205A2D}"/>
          </ac:spMkLst>
        </pc:spChg>
        <pc:spChg chg="add mod">
          <ac:chgData name="Skyla Moffett" userId="566b70b5-1d19-481f-b7de-3d7490019040" providerId="ADAL" clId="{BB8E8D2F-EBC0-4C02-8F60-588D21C93219}" dt="2024-09-09T20:58:29.519" v="738" actId="1076"/>
          <ac:spMkLst>
            <pc:docMk/>
            <pc:sldMk cId="1756030320" sldId="298"/>
            <ac:spMk id="5" creationId="{6FE3E881-AD4A-3070-0F54-CBF97F506232}"/>
          </ac:spMkLst>
        </pc:spChg>
      </pc:sldChg>
      <pc:sldChg chg="addSp delSp modSp new mod">
        <pc:chgData name="Skyla Moffett" userId="566b70b5-1d19-481f-b7de-3d7490019040" providerId="ADAL" clId="{BB8E8D2F-EBC0-4C02-8F60-588D21C93219}" dt="2024-09-09T20:59:17.997" v="777" actId="14100"/>
        <pc:sldMkLst>
          <pc:docMk/>
          <pc:sldMk cId="481344775" sldId="299"/>
        </pc:sldMkLst>
        <pc:spChg chg="mod">
          <ac:chgData name="Skyla Moffett" userId="566b70b5-1d19-481f-b7de-3d7490019040" providerId="ADAL" clId="{BB8E8D2F-EBC0-4C02-8F60-588D21C93219}" dt="2024-09-09T20:58:59.183" v="771" actId="20577"/>
          <ac:spMkLst>
            <pc:docMk/>
            <pc:sldMk cId="481344775" sldId="299"/>
            <ac:spMk id="3" creationId="{781C9DA8-689E-998D-AA4F-AC68AFF6E71A}"/>
          </ac:spMkLst>
        </pc:spChg>
        <pc:spChg chg="mod">
          <ac:chgData name="Skyla Moffett" userId="566b70b5-1d19-481f-b7de-3d7490019040" providerId="ADAL" clId="{BB8E8D2F-EBC0-4C02-8F60-588D21C93219}" dt="2024-09-09T20:58:50.596" v="742"/>
          <ac:spMkLst>
            <pc:docMk/>
            <pc:sldMk cId="481344775" sldId="299"/>
            <ac:spMk id="4" creationId="{E7CBD8BF-AF7E-F7D3-D83C-1C7B6F0880A8}"/>
          </ac:spMkLst>
        </pc:spChg>
        <pc:spChg chg="del">
          <ac:chgData name="Skyla Moffett" userId="566b70b5-1d19-481f-b7de-3d7490019040" providerId="ADAL" clId="{BB8E8D2F-EBC0-4C02-8F60-588D21C93219}" dt="2024-09-09T20:59:06.477" v="772" actId="21"/>
          <ac:spMkLst>
            <pc:docMk/>
            <pc:sldMk cId="481344775" sldId="299"/>
            <ac:spMk id="5" creationId="{A6DFEF5B-6660-FC5E-30C3-02C001C852BE}"/>
          </ac:spMkLst>
        </pc:spChg>
        <pc:spChg chg="add mod">
          <ac:chgData name="Skyla Moffett" userId="566b70b5-1d19-481f-b7de-3d7490019040" providerId="ADAL" clId="{BB8E8D2F-EBC0-4C02-8F60-588D21C93219}" dt="2024-09-09T20:59:17.997" v="777" actId="14100"/>
          <ac:spMkLst>
            <pc:docMk/>
            <pc:sldMk cId="481344775" sldId="299"/>
            <ac:spMk id="6" creationId="{04E3C9E2-4EAA-3C7D-6D58-A1CDAA2B7928}"/>
          </ac:spMkLst>
        </pc:spChg>
      </pc:sldChg>
      <pc:sldChg chg="add del">
        <pc:chgData name="Skyla Moffett" userId="566b70b5-1d19-481f-b7de-3d7490019040" providerId="ADAL" clId="{BB8E8D2F-EBC0-4C02-8F60-588D21C93219}" dt="2024-09-09T20:58:03.878" v="734"/>
        <pc:sldMkLst>
          <pc:docMk/>
          <pc:sldMk cId="3696373615" sldId="299"/>
        </pc:sldMkLst>
      </pc:sldChg>
      <pc:sldChg chg="addSp delSp modSp new mod">
        <pc:chgData name="Skyla Moffett" userId="566b70b5-1d19-481f-b7de-3d7490019040" providerId="ADAL" clId="{BB8E8D2F-EBC0-4C02-8F60-588D21C93219}" dt="2024-09-09T21:00:02.727" v="820" actId="1076"/>
        <pc:sldMkLst>
          <pc:docMk/>
          <pc:sldMk cId="460345928" sldId="300"/>
        </pc:sldMkLst>
        <pc:spChg chg="mod">
          <ac:chgData name="Skyla Moffett" userId="566b70b5-1d19-481f-b7de-3d7490019040" providerId="ADAL" clId="{BB8E8D2F-EBC0-4C02-8F60-588D21C93219}" dt="2024-09-09T20:59:48.551" v="815" actId="20577"/>
          <ac:spMkLst>
            <pc:docMk/>
            <pc:sldMk cId="460345928" sldId="300"/>
            <ac:spMk id="3" creationId="{4CE342AA-91A9-1BE6-F974-45A1E2FB9BEE}"/>
          </ac:spMkLst>
        </pc:spChg>
        <pc:spChg chg="mod">
          <ac:chgData name="Skyla Moffett" userId="566b70b5-1d19-481f-b7de-3d7490019040" providerId="ADAL" clId="{BB8E8D2F-EBC0-4C02-8F60-588D21C93219}" dt="2024-09-09T20:59:52.928" v="816"/>
          <ac:spMkLst>
            <pc:docMk/>
            <pc:sldMk cId="460345928" sldId="300"/>
            <ac:spMk id="4" creationId="{A7260D66-837D-C9FD-0FE3-C260C35CE5FF}"/>
          </ac:spMkLst>
        </pc:spChg>
        <pc:spChg chg="del">
          <ac:chgData name="Skyla Moffett" userId="566b70b5-1d19-481f-b7de-3d7490019040" providerId="ADAL" clId="{BB8E8D2F-EBC0-4C02-8F60-588D21C93219}" dt="2024-09-09T20:59:56.721" v="817" actId="21"/>
          <ac:spMkLst>
            <pc:docMk/>
            <pc:sldMk cId="460345928" sldId="300"/>
            <ac:spMk id="5" creationId="{1A3A0FC5-8B20-78F4-6378-C45942281136}"/>
          </ac:spMkLst>
        </pc:spChg>
        <pc:spChg chg="add mod">
          <ac:chgData name="Skyla Moffett" userId="566b70b5-1d19-481f-b7de-3d7490019040" providerId="ADAL" clId="{BB8E8D2F-EBC0-4C02-8F60-588D21C93219}" dt="2024-09-09T21:00:02.727" v="820" actId="1076"/>
          <ac:spMkLst>
            <pc:docMk/>
            <pc:sldMk cId="460345928" sldId="300"/>
            <ac:spMk id="6" creationId="{317ACA57-8BB8-7F29-BFE6-50EDC584FCB8}"/>
          </ac:spMkLst>
        </pc:spChg>
      </pc:sldChg>
      <pc:sldChg chg="add del">
        <pc:chgData name="Skyla Moffett" userId="566b70b5-1d19-481f-b7de-3d7490019040" providerId="ADAL" clId="{BB8E8D2F-EBC0-4C02-8F60-588D21C93219}" dt="2024-09-09T20:58:03.358" v="733"/>
        <pc:sldMkLst>
          <pc:docMk/>
          <pc:sldMk cId="2008276856" sldId="300"/>
        </pc:sldMkLst>
      </pc:sldChg>
      <pc:sldMasterChg chg="modSldLayout">
        <pc:chgData name="Skyla Moffett" userId="566b70b5-1d19-481f-b7de-3d7490019040" providerId="ADAL" clId="{BB8E8D2F-EBC0-4C02-8F60-588D21C93219}" dt="2024-09-18T15:47:04.011" v="826"/>
        <pc:sldMasterMkLst>
          <pc:docMk/>
          <pc:sldMasterMk cId="3237831869" sldId="2147483648"/>
        </pc:sldMasterMkLst>
        <pc:sldLayoutChg chg="addSp delSp modSp mod">
          <pc:chgData name="Skyla Moffett" userId="566b70b5-1d19-481f-b7de-3d7490019040" providerId="ADAL" clId="{BB8E8D2F-EBC0-4C02-8F60-588D21C93219}" dt="2024-09-18T15:47:04.011" v="826"/>
          <pc:sldLayoutMkLst>
            <pc:docMk/>
            <pc:sldMasterMk cId="3237831869" sldId="2147483648"/>
            <pc:sldLayoutMk cId="3629324347" sldId="2147483655"/>
          </pc:sldLayoutMkLst>
          <pc:picChg chg="add mod">
            <ac:chgData name="Skyla Moffett" userId="566b70b5-1d19-481f-b7de-3d7490019040" providerId="ADAL" clId="{BB8E8D2F-EBC0-4C02-8F60-588D21C93219}" dt="2024-09-18T15:47:04.011" v="826"/>
            <ac:picMkLst>
              <pc:docMk/>
              <pc:sldMasterMk cId="3237831869" sldId="2147483648"/>
              <pc:sldLayoutMk cId="3629324347" sldId="2147483655"/>
              <ac:picMk id="2" creationId="{D24A7738-99E7-A575-1645-BC3308CE2893}"/>
            </ac:picMkLst>
          </pc:picChg>
          <pc:picChg chg="del mod">
            <ac:chgData name="Skyla Moffett" userId="566b70b5-1d19-481f-b7de-3d7490019040" providerId="ADAL" clId="{BB8E8D2F-EBC0-4C02-8F60-588D21C93219}" dt="2024-09-18T15:47:00.824" v="825" actId="21"/>
            <ac:picMkLst>
              <pc:docMk/>
              <pc:sldMasterMk cId="3237831869" sldId="2147483648"/>
              <pc:sldLayoutMk cId="3629324347" sldId="2147483655"/>
              <ac:picMk id="17" creationId="{B46BDBE9-5668-BDC6-A64F-8CC7DCC2D449}"/>
            </ac:picMkLst>
          </pc:picChg>
        </pc:sldLayoutChg>
      </pc:sldMasterChg>
    </pc:docChg>
  </pc:docChgLst>
  <pc:docChgLst>
    <pc:chgData name="Skyla Moffett" userId="566b70b5-1d19-481f-b7de-3d7490019040" providerId="ADAL" clId="{8DE7C8E4-AF9C-4E6C-88E2-EBA7C01C1A1A}"/>
    <pc:docChg chg="undo custSel addSld delSld modSld">
      <pc:chgData name="Skyla Moffett" userId="566b70b5-1d19-481f-b7de-3d7490019040" providerId="ADAL" clId="{8DE7C8E4-AF9C-4E6C-88E2-EBA7C01C1A1A}" dt="2024-09-19T18:27:46.550" v="210" actId="18131"/>
      <pc:docMkLst>
        <pc:docMk/>
      </pc:docMkLst>
      <pc:sldChg chg="modSp mod">
        <pc:chgData name="Skyla Moffett" userId="566b70b5-1d19-481f-b7de-3d7490019040" providerId="ADAL" clId="{8DE7C8E4-AF9C-4E6C-88E2-EBA7C01C1A1A}" dt="2024-09-19T18:13:55.145" v="28" actId="14826"/>
        <pc:sldMkLst>
          <pc:docMk/>
          <pc:sldMk cId="2377802797" sldId="267"/>
        </pc:sldMkLst>
        <pc:spChg chg="mod">
          <ac:chgData name="Skyla Moffett" userId="566b70b5-1d19-481f-b7de-3d7490019040" providerId="ADAL" clId="{8DE7C8E4-AF9C-4E6C-88E2-EBA7C01C1A1A}" dt="2024-09-19T18:13:13.954" v="27" actId="20577"/>
          <ac:spMkLst>
            <pc:docMk/>
            <pc:sldMk cId="2377802797" sldId="267"/>
            <ac:spMk id="3" creationId="{0F6CE891-02CB-0048-9344-169898426E8C}"/>
          </ac:spMkLst>
        </pc:spChg>
        <pc:picChg chg="mod">
          <ac:chgData name="Skyla Moffett" userId="566b70b5-1d19-481f-b7de-3d7490019040" providerId="ADAL" clId="{8DE7C8E4-AF9C-4E6C-88E2-EBA7C01C1A1A}" dt="2024-09-19T18:13:55.145" v="28" actId="14826"/>
          <ac:picMkLst>
            <pc:docMk/>
            <pc:sldMk cId="2377802797" sldId="267"/>
            <ac:picMk id="4" creationId="{C8D33DD1-C7DF-65C2-1501-0A0D8603F295}"/>
          </ac:picMkLst>
        </pc:picChg>
      </pc:sldChg>
      <pc:sldChg chg="addSp delSp modSp new mod">
        <pc:chgData name="Skyla Moffett" userId="566b70b5-1d19-481f-b7de-3d7490019040" providerId="ADAL" clId="{8DE7C8E4-AF9C-4E6C-88E2-EBA7C01C1A1A}" dt="2024-09-19T18:20:03.354" v="106" actId="18131"/>
        <pc:sldMkLst>
          <pc:docMk/>
          <pc:sldMk cId="2100337699" sldId="283"/>
        </pc:sldMkLst>
        <pc:spChg chg="mod">
          <ac:chgData name="Skyla Moffett" userId="566b70b5-1d19-481f-b7de-3d7490019040" providerId="ADAL" clId="{8DE7C8E4-AF9C-4E6C-88E2-EBA7C01C1A1A}" dt="2024-09-19T18:18:42.513" v="104" actId="113"/>
          <ac:spMkLst>
            <pc:docMk/>
            <pc:sldMk cId="2100337699" sldId="283"/>
            <ac:spMk id="3" creationId="{2C2C834C-AEBA-0676-02B0-1A67D8354093}"/>
          </ac:spMkLst>
        </pc:spChg>
        <pc:spChg chg="mod">
          <ac:chgData name="Skyla Moffett" userId="566b70b5-1d19-481f-b7de-3d7490019040" providerId="ADAL" clId="{8DE7C8E4-AF9C-4E6C-88E2-EBA7C01C1A1A}" dt="2024-09-19T18:18:35.552" v="102" actId="404"/>
          <ac:spMkLst>
            <pc:docMk/>
            <pc:sldMk cId="2100337699" sldId="283"/>
            <ac:spMk id="4" creationId="{5DF30CE9-9A19-47F0-9B1D-A2B09A0203C9}"/>
          </ac:spMkLst>
        </pc:spChg>
        <pc:spChg chg="del">
          <ac:chgData name="Skyla Moffett" userId="566b70b5-1d19-481f-b7de-3d7490019040" providerId="ADAL" clId="{8DE7C8E4-AF9C-4E6C-88E2-EBA7C01C1A1A}" dt="2024-09-19T18:19:59.161" v="105" actId="931"/>
          <ac:spMkLst>
            <pc:docMk/>
            <pc:sldMk cId="2100337699" sldId="283"/>
            <ac:spMk id="5" creationId="{2C37FA6D-DF9C-7BC2-BF36-014D0D1F5B57}"/>
          </ac:spMkLst>
        </pc:spChg>
        <pc:picChg chg="add mod modCrop">
          <ac:chgData name="Skyla Moffett" userId="566b70b5-1d19-481f-b7de-3d7490019040" providerId="ADAL" clId="{8DE7C8E4-AF9C-4E6C-88E2-EBA7C01C1A1A}" dt="2024-09-19T18:20:03.354" v="106" actId="18131"/>
          <ac:picMkLst>
            <pc:docMk/>
            <pc:sldMk cId="2100337699" sldId="283"/>
            <ac:picMk id="7" creationId="{B1F7FCB4-0D76-98EF-3BA2-0AF2ABBA9427}"/>
          </ac:picMkLst>
        </pc:picChg>
      </pc:sldChg>
      <pc:sldChg chg="del">
        <pc:chgData name="Skyla Moffett" userId="566b70b5-1d19-481f-b7de-3d7490019040" providerId="ADAL" clId="{8DE7C8E4-AF9C-4E6C-88E2-EBA7C01C1A1A}" dt="2024-09-19T18:14:09.484" v="29" actId="2696"/>
        <pc:sldMkLst>
          <pc:docMk/>
          <pc:sldMk cId="2434779217" sldId="283"/>
        </pc:sldMkLst>
      </pc:sldChg>
      <pc:sldChg chg="del">
        <pc:chgData name="Skyla Moffett" userId="566b70b5-1d19-481f-b7de-3d7490019040" providerId="ADAL" clId="{8DE7C8E4-AF9C-4E6C-88E2-EBA7C01C1A1A}" dt="2024-09-19T18:14:09.484" v="29" actId="2696"/>
        <pc:sldMkLst>
          <pc:docMk/>
          <pc:sldMk cId="661143787" sldId="284"/>
        </pc:sldMkLst>
      </pc:sldChg>
      <pc:sldChg chg="addSp modSp new mod">
        <pc:chgData name="Skyla Moffett" userId="566b70b5-1d19-481f-b7de-3d7490019040" providerId="ADAL" clId="{8DE7C8E4-AF9C-4E6C-88E2-EBA7C01C1A1A}" dt="2024-09-19T18:14:47.938" v="43" actId="1076"/>
        <pc:sldMkLst>
          <pc:docMk/>
          <pc:sldMk cId="862797747" sldId="284"/>
        </pc:sldMkLst>
        <pc:spChg chg="mod">
          <ac:chgData name="Skyla Moffett" userId="566b70b5-1d19-481f-b7de-3d7490019040" providerId="ADAL" clId="{8DE7C8E4-AF9C-4E6C-88E2-EBA7C01C1A1A}" dt="2024-09-19T18:14:31.791" v="39" actId="20577"/>
          <ac:spMkLst>
            <pc:docMk/>
            <pc:sldMk cId="862797747" sldId="284"/>
            <ac:spMk id="3" creationId="{50BA9815-8E62-E248-81C9-5FEF800641A1}"/>
          </ac:spMkLst>
        </pc:spChg>
        <pc:spChg chg="mod">
          <ac:chgData name="Skyla Moffett" userId="566b70b5-1d19-481f-b7de-3d7490019040" providerId="ADAL" clId="{8DE7C8E4-AF9C-4E6C-88E2-EBA7C01C1A1A}" dt="2024-09-19T18:14:40.667" v="41" actId="14100"/>
          <ac:spMkLst>
            <pc:docMk/>
            <pc:sldMk cId="862797747" sldId="284"/>
            <ac:spMk id="4" creationId="{162D4F93-8844-B621-A3C6-BEBD7B5E6730}"/>
          </ac:spMkLst>
        </pc:spChg>
        <pc:picChg chg="add mod">
          <ac:chgData name="Skyla Moffett" userId="566b70b5-1d19-481f-b7de-3d7490019040" providerId="ADAL" clId="{8DE7C8E4-AF9C-4E6C-88E2-EBA7C01C1A1A}" dt="2024-09-19T18:14:47.938" v="43" actId="1076"/>
          <ac:picMkLst>
            <pc:docMk/>
            <pc:sldMk cId="862797747" sldId="284"/>
            <ac:picMk id="5" creationId="{E0DA6C7F-D611-0B91-74E0-B50FD3998D2C}"/>
          </ac:picMkLst>
        </pc:picChg>
      </pc:sldChg>
      <pc:sldChg chg="addSp modSp new mod">
        <pc:chgData name="Skyla Moffett" userId="566b70b5-1d19-481f-b7de-3d7490019040" providerId="ADAL" clId="{8DE7C8E4-AF9C-4E6C-88E2-EBA7C01C1A1A}" dt="2024-09-19T18:15:36.500" v="55" actId="1076"/>
        <pc:sldMkLst>
          <pc:docMk/>
          <pc:sldMk cId="723797655" sldId="285"/>
        </pc:sldMkLst>
        <pc:spChg chg="mod">
          <ac:chgData name="Skyla Moffett" userId="566b70b5-1d19-481f-b7de-3d7490019040" providerId="ADAL" clId="{8DE7C8E4-AF9C-4E6C-88E2-EBA7C01C1A1A}" dt="2024-09-19T18:15:18.231" v="50"/>
          <ac:spMkLst>
            <pc:docMk/>
            <pc:sldMk cId="723797655" sldId="285"/>
            <ac:spMk id="3" creationId="{D3252C5E-22B6-2CAA-58A1-1554C43F683C}"/>
          </ac:spMkLst>
        </pc:spChg>
        <pc:spChg chg="mod">
          <ac:chgData name="Skyla Moffett" userId="566b70b5-1d19-481f-b7de-3d7490019040" providerId="ADAL" clId="{8DE7C8E4-AF9C-4E6C-88E2-EBA7C01C1A1A}" dt="2024-09-19T18:15:26.103" v="51" actId="14100"/>
          <ac:spMkLst>
            <pc:docMk/>
            <pc:sldMk cId="723797655" sldId="285"/>
            <ac:spMk id="4" creationId="{9FEA9689-A715-176E-D79C-4A2EAD5719E1}"/>
          </ac:spMkLst>
        </pc:spChg>
        <pc:picChg chg="add mod">
          <ac:chgData name="Skyla Moffett" userId="566b70b5-1d19-481f-b7de-3d7490019040" providerId="ADAL" clId="{8DE7C8E4-AF9C-4E6C-88E2-EBA7C01C1A1A}" dt="2024-09-19T18:15:30.855" v="53" actId="1076"/>
          <ac:picMkLst>
            <pc:docMk/>
            <pc:sldMk cId="723797655" sldId="285"/>
            <ac:picMk id="5" creationId="{E87CECA7-EFD5-7284-9FF4-8C1D381D15B7}"/>
          </ac:picMkLst>
        </pc:picChg>
        <pc:picChg chg="add mod">
          <ac:chgData name="Skyla Moffett" userId="566b70b5-1d19-481f-b7de-3d7490019040" providerId="ADAL" clId="{8DE7C8E4-AF9C-4E6C-88E2-EBA7C01C1A1A}" dt="2024-09-19T18:15:36.500" v="55" actId="1076"/>
          <ac:picMkLst>
            <pc:docMk/>
            <pc:sldMk cId="723797655" sldId="285"/>
            <ac:picMk id="6" creationId="{972B2846-BF6E-F69C-F447-717A952D38A6}"/>
          </ac:picMkLst>
        </pc:picChg>
      </pc:sldChg>
      <pc:sldChg chg="del">
        <pc:chgData name="Skyla Moffett" userId="566b70b5-1d19-481f-b7de-3d7490019040" providerId="ADAL" clId="{8DE7C8E4-AF9C-4E6C-88E2-EBA7C01C1A1A}" dt="2024-09-19T18:14:09.484" v="29" actId="2696"/>
        <pc:sldMkLst>
          <pc:docMk/>
          <pc:sldMk cId="4135893354" sldId="285"/>
        </pc:sldMkLst>
      </pc:sldChg>
      <pc:sldChg chg="addSp modSp new mod">
        <pc:chgData name="Skyla Moffett" userId="566b70b5-1d19-481f-b7de-3d7490019040" providerId="ADAL" clId="{8DE7C8E4-AF9C-4E6C-88E2-EBA7C01C1A1A}" dt="2024-09-19T18:17:02.046" v="80" actId="1076"/>
        <pc:sldMkLst>
          <pc:docMk/>
          <pc:sldMk cId="3559294999" sldId="286"/>
        </pc:sldMkLst>
        <pc:spChg chg="mod">
          <ac:chgData name="Skyla Moffett" userId="566b70b5-1d19-481f-b7de-3d7490019040" providerId="ADAL" clId="{8DE7C8E4-AF9C-4E6C-88E2-EBA7C01C1A1A}" dt="2024-09-19T18:16:12.496" v="71" actId="20577"/>
          <ac:spMkLst>
            <pc:docMk/>
            <pc:sldMk cId="3559294999" sldId="286"/>
            <ac:spMk id="3" creationId="{22E0B297-1013-91C4-3674-0F3046518F41}"/>
          </ac:spMkLst>
        </pc:spChg>
        <pc:spChg chg="mod">
          <ac:chgData name="Skyla Moffett" userId="566b70b5-1d19-481f-b7de-3d7490019040" providerId="ADAL" clId="{8DE7C8E4-AF9C-4E6C-88E2-EBA7C01C1A1A}" dt="2024-09-19T18:16:53.862" v="79" actId="20577"/>
          <ac:spMkLst>
            <pc:docMk/>
            <pc:sldMk cId="3559294999" sldId="286"/>
            <ac:spMk id="4" creationId="{C4FFBC29-DD40-227E-B960-8B167A5B59E7}"/>
          </ac:spMkLst>
        </pc:spChg>
        <pc:spChg chg="add mod">
          <ac:chgData name="Skyla Moffett" userId="566b70b5-1d19-481f-b7de-3d7490019040" providerId="ADAL" clId="{8DE7C8E4-AF9C-4E6C-88E2-EBA7C01C1A1A}" dt="2024-09-19T18:17:02.046" v="80" actId="1076"/>
          <ac:spMkLst>
            <pc:docMk/>
            <pc:sldMk cId="3559294999" sldId="286"/>
            <ac:spMk id="6" creationId="{C56E0087-D3AC-CD3A-8BCE-A88E921E8C4E}"/>
          </ac:spMkLst>
        </pc:spChg>
        <pc:spChg chg="add mod">
          <ac:chgData name="Skyla Moffett" userId="566b70b5-1d19-481f-b7de-3d7490019040" providerId="ADAL" clId="{8DE7C8E4-AF9C-4E6C-88E2-EBA7C01C1A1A}" dt="2024-09-19T18:17:02.046" v="80" actId="1076"/>
          <ac:spMkLst>
            <pc:docMk/>
            <pc:sldMk cId="3559294999" sldId="286"/>
            <ac:spMk id="8" creationId="{8AEE5D01-0150-BBC3-36DB-0A854DB5C4D7}"/>
          </ac:spMkLst>
        </pc:spChg>
        <pc:picChg chg="add mod">
          <ac:chgData name="Skyla Moffett" userId="566b70b5-1d19-481f-b7de-3d7490019040" providerId="ADAL" clId="{8DE7C8E4-AF9C-4E6C-88E2-EBA7C01C1A1A}" dt="2024-09-19T18:17:02.046" v="80" actId="1076"/>
          <ac:picMkLst>
            <pc:docMk/>
            <pc:sldMk cId="3559294999" sldId="286"/>
            <ac:picMk id="5" creationId="{E8F1E961-3488-AC6B-FDC1-1B98D3C992A2}"/>
          </ac:picMkLst>
        </pc:picChg>
        <pc:picChg chg="add mod">
          <ac:chgData name="Skyla Moffett" userId="566b70b5-1d19-481f-b7de-3d7490019040" providerId="ADAL" clId="{8DE7C8E4-AF9C-4E6C-88E2-EBA7C01C1A1A}" dt="2024-09-19T18:17:02.046" v="80" actId="1076"/>
          <ac:picMkLst>
            <pc:docMk/>
            <pc:sldMk cId="3559294999" sldId="286"/>
            <ac:picMk id="7" creationId="{1F6F971F-5438-3597-B0AA-6EA43BA81811}"/>
          </ac:picMkLst>
        </pc:picChg>
      </pc:sldChg>
      <pc:sldChg chg="del">
        <pc:chgData name="Skyla Moffett" userId="566b70b5-1d19-481f-b7de-3d7490019040" providerId="ADAL" clId="{8DE7C8E4-AF9C-4E6C-88E2-EBA7C01C1A1A}" dt="2024-09-19T18:14:09.484" v="29" actId="2696"/>
        <pc:sldMkLst>
          <pc:docMk/>
          <pc:sldMk cId="3570731788" sldId="286"/>
        </pc:sldMkLst>
      </pc:sldChg>
      <pc:sldChg chg="del">
        <pc:chgData name="Skyla Moffett" userId="566b70b5-1d19-481f-b7de-3d7490019040" providerId="ADAL" clId="{8DE7C8E4-AF9C-4E6C-88E2-EBA7C01C1A1A}" dt="2024-09-19T18:14:09.484" v="29" actId="2696"/>
        <pc:sldMkLst>
          <pc:docMk/>
          <pc:sldMk cId="2115476457" sldId="287"/>
        </pc:sldMkLst>
      </pc:sldChg>
      <pc:sldChg chg="addSp modSp new mod">
        <pc:chgData name="Skyla Moffett" userId="566b70b5-1d19-481f-b7de-3d7490019040" providerId="ADAL" clId="{8DE7C8E4-AF9C-4E6C-88E2-EBA7C01C1A1A}" dt="2024-09-19T18:17:50.408" v="94" actId="1076"/>
        <pc:sldMkLst>
          <pc:docMk/>
          <pc:sldMk cId="3836581357" sldId="287"/>
        </pc:sldMkLst>
        <pc:spChg chg="mod">
          <ac:chgData name="Skyla Moffett" userId="566b70b5-1d19-481f-b7de-3d7490019040" providerId="ADAL" clId="{8DE7C8E4-AF9C-4E6C-88E2-EBA7C01C1A1A}" dt="2024-09-19T18:17:25.391" v="86"/>
          <ac:spMkLst>
            <pc:docMk/>
            <pc:sldMk cId="3836581357" sldId="287"/>
            <ac:spMk id="3" creationId="{53CE2CC6-5334-0A99-1ED2-A269F655393F}"/>
          </ac:spMkLst>
        </pc:spChg>
        <pc:spChg chg="mod">
          <ac:chgData name="Skyla Moffett" userId="566b70b5-1d19-481f-b7de-3d7490019040" providerId="ADAL" clId="{8DE7C8E4-AF9C-4E6C-88E2-EBA7C01C1A1A}" dt="2024-09-19T18:17:45.917" v="92" actId="14100"/>
          <ac:spMkLst>
            <pc:docMk/>
            <pc:sldMk cId="3836581357" sldId="287"/>
            <ac:spMk id="4" creationId="{6B9177A1-E2F1-A6AB-A9EB-E52D87DFC945}"/>
          </ac:spMkLst>
        </pc:spChg>
        <pc:picChg chg="add mod">
          <ac:chgData name="Skyla Moffett" userId="566b70b5-1d19-481f-b7de-3d7490019040" providerId="ADAL" clId="{8DE7C8E4-AF9C-4E6C-88E2-EBA7C01C1A1A}" dt="2024-09-19T18:17:43.690" v="91" actId="1076"/>
          <ac:picMkLst>
            <pc:docMk/>
            <pc:sldMk cId="3836581357" sldId="287"/>
            <ac:picMk id="5" creationId="{97AC50D9-01B1-93A7-B698-FDB864EAC3EB}"/>
          </ac:picMkLst>
        </pc:picChg>
        <pc:picChg chg="add mod">
          <ac:chgData name="Skyla Moffett" userId="566b70b5-1d19-481f-b7de-3d7490019040" providerId="ADAL" clId="{8DE7C8E4-AF9C-4E6C-88E2-EBA7C01C1A1A}" dt="2024-09-19T18:17:50.408" v="94" actId="1076"/>
          <ac:picMkLst>
            <pc:docMk/>
            <pc:sldMk cId="3836581357" sldId="287"/>
            <ac:picMk id="6" creationId="{1AF3410D-DFC7-BCA5-4D7B-5FEF1F3F5BAB}"/>
          </ac:picMkLst>
        </pc:picChg>
      </pc:sldChg>
      <pc:sldChg chg="del">
        <pc:chgData name="Skyla Moffett" userId="566b70b5-1d19-481f-b7de-3d7490019040" providerId="ADAL" clId="{8DE7C8E4-AF9C-4E6C-88E2-EBA7C01C1A1A}" dt="2024-09-19T18:14:09.484" v="29" actId="2696"/>
        <pc:sldMkLst>
          <pc:docMk/>
          <pc:sldMk cId="823444785" sldId="288"/>
        </pc:sldMkLst>
      </pc:sldChg>
      <pc:sldChg chg="modSp new mod">
        <pc:chgData name="Skyla Moffett" userId="566b70b5-1d19-481f-b7de-3d7490019040" providerId="ADAL" clId="{8DE7C8E4-AF9C-4E6C-88E2-EBA7C01C1A1A}" dt="2024-09-19T18:18:17.505" v="99"/>
        <pc:sldMkLst>
          <pc:docMk/>
          <pc:sldMk cId="2609493451" sldId="288"/>
        </pc:sldMkLst>
        <pc:spChg chg="mod">
          <ac:chgData name="Skyla Moffett" userId="566b70b5-1d19-481f-b7de-3d7490019040" providerId="ADAL" clId="{8DE7C8E4-AF9C-4E6C-88E2-EBA7C01C1A1A}" dt="2024-09-19T18:18:17.505" v="99"/>
          <ac:spMkLst>
            <pc:docMk/>
            <pc:sldMk cId="2609493451" sldId="288"/>
            <ac:spMk id="3" creationId="{2D495730-921D-9369-8E62-CC5799AFAB33}"/>
          </ac:spMkLst>
        </pc:spChg>
        <pc:spChg chg="mod">
          <ac:chgData name="Skyla Moffett" userId="566b70b5-1d19-481f-b7de-3d7490019040" providerId="ADAL" clId="{8DE7C8E4-AF9C-4E6C-88E2-EBA7C01C1A1A}" dt="2024-09-19T18:18:12.863" v="98"/>
          <ac:spMkLst>
            <pc:docMk/>
            <pc:sldMk cId="2609493451" sldId="288"/>
            <ac:spMk id="4" creationId="{440A5A58-0475-029C-4978-2C14A5AD2C1D}"/>
          </ac:spMkLst>
        </pc:spChg>
      </pc:sldChg>
      <pc:sldChg chg="addSp delSp modSp new mod">
        <pc:chgData name="Skyla Moffett" userId="566b70b5-1d19-481f-b7de-3d7490019040" providerId="ADAL" clId="{8DE7C8E4-AF9C-4E6C-88E2-EBA7C01C1A1A}" dt="2024-09-19T18:21:18.069" v="118" actId="18131"/>
        <pc:sldMkLst>
          <pc:docMk/>
          <pc:sldMk cId="1202654839" sldId="289"/>
        </pc:sldMkLst>
        <pc:spChg chg="mod">
          <ac:chgData name="Skyla Moffett" userId="566b70b5-1d19-481f-b7de-3d7490019040" providerId="ADAL" clId="{8DE7C8E4-AF9C-4E6C-88E2-EBA7C01C1A1A}" dt="2024-09-19T18:20:45.401" v="116"/>
          <ac:spMkLst>
            <pc:docMk/>
            <pc:sldMk cId="1202654839" sldId="289"/>
            <ac:spMk id="3" creationId="{DA689DD7-C971-E8F4-D548-14BFEE0083BD}"/>
          </ac:spMkLst>
        </pc:spChg>
        <pc:spChg chg="mod">
          <ac:chgData name="Skyla Moffett" userId="566b70b5-1d19-481f-b7de-3d7490019040" providerId="ADAL" clId="{8DE7C8E4-AF9C-4E6C-88E2-EBA7C01C1A1A}" dt="2024-09-19T18:20:41.038" v="115"/>
          <ac:spMkLst>
            <pc:docMk/>
            <pc:sldMk cId="1202654839" sldId="289"/>
            <ac:spMk id="4" creationId="{D7E41F73-E96A-E748-C5EC-F0AA41DB2D83}"/>
          </ac:spMkLst>
        </pc:spChg>
        <pc:spChg chg="del">
          <ac:chgData name="Skyla Moffett" userId="566b70b5-1d19-481f-b7de-3d7490019040" providerId="ADAL" clId="{8DE7C8E4-AF9C-4E6C-88E2-EBA7C01C1A1A}" dt="2024-09-19T18:21:13.265" v="117" actId="931"/>
          <ac:spMkLst>
            <pc:docMk/>
            <pc:sldMk cId="1202654839" sldId="289"/>
            <ac:spMk id="5" creationId="{7B8D10B8-5910-3529-2733-C11A184043C6}"/>
          </ac:spMkLst>
        </pc:spChg>
        <pc:picChg chg="add mod modCrop">
          <ac:chgData name="Skyla Moffett" userId="566b70b5-1d19-481f-b7de-3d7490019040" providerId="ADAL" clId="{8DE7C8E4-AF9C-4E6C-88E2-EBA7C01C1A1A}" dt="2024-09-19T18:21:18.069" v="118" actId="18131"/>
          <ac:picMkLst>
            <pc:docMk/>
            <pc:sldMk cId="1202654839" sldId="289"/>
            <ac:picMk id="7" creationId="{123EF962-C2DB-820F-AC00-8F479006A463}"/>
          </ac:picMkLst>
        </pc:picChg>
      </pc:sldChg>
      <pc:sldChg chg="modSp new mod">
        <pc:chgData name="Skyla Moffett" userId="566b70b5-1d19-481f-b7de-3d7490019040" providerId="ADAL" clId="{8DE7C8E4-AF9C-4E6C-88E2-EBA7C01C1A1A}" dt="2024-09-19T18:20:29.360" v="114"/>
        <pc:sldMkLst>
          <pc:docMk/>
          <pc:sldMk cId="1769844230" sldId="290"/>
        </pc:sldMkLst>
        <pc:spChg chg="mod">
          <ac:chgData name="Skyla Moffett" userId="566b70b5-1d19-481f-b7de-3d7490019040" providerId="ADAL" clId="{8DE7C8E4-AF9C-4E6C-88E2-EBA7C01C1A1A}" dt="2024-09-19T18:20:26.223" v="113"/>
          <ac:spMkLst>
            <pc:docMk/>
            <pc:sldMk cId="1769844230" sldId="290"/>
            <ac:spMk id="3" creationId="{38A33B28-F927-2824-CB93-48EEEDAB882C}"/>
          </ac:spMkLst>
        </pc:spChg>
        <pc:spChg chg="mod">
          <ac:chgData name="Skyla Moffett" userId="566b70b5-1d19-481f-b7de-3d7490019040" providerId="ADAL" clId="{8DE7C8E4-AF9C-4E6C-88E2-EBA7C01C1A1A}" dt="2024-09-19T18:20:29.360" v="114"/>
          <ac:spMkLst>
            <pc:docMk/>
            <pc:sldMk cId="1769844230" sldId="290"/>
            <ac:spMk id="4" creationId="{D12C6B8E-72BB-1942-3F7E-568C0FAB2458}"/>
          </ac:spMkLst>
        </pc:spChg>
      </pc:sldChg>
      <pc:sldChg chg="del">
        <pc:chgData name="Skyla Moffett" userId="566b70b5-1d19-481f-b7de-3d7490019040" providerId="ADAL" clId="{8DE7C8E4-AF9C-4E6C-88E2-EBA7C01C1A1A}" dt="2024-09-19T18:14:09.484" v="29" actId="2696"/>
        <pc:sldMkLst>
          <pc:docMk/>
          <pc:sldMk cId="2993146062" sldId="290"/>
        </pc:sldMkLst>
      </pc:sldChg>
      <pc:sldChg chg="addSp delSp modSp new mod">
        <pc:chgData name="Skyla Moffett" userId="566b70b5-1d19-481f-b7de-3d7490019040" providerId="ADAL" clId="{8DE7C8E4-AF9C-4E6C-88E2-EBA7C01C1A1A}" dt="2024-09-19T18:23:37.574" v="148" actId="14100"/>
        <pc:sldMkLst>
          <pc:docMk/>
          <pc:sldMk cId="4081575200" sldId="291"/>
        </pc:sldMkLst>
        <pc:spChg chg="mod">
          <ac:chgData name="Skyla Moffett" userId="566b70b5-1d19-481f-b7de-3d7490019040" providerId="ADAL" clId="{8DE7C8E4-AF9C-4E6C-88E2-EBA7C01C1A1A}" dt="2024-09-19T18:23:10.299" v="142"/>
          <ac:spMkLst>
            <pc:docMk/>
            <pc:sldMk cId="4081575200" sldId="291"/>
            <ac:spMk id="3" creationId="{66FC26CD-7BB1-4B97-7CB6-DC36F933F7AF}"/>
          </ac:spMkLst>
        </pc:spChg>
        <pc:spChg chg="mod">
          <ac:chgData name="Skyla Moffett" userId="566b70b5-1d19-481f-b7de-3d7490019040" providerId="ADAL" clId="{8DE7C8E4-AF9C-4E6C-88E2-EBA7C01C1A1A}" dt="2024-09-19T18:23:37.574" v="148" actId="14100"/>
          <ac:spMkLst>
            <pc:docMk/>
            <pc:sldMk cId="4081575200" sldId="291"/>
            <ac:spMk id="4" creationId="{5DE3FC36-86E9-783A-7E7D-11DF060DB9DC}"/>
          </ac:spMkLst>
        </pc:spChg>
        <pc:spChg chg="del">
          <ac:chgData name="Skyla Moffett" userId="566b70b5-1d19-481f-b7de-3d7490019040" providerId="ADAL" clId="{8DE7C8E4-AF9C-4E6C-88E2-EBA7C01C1A1A}" dt="2024-09-19T18:23:12.522" v="143" actId="21"/>
          <ac:spMkLst>
            <pc:docMk/>
            <pc:sldMk cId="4081575200" sldId="291"/>
            <ac:spMk id="5" creationId="{1876131E-95BD-C47C-CD34-77BF14AA5514}"/>
          </ac:spMkLst>
        </pc:spChg>
        <pc:spChg chg="add del mod">
          <ac:chgData name="Skyla Moffett" userId="566b70b5-1d19-481f-b7de-3d7490019040" providerId="ADAL" clId="{8DE7C8E4-AF9C-4E6C-88E2-EBA7C01C1A1A}" dt="2024-09-19T18:23:21.436" v="145" actId="21"/>
          <ac:spMkLst>
            <pc:docMk/>
            <pc:sldMk cId="4081575200" sldId="291"/>
            <ac:spMk id="6" creationId="{FD27551A-643F-961E-A5D9-FDBD55308604}"/>
          </ac:spMkLst>
        </pc:spChg>
        <pc:picChg chg="add mod">
          <ac:chgData name="Skyla Moffett" userId="566b70b5-1d19-481f-b7de-3d7490019040" providerId="ADAL" clId="{8DE7C8E4-AF9C-4E6C-88E2-EBA7C01C1A1A}" dt="2024-09-19T18:23:28.325" v="147" actId="1076"/>
          <ac:picMkLst>
            <pc:docMk/>
            <pc:sldMk cId="4081575200" sldId="291"/>
            <ac:picMk id="7" creationId="{D7A305F3-9E94-E590-E21F-4DD7CA7F8767}"/>
          </ac:picMkLst>
        </pc:picChg>
        <pc:picChg chg="add mod">
          <ac:chgData name="Skyla Moffett" userId="566b70b5-1d19-481f-b7de-3d7490019040" providerId="ADAL" clId="{8DE7C8E4-AF9C-4E6C-88E2-EBA7C01C1A1A}" dt="2024-09-19T18:23:17.196" v="144"/>
          <ac:picMkLst>
            <pc:docMk/>
            <pc:sldMk cId="4081575200" sldId="291"/>
            <ac:picMk id="8" creationId="{3E83ADA7-A2DA-DFBF-A301-F6DFC0043E3F}"/>
          </ac:picMkLst>
        </pc:picChg>
      </pc:sldChg>
      <pc:sldChg chg="del">
        <pc:chgData name="Skyla Moffett" userId="566b70b5-1d19-481f-b7de-3d7490019040" providerId="ADAL" clId="{8DE7C8E4-AF9C-4E6C-88E2-EBA7C01C1A1A}" dt="2024-09-19T18:14:09.484" v="29" actId="2696"/>
        <pc:sldMkLst>
          <pc:docMk/>
          <pc:sldMk cId="4098248161" sldId="291"/>
        </pc:sldMkLst>
      </pc:sldChg>
      <pc:sldChg chg="addSp modSp new mod">
        <pc:chgData name="Skyla Moffett" userId="566b70b5-1d19-481f-b7de-3d7490019040" providerId="ADAL" clId="{8DE7C8E4-AF9C-4E6C-88E2-EBA7C01C1A1A}" dt="2024-09-19T18:22:17.986" v="132" actId="1076"/>
        <pc:sldMkLst>
          <pc:docMk/>
          <pc:sldMk cId="1687802761" sldId="292"/>
        </pc:sldMkLst>
        <pc:spChg chg="mod">
          <ac:chgData name="Skyla Moffett" userId="566b70b5-1d19-481f-b7de-3d7490019040" providerId="ADAL" clId="{8DE7C8E4-AF9C-4E6C-88E2-EBA7C01C1A1A}" dt="2024-09-19T18:21:51.489" v="125"/>
          <ac:spMkLst>
            <pc:docMk/>
            <pc:sldMk cId="1687802761" sldId="292"/>
            <ac:spMk id="3" creationId="{040A2FA2-AFC2-EE18-8F92-99AA0F87E391}"/>
          </ac:spMkLst>
        </pc:spChg>
        <pc:spChg chg="mod">
          <ac:chgData name="Skyla Moffett" userId="566b70b5-1d19-481f-b7de-3d7490019040" providerId="ADAL" clId="{8DE7C8E4-AF9C-4E6C-88E2-EBA7C01C1A1A}" dt="2024-09-19T18:22:14.934" v="131" actId="14100"/>
          <ac:spMkLst>
            <pc:docMk/>
            <pc:sldMk cId="1687802761" sldId="292"/>
            <ac:spMk id="4" creationId="{6CB4F11E-B4D4-C25A-5546-7AB7B9B6CD11}"/>
          </ac:spMkLst>
        </pc:spChg>
        <pc:picChg chg="add mod">
          <ac:chgData name="Skyla Moffett" userId="566b70b5-1d19-481f-b7de-3d7490019040" providerId="ADAL" clId="{8DE7C8E4-AF9C-4E6C-88E2-EBA7C01C1A1A}" dt="2024-09-19T18:22:17.986" v="132" actId="1076"/>
          <ac:picMkLst>
            <pc:docMk/>
            <pc:sldMk cId="1687802761" sldId="292"/>
            <ac:picMk id="5" creationId="{A6788F99-7CD6-0829-9EF8-A2F162D83228}"/>
          </ac:picMkLst>
        </pc:picChg>
        <pc:picChg chg="add mod">
          <ac:chgData name="Skyla Moffett" userId="566b70b5-1d19-481f-b7de-3d7490019040" providerId="ADAL" clId="{8DE7C8E4-AF9C-4E6C-88E2-EBA7C01C1A1A}" dt="2024-09-19T18:22:12.747" v="130" actId="1076"/>
          <ac:picMkLst>
            <pc:docMk/>
            <pc:sldMk cId="1687802761" sldId="292"/>
            <ac:picMk id="6" creationId="{8C64770C-B712-A1D6-7C8E-501D735A5A1D}"/>
          </ac:picMkLst>
        </pc:picChg>
      </pc:sldChg>
      <pc:sldChg chg="addSp modSp new mod">
        <pc:chgData name="Skyla Moffett" userId="566b70b5-1d19-481f-b7de-3d7490019040" providerId="ADAL" clId="{8DE7C8E4-AF9C-4E6C-88E2-EBA7C01C1A1A}" dt="2024-09-19T18:22:53.375" v="140" actId="1076"/>
        <pc:sldMkLst>
          <pc:docMk/>
          <pc:sldMk cId="3245638814" sldId="293"/>
        </pc:sldMkLst>
        <pc:spChg chg="mod">
          <ac:chgData name="Skyla Moffett" userId="566b70b5-1d19-481f-b7de-3d7490019040" providerId="ADAL" clId="{8DE7C8E4-AF9C-4E6C-88E2-EBA7C01C1A1A}" dt="2024-09-19T18:22:37.873" v="137"/>
          <ac:spMkLst>
            <pc:docMk/>
            <pc:sldMk cId="3245638814" sldId="293"/>
            <ac:spMk id="3" creationId="{1E31F922-D27A-4C8E-50BF-D5DC92F81728}"/>
          </ac:spMkLst>
        </pc:spChg>
        <pc:spChg chg="mod">
          <ac:chgData name="Skyla Moffett" userId="566b70b5-1d19-481f-b7de-3d7490019040" providerId="ADAL" clId="{8DE7C8E4-AF9C-4E6C-88E2-EBA7C01C1A1A}" dt="2024-09-19T18:22:46.379" v="138" actId="14100"/>
          <ac:spMkLst>
            <pc:docMk/>
            <pc:sldMk cId="3245638814" sldId="293"/>
            <ac:spMk id="4" creationId="{34E11550-0923-A1A7-E1BD-E69AAC5E7D72}"/>
          </ac:spMkLst>
        </pc:spChg>
        <pc:picChg chg="add mod">
          <ac:chgData name="Skyla Moffett" userId="566b70b5-1d19-481f-b7de-3d7490019040" providerId="ADAL" clId="{8DE7C8E4-AF9C-4E6C-88E2-EBA7C01C1A1A}" dt="2024-09-19T18:22:53.375" v="140" actId="1076"/>
          <ac:picMkLst>
            <pc:docMk/>
            <pc:sldMk cId="3245638814" sldId="293"/>
            <ac:picMk id="5" creationId="{07F5EDA1-6A20-3DDE-A75B-E8E12E828432}"/>
          </ac:picMkLst>
        </pc:picChg>
      </pc:sldChg>
      <pc:sldChg chg="addSp delSp modSp new mod">
        <pc:chgData name="Skyla Moffett" userId="566b70b5-1d19-481f-b7de-3d7490019040" providerId="ADAL" clId="{8DE7C8E4-AF9C-4E6C-88E2-EBA7C01C1A1A}" dt="2024-09-19T18:27:46.550" v="210" actId="18131"/>
        <pc:sldMkLst>
          <pc:docMk/>
          <pc:sldMk cId="472806708" sldId="294"/>
        </pc:sldMkLst>
        <pc:spChg chg="mod">
          <ac:chgData name="Skyla Moffett" userId="566b70b5-1d19-481f-b7de-3d7490019040" providerId="ADAL" clId="{8DE7C8E4-AF9C-4E6C-88E2-EBA7C01C1A1A}" dt="2024-09-19T18:25:13.185" v="163"/>
          <ac:spMkLst>
            <pc:docMk/>
            <pc:sldMk cId="472806708" sldId="294"/>
            <ac:spMk id="3" creationId="{E68C6AEA-4DC9-91DC-63E8-E6A5904C6D32}"/>
          </ac:spMkLst>
        </pc:spChg>
        <pc:spChg chg="mod">
          <ac:chgData name="Skyla Moffett" userId="566b70b5-1d19-481f-b7de-3d7490019040" providerId="ADAL" clId="{8DE7C8E4-AF9C-4E6C-88E2-EBA7C01C1A1A}" dt="2024-09-19T18:25:40.492" v="166" actId="14100"/>
          <ac:spMkLst>
            <pc:docMk/>
            <pc:sldMk cId="472806708" sldId="294"/>
            <ac:spMk id="4" creationId="{4361241D-2E81-6851-4C55-23A39E76D545}"/>
          </ac:spMkLst>
        </pc:spChg>
        <pc:spChg chg="del">
          <ac:chgData name="Skyla Moffett" userId="566b70b5-1d19-481f-b7de-3d7490019040" providerId="ADAL" clId="{8DE7C8E4-AF9C-4E6C-88E2-EBA7C01C1A1A}" dt="2024-09-19T18:25:34.666" v="165" actId="931"/>
          <ac:spMkLst>
            <pc:docMk/>
            <pc:sldMk cId="472806708" sldId="294"/>
            <ac:spMk id="5" creationId="{7619A5E3-D4D3-8CA6-10DA-79AF5FA7B376}"/>
          </ac:spMkLst>
        </pc:spChg>
        <pc:picChg chg="add mod modCrop">
          <ac:chgData name="Skyla Moffett" userId="566b70b5-1d19-481f-b7de-3d7490019040" providerId="ADAL" clId="{8DE7C8E4-AF9C-4E6C-88E2-EBA7C01C1A1A}" dt="2024-09-19T18:27:46.550" v="210" actId="18131"/>
          <ac:picMkLst>
            <pc:docMk/>
            <pc:sldMk cId="472806708" sldId="294"/>
            <ac:picMk id="7" creationId="{84D74000-B132-1E0B-9E25-397FD494CAAF}"/>
          </ac:picMkLst>
        </pc:picChg>
      </pc:sldChg>
      <pc:sldChg chg="addSp modSp new mod">
        <pc:chgData name="Skyla Moffett" userId="566b70b5-1d19-481f-b7de-3d7490019040" providerId="ADAL" clId="{8DE7C8E4-AF9C-4E6C-88E2-EBA7C01C1A1A}" dt="2024-09-19T18:24:58.222" v="162" actId="1076"/>
        <pc:sldMkLst>
          <pc:docMk/>
          <pc:sldMk cId="4134498084" sldId="295"/>
        </pc:sldMkLst>
        <pc:spChg chg="mod">
          <ac:chgData name="Skyla Moffett" userId="566b70b5-1d19-481f-b7de-3d7490019040" providerId="ADAL" clId="{8DE7C8E4-AF9C-4E6C-88E2-EBA7C01C1A1A}" dt="2024-09-19T18:24:28.535" v="155"/>
          <ac:spMkLst>
            <pc:docMk/>
            <pc:sldMk cId="4134498084" sldId="295"/>
            <ac:spMk id="3" creationId="{3FDF08E3-A7C1-A9BB-8998-9DDCE2E3DF64}"/>
          </ac:spMkLst>
        </pc:spChg>
        <pc:spChg chg="mod">
          <ac:chgData name="Skyla Moffett" userId="566b70b5-1d19-481f-b7de-3d7490019040" providerId="ADAL" clId="{8DE7C8E4-AF9C-4E6C-88E2-EBA7C01C1A1A}" dt="2024-09-19T18:24:39.801" v="157" actId="14100"/>
          <ac:spMkLst>
            <pc:docMk/>
            <pc:sldMk cId="4134498084" sldId="295"/>
            <ac:spMk id="4" creationId="{03C95A66-A694-470D-818D-3654AD0F4AD0}"/>
          </ac:spMkLst>
        </pc:spChg>
        <pc:picChg chg="add mod">
          <ac:chgData name="Skyla Moffett" userId="566b70b5-1d19-481f-b7de-3d7490019040" providerId="ADAL" clId="{8DE7C8E4-AF9C-4E6C-88E2-EBA7C01C1A1A}" dt="2024-09-19T18:24:58.222" v="162" actId="1076"/>
          <ac:picMkLst>
            <pc:docMk/>
            <pc:sldMk cId="4134498084" sldId="295"/>
            <ac:picMk id="5" creationId="{50A5BDFF-1EE7-DB2C-D061-3E80486676AD}"/>
          </ac:picMkLst>
        </pc:picChg>
      </pc:sldChg>
      <pc:sldChg chg="addSp delSp modSp new mod">
        <pc:chgData name="Skyla Moffett" userId="566b70b5-1d19-481f-b7de-3d7490019040" providerId="ADAL" clId="{8DE7C8E4-AF9C-4E6C-88E2-EBA7C01C1A1A}" dt="2024-09-19T18:26:35.947" v="178" actId="1076"/>
        <pc:sldMkLst>
          <pc:docMk/>
          <pc:sldMk cId="4167361701" sldId="296"/>
        </pc:sldMkLst>
        <pc:spChg chg="mod">
          <ac:chgData name="Skyla Moffett" userId="566b70b5-1d19-481f-b7de-3d7490019040" providerId="ADAL" clId="{8DE7C8E4-AF9C-4E6C-88E2-EBA7C01C1A1A}" dt="2024-09-19T18:26:11.260" v="170"/>
          <ac:spMkLst>
            <pc:docMk/>
            <pc:sldMk cId="4167361701" sldId="296"/>
            <ac:spMk id="3" creationId="{853EBAD2-7991-4EAC-A395-18E88A038B1D}"/>
          </ac:spMkLst>
        </pc:spChg>
        <pc:spChg chg="del">
          <ac:chgData name="Skyla Moffett" userId="566b70b5-1d19-481f-b7de-3d7490019040" providerId="ADAL" clId="{8DE7C8E4-AF9C-4E6C-88E2-EBA7C01C1A1A}" dt="2024-09-19T18:26:13.486" v="171" actId="21"/>
          <ac:spMkLst>
            <pc:docMk/>
            <pc:sldMk cId="4167361701" sldId="296"/>
            <ac:spMk id="4" creationId="{1EB6362B-B1F2-DDB3-D4DF-342EC2642771}"/>
          </ac:spMkLst>
        </pc:spChg>
        <pc:picChg chg="add mod">
          <ac:chgData name="Skyla Moffett" userId="566b70b5-1d19-481f-b7de-3d7490019040" providerId="ADAL" clId="{8DE7C8E4-AF9C-4E6C-88E2-EBA7C01C1A1A}" dt="2024-09-19T18:26:35.947" v="178" actId="1076"/>
          <ac:picMkLst>
            <pc:docMk/>
            <pc:sldMk cId="4167361701" sldId="296"/>
            <ac:picMk id="5" creationId="{D96C2847-36BA-6131-EFC1-844A74CC7978}"/>
          </ac:picMkLst>
        </pc:picChg>
      </pc:sldChg>
      <pc:sldChg chg="modSp new mod">
        <pc:chgData name="Skyla Moffett" userId="566b70b5-1d19-481f-b7de-3d7490019040" providerId="ADAL" clId="{8DE7C8E4-AF9C-4E6C-88E2-EBA7C01C1A1A}" dt="2024-09-19T18:27:17.858" v="207"/>
        <pc:sldMkLst>
          <pc:docMk/>
          <pc:sldMk cId="3378157129" sldId="297"/>
        </pc:sldMkLst>
        <pc:spChg chg="mod">
          <ac:chgData name="Skyla Moffett" userId="566b70b5-1d19-481f-b7de-3d7490019040" providerId="ADAL" clId="{8DE7C8E4-AF9C-4E6C-88E2-EBA7C01C1A1A}" dt="2024-09-19T18:27:17.858" v="207"/>
          <ac:spMkLst>
            <pc:docMk/>
            <pc:sldMk cId="3378157129" sldId="297"/>
            <ac:spMk id="3" creationId="{79A95B88-D998-AF83-7E89-327EC41969BE}"/>
          </ac:spMkLst>
        </pc:spChg>
        <pc:spChg chg="mod">
          <ac:chgData name="Skyla Moffett" userId="566b70b5-1d19-481f-b7de-3d7490019040" providerId="ADAL" clId="{8DE7C8E4-AF9C-4E6C-88E2-EBA7C01C1A1A}" dt="2024-09-19T18:27:13.436" v="206"/>
          <ac:spMkLst>
            <pc:docMk/>
            <pc:sldMk cId="3378157129" sldId="297"/>
            <ac:spMk id="4" creationId="{3804C2C3-02BE-BE20-21BE-060800C2DE82}"/>
          </ac:spMkLst>
        </pc:spChg>
      </pc:sldChg>
      <pc:sldChg chg="modSp new del mod">
        <pc:chgData name="Skyla Moffett" userId="566b70b5-1d19-481f-b7de-3d7490019040" providerId="ADAL" clId="{8DE7C8E4-AF9C-4E6C-88E2-EBA7C01C1A1A}" dt="2024-09-19T18:27:08.731" v="204" actId="2696"/>
        <pc:sldMkLst>
          <pc:docMk/>
          <pc:sldMk cId="3415197273" sldId="297"/>
        </pc:sldMkLst>
        <pc:spChg chg="mod">
          <ac:chgData name="Skyla Moffett" userId="566b70b5-1d19-481f-b7de-3d7490019040" providerId="ADAL" clId="{8DE7C8E4-AF9C-4E6C-88E2-EBA7C01C1A1A}" dt="2024-09-19T18:27:06.054" v="203" actId="20577"/>
          <ac:spMkLst>
            <pc:docMk/>
            <pc:sldMk cId="3415197273" sldId="297"/>
            <ac:spMk id="3" creationId="{5A5557C1-0AC8-099E-E0EB-9F789E12F79E}"/>
          </ac:spMkLst>
        </pc:spChg>
        <pc:spChg chg="mod">
          <ac:chgData name="Skyla Moffett" userId="566b70b5-1d19-481f-b7de-3d7490019040" providerId="ADAL" clId="{8DE7C8E4-AF9C-4E6C-88E2-EBA7C01C1A1A}" dt="2024-09-19T18:27:05.056" v="200"/>
          <ac:spMkLst>
            <pc:docMk/>
            <pc:sldMk cId="3415197273" sldId="297"/>
            <ac:spMk id="4" creationId="{86FD9F85-8167-0B5C-8CC8-F2DB2817A75B}"/>
          </ac:spMkLst>
        </pc:spChg>
      </pc:sldChg>
    </pc:docChg>
  </pc:docChgLst>
  <pc:docChgLst>
    <pc:chgData name="Skyla Moffett" userId="566b70b5-1d19-481f-b7de-3d7490019040" providerId="ADAL" clId="{2787F5F0-69E6-4485-A33D-B2E6E6FCD329}"/>
    <pc:docChg chg="undo custSel addSld delSld modSld">
      <pc:chgData name="Skyla Moffett" userId="566b70b5-1d19-481f-b7de-3d7490019040" providerId="ADAL" clId="{2787F5F0-69E6-4485-A33D-B2E6E6FCD329}" dt="2024-09-20T13:26:01.537" v="368" actId="122"/>
      <pc:docMkLst>
        <pc:docMk/>
      </pc:docMkLst>
      <pc:sldChg chg="modSp mod">
        <pc:chgData name="Skyla Moffett" userId="566b70b5-1d19-481f-b7de-3d7490019040" providerId="ADAL" clId="{2787F5F0-69E6-4485-A33D-B2E6E6FCD329}" dt="2024-09-20T13:04:58.468" v="1" actId="14826"/>
        <pc:sldMkLst>
          <pc:docMk/>
          <pc:sldMk cId="2377802797" sldId="267"/>
        </pc:sldMkLst>
        <pc:spChg chg="mod">
          <ac:chgData name="Skyla Moffett" userId="566b70b5-1d19-481f-b7de-3d7490019040" providerId="ADAL" clId="{2787F5F0-69E6-4485-A33D-B2E6E6FCD329}" dt="2024-09-19T19:35:16.747" v="0"/>
          <ac:spMkLst>
            <pc:docMk/>
            <pc:sldMk cId="2377802797" sldId="267"/>
            <ac:spMk id="3" creationId="{0F6CE891-02CB-0048-9344-169898426E8C}"/>
          </ac:spMkLst>
        </pc:spChg>
        <pc:picChg chg="mod">
          <ac:chgData name="Skyla Moffett" userId="566b70b5-1d19-481f-b7de-3d7490019040" providerId="ADAL" clId="{2787F5F0-69E6-4485-A33D-B2E6E6FCD329}" dt="2024-09-20T13:04:58.468" v="1" actId="14826"/>
          <ac:picMkLst>
            <pc:docMk/>
            <pc:sldMk cId="2377802797" sldId="267"/>
            <ac:picMk id="4" creationId="{C8D33DD1-C7DF-65C2-1501-0A0D8603F295}"/>
          </ac:picMkLst>
        </pc:picChg>
      </pc:sldChg>
      <pc:sldChg chg="del">
        <pc:chgData name="Skyla Moffett" userId="566b70b5-1d19-481f-b7de-3d7490019040" providerId="ADAL" clId="{2787F5F0-69E6-4485-A33D-B2E6E6FCD329}" dt="2024-09-20T13:05:16.434" v="2" actId="2696"/>
        <pc:sldMkLst>
          <pc:docMk/>
          <pc:sldMk cId="3957231708" sldId="283"/>
        </pc:sldMkLst>
      </pc:sldChg>
      <pc:sldChg chg="addSp delSp modSp new mod">
        <pc:chgData name="Skyla Moffett" userId="566b70b5-1d19-481f-b7de-3d7490019040" providerId="ADAL" clId="{2787F5F0-69E6-4485-A33D-B2E6E6FCD329}" dt="2024-09-20T13:06:55.934" v="14" actId="14826"/>
        <pc:sldMkLst>
          <pc:docMk/>
          <pc:sldMk cId="4129129715" sldId="283"/>
        </pc:sldMkLst>
        <pc:spChg chg="mod">
          <ac:chgData name="Skyla Moffett" userId="566b70b5-1d19-481f-b7de-3d7490019040" providerId="ADAL" clId="{2787F5F0-69E6-4485-A33D-B2E6E6FCD329}" dt="2024-09-20T13:05:23.040" v="4"/>
          <ac:spMkLst>
            <pc:docMk/>
            <pc:sldMk cId="4129129715" sldId="283"/>
            <ac:spMk id="3" creationId="{D8D76122-F17C-32D9-F81E-415AF273845C}"/>
          </ac:spMkLst>
        </pc:spChg>
        <pc:spChg chg="mod">
          <ac:chgData name="Skyla Moffett" userId="566b70b5-1d19-481f-b7de-3d7490019040" providerId="ADAL" clId="{2787F5F0-69E6-4485-A33D-B2E6E6FCD329}" dt="2024-09-20T13:05:26.670" v="5"/>
          <ac:spMkLst>
            <pc:docMk/>
            <pc:sldMk cId="4129129715" sldId="283"/>
            <ac:spMk id="4" creationId="{6368091C-97AE-8636-8374-4CB7B0D16DDA}"/>
          </ac:spMkLst>
        </pc:spChg>
        <pc:spChg chg="add del">
          <ac:chgData name="Skyla Moffett" userId="566b70b5-1d19-481f-b7de-3d7490019040" providerId="ADAL" clId="{2787F5F0-69E6-4485-A33D-B2E6E6FCD329}" dt="2024-09-20T13:06:07.063" v="11" actId="931"/>
          <ac:spMkLst>
            <pc:docMk/>
            <pc:sldMk cId="4129129715" sldId="283"/>
            <ac:spMk id="5" creationId="{8F6266FE-EB5A-B44F-8D38-0B6F7E819713}"/>
          </ac:spMkLst>
        </pc:spChg>
        <pc:picChg chg="add mod">
          <ac:chgData name="Skyla Moffett" userId="566b70b5-1d19-481f-b7de-3d7490019040" providerId="ADAL" clId="{2787F5F0-69E6-4485-A33D-B2E6E6FCD329}" dt="2024-09-20T13:05:53.101" v="10" actId="931"/>
          <ac:picMkLst>
            <pc:docMk/>
            <pc:sldMk cId="4129129715" sldId="283"/>
            <ac:picMk id="7" creationId="{BDDEBBF4-C410-C62E-1F96-8E44949D3676}"/>
          </ac:picMkLst>
        </pc:picChg>
        <pc:picChg chg="add mod">
          <ac:chgData name="Skyla Moffett" userId="566b70b5-1d19-481f-b7de-3d7490019040" providerId="ADAL" clId="{2787F5F0-69E6-4485-A33D-B2E6E6FCD329}" dt="2024-09-20T13:06:55.934" v="14" actId="14826"/>
          <ac:picMkLst>
            <pc:docMk/>
            <pc:sldMk cId="4129129715" sldId="283"/>
            <ac:picMk id="9" creationId="{70965DA2-D789-581E-0061-213F745228F2}"/>
          </ac:picMkLst>
        </pc:picChg>
      </pc:sldChg>
      <pc:sldChg chg="del">
        <pc:chgData name="Skyla Moffett" userId="566b70b5-1d19-481f-b7de-3d7490019040" providerId="ADAL" clId="{2787F5F0-69E6-4485-A33D-B2E6E6FCD329}" dt="2024-09-20T13:05:16.434" v="2" actId="2696"/>
        <pc:sldMkLst>
          <pc:docMk/>
          <pc:sldMk cId="131398469" sldId="284"/>
        </pc:sldMkLst>
      </pc:sldChg>
      <pc:sldChg chg="addSp delSp modSp new mod modAnim">
        <pc:chgData name="Skyla Moffett" userId="566b70b5-1d19-481f-b7de-3d7490019040" providerId="ADAL" clId="{2787F5F0-69E6-4485-A33D-B2E6E6FCD329}" dt="2024-09-20T13:07:35.175" v="22" actId="1076"/>
        <pc:sldMkLst>
          <pc:docMk/>
          <pc:sldMk cId="4258414628" sldId="284"/>
        </pc:sldMkLst>
        <pc:spChg chg="mod">
          <ac:chgData name="Skyla Moffett" userId="566b70b5-1d19-481f-b7de-3d7490019040" providerId="ADAL" clId="{2787F5F0-69E6-4485-A33D-B2E6E6FCD329}" dt="2024-09-20T13:07:25.180" v="18" actId="6549"/>
          <ac:spMkLst>
            <pc:docMk/>
            <pc:sldMk cId="4258414628" sldId="284"/>
            <ac:spMk id="3" creationId="{577476F3-C170-815B-1D46-FA7691B25DC7}"/>
          </ac:spMkLst>
        </pc:spChg>
        <pc:spChg chg="del">
          <ac:chgData name="Skyla Moffett" userId="566b70b5-1d19-481f-b7de-3d7490019040" providerId="ADAL" clId="{2787F5F0-69E6-4485-A33D-B2E6E6FCD329}" dt="2024-09-20T13:07:23.636" v="17" actId="21"/>
          <ac:spMkLst>
            <pc:docMk/>
            <pc:sldMk cId="4258414628" sldId="284"/>
            <ac:spMk id="4" creationId="{34C2DDA6-15D7-65A0-F884-B4224D543CF9}"/>
          </ac:spMkLst>
        </pc:spChg>
        <pc:spChg chg="add del mod">
          <ac:chgData name="Skyla Moffett" userId="566b70b5-1d19-481f-b7de-3d7490019040" providerId="ADAL" clId="{2787F5F0-69E6-4485-A33D-B2E6E6FCD329}" dt="2024-09-20T13:07:31.379" v="20" actId="21"/>
          <ac:spMkLst>
            <pc:docMk/>
            <pc:sldMk cId="4258414628" sldId="284"/>
            <ac:spMk id="5" creationId="{B5FDB9A5-17F6-FFE7-F4DF-B89C1BA20ED3}"/>
          </ac:spMkLst>
        </pc:spChg>
        <pc:picChg chg="add mod">
          <ac:chgData name="Skyla Moffett" userId="566b70b5-1d19-481f-b7de-3d7490019040" providerId="ADAL" clId="{2787F5F0-69E6-4485-A33D-B2E6E6FCD329}" dt="2024-09-20T13:07:35.175" v="22" actId="1076"/>
          <ac:picMkLst>
            <pc:docMk/>
            <pc:sldMk cId="4258414628" sldId="284"/>
            <ac:picMk id="6" creationId="{B8F240C7-A7D6-2CB0-D8CC-9EE244FB9DF8}"/>
          </ac:picMkLst>
        </pc:picChg>
      </pc:sldChg>
      <pc:sldChg chg="del">
        <pc:chgData name="Skyla Moffett" userId="566b70b5-1d19-481f-b7de-3d7490019040" providerId="ADAL" clId="{2787F5F0-69E6-4485-A33D-B2E6E6FCD329}" dt="2024-09-20T13:05:16.434" v="2" actId="2696"/>
        <pc:sldMkLst>
          <pc:docMk/>
          <pc:sldMk cId="2021608954" sldId="285"/>
        </pc:sldMkLst>
      </pc:sldChg>
      <pc:sldChg chg="addSp delSp modSp new mod">
        <pc:chgData name="Skyla Moffett" userId="566b70b5-1d19-481f-b7de-3d7490019040" providerId="ADAL" clId="{2787F5F0-69E6-4485-A33D-B2E6E6FCD329}" dt="2024-09-20T13:13:07.797" v="123" actId="1076"/>
        <pc:sldMkLst>
          <pc:docMk/>
          <pc:sldMk cId="2125453784" sldId="285"/>
        </pc:sldMkLst>
        <pc:spChg chg="mod">
          <ac:chgData name="Skyla Moffett" userId="566b70b5-1d19-481f-b7de-3d7490019040" providerId="ADAL" clId="{2787F5F0-69E6-4485-A33D-B2E6E6FCD329}" dt="2024-09-20T13:13:00.046" v="120"/>
          <ac:spMkLst>
            <pc:docMk/>
            <pc:sldMk cId="2125453784" sldId="285"/>
            <ac:spMk id="3" creationId="{D0A044A4-811B-3AB7-27F9-4DF698A8D0CB}"/>
          </ac:spMkLst>
        </pc:spChg>
        <pc:spChg chg="mod">
          <ac:chgData name="Skyla Moffett" userId="566b70b5-1d19-481f-b7de-3d7490019040" providerId="ADAL" clId="{2787F5F0-69E6-4485-A33D-B2E6E6FCD329}" dt="2024-09-20T13:12:54.609" v="119" actId="6549"/>
          <ac:spMkLst>
            <pc:docMk/>
            <pc:sldMk cId="2125453784" sldId="285"/>
            <ac:spMk id="4" creationId="{366C305B-B5EB-9BF3-7850-3A35DB3091B4}"/>
          </ac:spMkLst>
        </pc:spChg>
        <pc:spChg chg="del">
          <ac:chgData name="Skyla Moffett" userId="566b70b5-1d19-481f-b7de-3d7490019040" providerId="ADAL" clId="{2787F5F0-69E6-4485-A33D-B2E6E6FCD329}" dt="2024-09-20T13:13:02.803" v="121" actId="21"/>
          <ac:spMkLst>
            <pc:docMk/>
            <pc:sldMk cId="2125453784" sldId="285"/>
            <ac:spMk id="5" creationId="{B94FE263-EFA1-4F78-7D60-8D79FB6F4402}"/>
          </ac:spMkLst>
        </pc:spChg>
        <pc:picChg chg="add mod">
          <ac:chgData name="Skyla Moffett" userId="566b70b5-1d19-481f-b7de-3d7490019040" providerId="ADAL" clId="{2787F5F0-69E6-4485-A33D-B2E6E6FCD329}" dt="2024-09-20T13:13:07.797" v="123" actId="1076"/>
          <ac:picMkLst>
            <pc:docMk/>
            <pc:sldMk cId="2125453784" sldId="285"/>
            <ac:picMk id="6" creationId="{270A1E57-77B0-237D-7324-A1CA4B2AB4E0}"/>
          </ac:picMkLst>
        </pc:picChg>
      </pc:sldChg>
      <pc:sldChg chg="addSp delSp modSp new mod">
        <pc:chgData name="Skyla Moffett" userId="566b70b5-1d19-481f-b7de-3d7490019040" providerId="ADAL" clId="{2787F5F0-69E6-4485-A33D-B2E6E6FCD329}" dt="2024-09-20T13:14:08.646" v="134" actId="1076"/>
        <pc:sldMkLst>
          <pc:docMk/>
          <pc:sldMk cId="65862060" sldId="286"/>
        </pc:sldMkLst>
        <pc:spChg chg="mod">
          <ac:chgData name="Skyla Moffett" userId="566b70b5-1d19-481f-b7de-3d7490019040" providerId="ADAL" clId="{2787F5F0-69E6-4485-A33D-B2E6E6FCD329}" dt="2024-09-20T13:07:56.136" v="27"/>
          <ac:spMkLst>
            <pc:docMk/>
            <pc:sldMk cId="65862060" sldId="286"/>
            <ac:spMk id="3" creationId="{5430721C-ACE4-7EA4-3832-14065A7DF148}"/>
          </ac:spMkLst>
        </pc:spChg>
        <pc:spChg chg="mod">
          <ac:chgData name="Skyla Moffett" userId="566b70b5-1d19-481f-b7de-3d7490019040" providerId="ADAL" clId="{2787F5F0-69E6-4485-A33D-B2E6E6FCD329}" dt="2024-09-20T13:09:09.810" v="64" actId="20577"/>
          <ac:spMkLst>
            <pc:docMk/>
            <pc:sldMk cId="65862060" sldId="286"/>
            <ac:spMk id="4" creationId="{765CB324-A26F-9CC7-129B-6FAC90A36754}"/>
          </ac:spMkLst>
        </pc:spChg>
        <pc:spChg chg="add mod">
          <ac:chgData name="Skyla Moffett" userId="566b70b5-1d19-481f-b7de-3d7490019040" providerId="ADAL" clId="{2787F5F0-69E6-4485-A33D-B2E6E6FCD329}" dt="2024-09-20T13:09:06.598" v="63" actId="6549"/>
          <ac:spMkLst>
            <pc:docMk/>
            <pc:sldMk cId="65862060" sldId="286"/>
            <ac:spMk id="5" creationId="{A9C7EEC8-8586-CA99-8CDB-FA93B0280666}"/>
          </ac:spMkLst>
        </pc:spChg>
        <pc:picChg chg="add mod">
          <ac:chgData name="Skyla Moffett" userId="566b70b5-1d19-481f-b7de-3d7490019040" providerId="ADAL" clId="{2787F5F0-69E6-4485-A33D-B2E6E6FCD329}" dt="2024-09-20T13:14:08.646" v="134" actId="1076"/>
          <ac:picMkLst>
            <pc:docMk/>
            <pc:sldMk cId="65862060" sldId="286"/>
            <ac:picMk id="6" creationId="{50E97275-BBDF-04CB-3C14-784009366C7E}"/>
          </ac:picMkLst>
        </pc:picChg>
        <pc:picChg chg="add del mod">
          <ac:chgData name="Skyla Moffett" userId="566b70b5-1d19-481f-b7de-3d7490019040" providerId="ADAL" clId="{2787F5F0-69E6-4485-A33D-B2E6E6FCD329}" dt="2024-09-20T13:11:37.786" v="105" actId="21"/>
          <ac:picMkLst>
            <pc:docMk/>
            <pc:sldMk cId="65862060" sldId="286"/>
            <ac:picMk id="7" creationId="{5F443CC7-892B-D447-FB77-83519290A4CC}"/>
          </ac:picMkLst>
        </pc:picChg>
        <pc:picChg chg="add del mod">
          <ac:chgData name="Skyla Moffett" userId="566b70b5-1d19-481f-b7de-3d7490019040" providerId="ADAL" clId="{2787F5F0-69E6-4485-A33D-B2E6E6FCD329}" dt="2024-09-20T13:14:06.875" v="133" actId="21"/>
          <ac:picMkLst>
            <pc:docMk/>
            <pc:sldMk cId="65862060" sldId="286"/>
            <ac:picMk id="8" creationId="{74AC0562-7069-1FDF-A14F-7233EEC27331}"/>
          </ac:picMkLst>
        </pc:picChg>
      </pc:sldChg>
      <pc:sldChg chg="del">
        <pc:chgData name="Skyla Moffett" userId="566b70b5-1d19-481f-b7de-3d7490019040" providerId="ADAL" clId="{2787F5F0-69E6-4485-A33D-B2E6E6FCD329}" dt="2024-09-20T13:05:16.434" v="2" actId="2696"/>
        <pc:sldMkLst>
          <pc:docMk/>
          <pc:sldMk cId="4260589426" sldId="286"/>
        </pc:sldMkLst>
      </pc:sldChg>
      <pc:sldChg chg="addSp modSp new mod">
        <pc:chgData name="Skyla Moffett" userId="566b70b5-1d19-481f-b7de-3d7490019040" providerId="ADAL" clId="{2787F5F0-69E6-4485-A33D-B2E6E6FCD329}" dt="2024-09-20T13:11:33.857" v="104" actId="1076"/>
        <pc:sldMkLst>
          <pc:docMk/>
          <pc:sldMk cId="1377886515" sldId="287"/>
        </pc:sldMkLst>
        <pc:spChg chg="mod">
          <ac:chgData name="Skyla Moffett" userId="566b70b5-1d19-481f-b7de-3d7490019040" providerId="ADAL" clId="{2787F5F0-69E6-4485-A33D-B2E6E6FCD329}" dt="2024-09-20T13:11:13.334" v="97" actId="6549"/>
          <ac:spMkLst>
            <pc:docMk/>
            <pc:sldMk cId="1377886515" sldId="287"/>
            <ac:spMk id="3" creationId="{D05BDE23-6D91-CF75-B5F8-6C5F8E8196E3}"/>
          </ac:spMkLst>
        </pc:spChg>
        <pc:spChg chg="mod">
          <ac:chgData name="Skyla Moffett" userId="566b70b5-1d19-481f-b7de-3d7490019040" providerId="ADAL" clId="{2787F5F0-69E6-4485-A33D-B2E6E6FCD329}" dt="2024-09-20T13:11:31.580" v="103" actId="14100"/>
          <ac:spMkLst>
            <pc:docMk/>
            <pc:sldMk cId="1377886515" sldId="287"/>
            <ac:spMk id="4" creationId="{31C64AB2-0196-E220-D942-2AC7A0639733}"/>
          </ac:spMkLst>
        </pc:spChg>
        <pc:picChg chg="add mod">
          <ac:chgData name="Skyla Moffett" userId="566b70b5-1d19-481f-b7de-3d7490019040" providerId="ADAL" clId="{2787F5F0-69E6-4485-A33D-B2E6E6FCD329}" dt="2024-09-20T13:11:33.857" v="104" actId="1076"/>
          <ac:picMkLst>
            <pc:docMk/>
            <pc:sldMk cId="1377886515" sldId="287"/>
            <ac:picMk id="5" creationId="{19D9E368-0552-BD53-52C6-6C8EC6804F8B}"/>
          </ac:picMkLst>
        </pc:picChg>
      </pc:sldChg>
      <pc:sldChg chg="del">
        <pc:chgData name="Skyla Moffett" userId="566b70b5-1d19-481f-b7de-3d7490019040" providerId="ADAL" clId="{2787F5F0-69E6-4485-A33D-B2E6E6FCD329}" dt="2024-09-20T13:05:16.434" v="2" actId="2696"/>
        <pc:sldMkLst>
          <pc:docMk/>
          <pc:sldMk cId="4171980903" sldId="287"/>
        </pc:sldMkLst>
      </pc:sldChg>
      <pc:sldChg chg="del">
        <pc:chgData name="Skyla Moffett" userId="566b70b5-1d19-481f-b7de-3d7490019040" providerId="ADAL" clId="{2787F5F0-69E6-4485-A33D-B2E6E6FCD329}" dt="2024-09-20T13:05:16.434" v="2" actId="2696"/>
        <pc:sldMkLst>
          <pc:docMk/>
          <pc:sldMk cId="94886994" sldId="288"/>
        </pc:sldMkLst>
      </pc:sldChg>
      <pc:sldChg chg="new del">
        <pc:chgData name="Skyla Moffett" userId="566b70b5-1d19-481f-b7de-3d7490019040" providerId="ADAL" clId="{2787F5F0-69E6-4485-A33D-B2E6E6FCD329}" dt="2024-09-20T13:12:21.189" v="110" actId="680"/>
        <pc:sldMkLst>
          <pc:docMk/>
          <pc:sldMk cId="1238339472" sldId="288"/>
        </pc:sldMkLst>
      </pc:sldChg>
      <pc:sldChg chg="addSp delSp modSp new mod">
        <pc:chgData name="Skyla Moffett" userId="566b70b5-1d19-481f-b7de-3d7490019040" providerId="ADAL" clId="{2787F5F0-69E6-4485-A33D-B2E6E6FCD329}" dt="2024-09-20T13:12:42.981" v="117" actId="1076"/>
        <pc:sldMkLst>
          <pc:docMk/>
          <pc:sldMk cId="3925176656" sldId="288"/>
        </pc:sldMkLst>
        <pc:spChg chg="mod">
          <ac:chgData name="Skyla Moffett" userId="566b70b5-1d19-481f-b7de-3d7490019040" providerId="ADAL" clId="{2787F5F0-69E6-4485-A33D-B2E6E6FCD329}" dt="2024-09-20T13:12:27.275" v="112"/>
          <ac:spMkLst>
            <pc:docMk/>
            <pc:sldMk cId="3925176656" sldId="288"/>
            <ac:spMk id="3" creationId="{D2295FC0-A458-5AE3-02F4-280508B2BDC1}"/>
          </ac:spMkLst>
        </pc:spChg>
        <pc:spChg chg="del">
          <ac:chgData name="Skyla Moffett" userId="566b70b5-1d19-481f-b7de-3d7490019040" providerId="ADAL" clId="{2787F5F0-69E6-4485-A33D-B2E6E6FCD329}" dt="2024-09-20T13:12:32.214" v="113" actId="21"/>
          <ac:spMkLst>
            <pc:docMk/>
            <pc:sldMk cId="3925176656" sldId="288"/>
            <ac:spMk id="4" creationId="{AF14C367-5FEE-DAF5-2EFE-44C88DB58283}"/>
          </ac:spMkLst>
        </pc:spChg>
        <pc:picChg chg="add mod">
          <ac:chgData name="Skyla Moffett" userId="566b70b5-1d19-481f-b7de-3d7490019040" providerId="ADAL" clId="{2787F5F0-69E6-4485-A33D-B2E6E6FCD329}" dt="2024-09-20T13:12:42.981" v="117" actId="1076"/>
          <ac:picMkLst>
            <pc:docMk/>
            <pc:sldMk cId="3925176656" sldId="288"/>
            <ac:picMk id="5" creationId="{FE328BCB-6114-03BC-AB55-110E5BE33668}"/>
          </ac:picMkLst>
        </pc:picChg>
      </pc:sldChg>
      <pc:sldChg chg="del">
        <pc:chgData name="Skyla Moffett" userId="566b70b5-1d19-481f-b7de-3d7490019040" providerId="ADAL" clId="{2787F5F0-69E6-4485-A33D-B2E6E6FCD329}" dt="2024-09-20T13:05:16.434" v="2" actId="2696"/>
        <pc:sldMkLst>
          <pc:docMk/>
          <pc:sldMk cId="104032121" sldId="289"/>
        </pc:sldMkLst>
      </pc:sldChg>
      <pc:sldChg chg="addSp delSp modSp new mod">
        <pc:chgData name="Skyla Moffett" userId="566b70b5-1d19-481f-b7de-3d7490019040" providerId="ADAL" clId="{2787F5F0-69E6-4485-A33D-B2E6E6FCD329}" dt="2024-09-20T13:13:59.174" v="132" actId="1076"/>
        <pc:sldMkLst>
          <pc:docMk/>
          <pc:sldMk cId="469241688" sldId="289"/>
        </pc:sldMkLst>
        <pc:spChg chg="mod">
          <ac:chgData name="Skyla Moffett" userId="566b70b5-1d19-481f-b7de-3d7490019040" providerId="ADAL" clId="{2787F5F0-69E6-4485-A33D-B2E6E6FCD329}" dt="2024-09-20T13:13:48.716" v="129" actId="255"/>
          <ac:spMkLst>
            <pc:docMk/>
            <pc:sldMk cId="469241688" sldId="289"/>
            <ac:spMk id="3" creationId="{843C316E-9C93-7638-EF04-994829A609D0}"/>
          </ac:spMkLst>
        </pc:spChg>
        <pc:spChg chg="mod">
          <ac:chgData name="Skyla Moffett" userId="566b70b5-1d19-481f-b7de-3d7490019040" providerId="ADAL" clId="{2787F5F0-69E6-4485-A33D-B2E6E6FCD329}" dt="2024-09-20T13:13:28.519" v="125"/>
          <ac:spMkLst>
            <pc:docMk/>
            <pc:sldMk cId="469241688" sldId="289"/>
            <ac:spMk id="4" creationId="{AA22824B-D567-EEBC-6C56-AF5B005E7871}"/>
          </ac:spMkLst>
        </pc:spChg>
        <pc:spChg chg="del">
          <ac:chgData name="Skyla Moffett" userId="566b70b5-1d19-481f-b7de-3d7490019040" providerId="ADAL" clId="{2787F5F0-69E6-4485-A33D-B2E6E6FCD329}" dt="2024-09-20T13:13:53.197" v="130" actId="21"/>
          <ac:spMkLst>
            <pc:docMk/>
            <pc:sldMk cId="469241688" sldId="289"/>
            <ac:spMk id="5" creationId="{71F79DEA-5401-F605-539D-26FB561DE1E7}"/>
          </ac:spMkLst>
        </pc:spChg>
        <pc:picChg chg="add mod">
          <ac:chgData name="Skyla Moffett" userId="566b70b5-1d19-481f-b7de-3d7490019040" providerId="ADAL" clId="{2787F5F0-69E6-4485-A33D-B2E6E6FCD329}" dt="2024-09-20T13:13:59.174" v="132" actId="1076"/>
          <ac:picMkLst>
            <pc:docMk/>
            <pc:sldMk cId="469241688" sldId="289"/>
            <ac:picMk id="6" creationId="{7558D618-44C6-2942-15AA-81CF8C5B9918}"/>
          </ac:picMkLst>
        </pc:picChg>
      </pc:sldChg>
      <pc:sldChg chg="del">
        <pc:chgData name="Skyla Moffett" userId="566b70b5-1d19-481f-b7de-3d7490019040" providerId="ADAL" clId="{2787F5F0-69E6-4485-A33D-B2E6E6FCD329}" dt="2024-09-20T13:05:16.434" v="2" actId="2696"/>
        <pc:sldMkLst>
          <pc:docMk/>
          <pc:sldMk cId="2832784229" sldId="290"/>
        </pc:sldMkLst>
      </pc:sldChg>
      <pc:sldChg chg="addSp delSp modSp new mod">
        <pc:chgData name="Skyla Moffett" userId="566b70b5-1d19-481f-b7de-3d7490019040" providerId="ADAL" clId="{2787F5F0-69E6-4485-A33D-B2E6E6FCD329}" dt="2024-09-20T13:14:43.285" v="143" actId="1076"/>
        <pc:sldMkLst>
          <pc:docMk/>
          <pc:sldMk cId="2841292750" sldId="290"/>
        </pc:sldMkLst>
        <pc:spChg chg="mod">
          <ac:chgData name="Skyla Moffett" userId="566b70b5-1d19-481f-b7de-3d7490019040" providerId="ADAL" clId="{2787F5F0-69E6-4485-A33D-B2E6E6FCD329}" dt="2024-09-20T13:14:27.511" v="139" actId="255"/>
          <ac:spMkLst>
            <pc:docMk/>
            <pc:sldMk cId="2841292750" sldId="290"/>
            <ac:spMk id="3" creationId="{8C82FB91-543B-5B93-84BF-3ECF8BD68F83}"/>
          </ac:spMkLst>
        </pc:spChg>
        <pc:spChg chg="mod">
          <ac:chgData name="Skyla Moffett" userId="566b70b5-1d19-481f-b7de-3d7490019040" providerId="ADAL" clId="{2787F5F0-69E6-4485-A33D-B2E6E6FCD329}" dt="2024-09-20T13:14:31.534" v="140"/>
          <ac:spMkLst>
            <pc:docMk/>
            <pc:sldMk cId="2841292750" sldId="290"/>
            <ac:spMk id="4" creationId="{7C0C6340-0CE7-4505-BD04-8DB1561A5460}"/>
          </ac:spMkLst>
        </pc:spChg>
        <pc:spChg chg="del">
          <ac:chgData name="Skyla Moffett" userId="566b70b5-1d19-481f-b7de-3d7490019040" providerId="ADAL" clId="{2787F5F0-69E6-4485-A33D-B2E6E6FCD329}" dt="2024-09-20T13:14:34.825" v="141" actId="21"/>
          <ac:spMkLst>
            <pc:docMk/>
            <pc:sldMk cId="2841292750" sldId="290"/>
            <ac:spMk id="5" creationId="{9D4E2171-B40B-FBD7-1EC6-70716FD6F5BF}"/>
          </ac:spMkLst>
        </pc:spChg>
        <pc:picChg chg="add mod">
          <ac:chgData name="Skyla Moffett" userId="566b70b5-1d19-481f-b7de-3d7490019040" providerId="ADAL" clId="{2787F5F0-69E6-4485-A33D-B2E6E6FCD329}" dt="2024-09-20T13:14:43.285" v="143" actId="1076"/>
          <ac:picMkLst>
            <pc:docMk/>
            <pc:sldMk cId="2841292750" sldId="290"/>
            <ac:picMk id="6" creationId="{3C0CB0B0-772F-B006-21BE-2C04D75CB46F}"/>
          </ac:picMkLst>
        </pc:picChg>
      </pc:sldChg>
      <pc:sldChg chg="addSp delSp modSp new mod">
        <pc:chgData name="Skyla Moffett" userId="566b70b5-1d19-481f-b7de-3d7490019040" providerId="ADAL" clId="{2787F5F0-69E6-4485-A33D-B2E6E6FCD329}" dt="2024-09-20T13:15:24.872" v="152" actId="1076"/>
        <pc:sldMkLst>
          <pc:docMk/>
          <pc:sldMk cId="19180183" sldId="291"/>
        </pc:sldMkLst>
        <pc:spChg chg="mod">
          <ac:chgData name="Skyla Moffett" userId="566b70b5-1d19-481f-b7de-3d7490019040" providerId="ADAL" clId="{2787F5F0-69E6-4485-A33D-B2E6E6FCD329}" dt="2024-09-20T13:15:12.287" v="149" actId="255"/>
          <ac:spMkLst>
            <pc:docMk/>
            <pc:sldMk cId="19180183" sldId="291"/>
            <ac:spMk id="3" creationId="{F67921B1-3D70-7E38-7EF0-08D76F686B24}"/>
          </ac:spMkLst>
        </pc:spChg>
        <pc:spChg chg="mod">
          <ac:chgData name="Skyla Moffett" userId="566b70b5-1d19-481f-b7de-3d7490019040" providerId="ADAL" clId="{2787F5F0-69E6-4485-A33D-B2E6E6FCD329}" dt="2024-09-20T13:15:00.784" v="145"/>
          <ac:spMkLst>
            <pc:docMk/>
            <pc:sldMk cId="19180183" sldId="291"/>
            <ac:spMk id="4" creationId="{38C31C2C-5EB4-6C6B-2B78-7F4E0A1773F3}"/>
          </ac:spMkLst>
        </pc:spChg>
        <pc:spChg chg="del">
          <ac:chgData name="Skyla Moffett" userId="566b70b5-1d19-481f-b7de-3d7490019040" providerId="ADAL" clId="{2787F5F0-69E6-4485-A33D-B2E6E6FCD329}" dt="2024-09-20T13:15:15.430" v="150" actId="21"/>
          <ac:spMkLst>
            <pc:docMk/>
            <pc:sldMk cId="19180183" sldId="291"/>
            <ac:spMk id="5" creationId="{F39ACE90-EF19-60DE-DF33-D19825B723DB}"/>
          </ac:spMkLst>
        </pc:spChg>
        <pc:picChg chg="add mod">
          <ac:chgData name="Skyla Moffett" userId="566b70b5-1d19-481f-b7de-3d7490019040" providerId="ADAL" clId="{2787F5F0-69E6-4485-A33D-B2E6E6FCD329}" dt="2024-09-20T13:15:24.872" v="152" actId="1076"/>
          <ac:picMkLst>
            <pc:docMk/>
            <pc:sldMk cId="19180183" sldId="291"/>
            <ac:picMk id="6" creationId="{2F738A01-447C-D89D-09F2-2468E7DEA8EF}"/>
          </ac:picMkLst>
        </pc:picChg>
      </pc:sldChg>
      <pc:sldChg chg="del">
        <pc:chgData name="Skyla Moffett" userId="566b70b5-1d19-481f-b7de-3d7490019040" providerId="ADAL" clId="{2787F5F0-69E6-4485-A33D-B2E6E6FCD329}" dt="2024-09-20T13:05:16.434" v="2" actId="2696"/>
        <pc:sldMkLst>
          <pc:docMk/>
          <pc:sldMk cId="1326727461" sldId="291"/>
        </pc:sldMkLst>
      </pc:sldChg>
      <pc:sldChg chg="del">
        <pc:chgData name="Skyla Moffett" userId="566b70b5-1d19-481f-b7de-3d7490019040" providerId="ADAL" clId="{2787F5F0-69E6-4485-A33D-B2E6E6FCD329}" dt="2024-09-20T13:05:16.434" v="2" actId="2696"/>
        <pc:sldMkLst>
          <pc:docMk/>
          <pc:sldMk cId="879850105" sldId="292"/>
        </pc:sldMkLst>
      </pc:sldChg>
      <pc:sldChg chg="addSp delSp modSp new mod">
        <pc:chgData name="Skyla Moffett" userId="566b70b5-1d19-481f-b7de-3d7490019040" providerId="ADAL" clId="{2787F5F0-69E6-4485-A33D-B2E6E6FCD329}" dt="2024-09-20T13:15:57.646" v="161" actId="1076"/>
        <pc:sldMkLst>
          <pc:docMk/>
          <pc:sldMk cId="2127727087" sldId="292"/>
        </pc:sldMkLst>
        <pc:spChg chg="mod">
          <ac:chgData name="Skyla Moffett" userId="566b70b5-1d19-481f-b7de-3d7490019040" providerId="ADAL" clId="{2787F5F0-69E6-4485-A33D-B2E6E6FCD329}" dt="2024-09-20T13:15:44.533" v="157" actId="255"/>
          <ac:spMkLst>
            <pc:docMk/>
            <pc:sldMk cId="2127727087" sldId="292"/>
            <ac:spMk id="3" creationId="{D34F45F6-8B33-5232-3F65-6605D0EFF607}"/>
          </ac:spMkLst>
        </pc:spChg>
        <pc:spChg chg="mod">
          <ac:chgData name="Skyla Moffett" userId="566b70b5-1d19-481f-b7de-3d7490019040" providerId="ADAL" clId="{2787F5F0-69E6-4485-A33D-B2E6E6FCD329}" dt="2024-09-20T13:15:48.231" v="158"/>
          <ac:spMkLst>
            <pc:docMk/>
            <pc:sldMk cId="2127727087" sldId="292"/>
            <ac:spMk id="4" creationId="{B4A6AD91-14DE-B3FB-3949-AE4FDB555CBC}"/>
          </ac:spMkLst>
        </pc:spChg>
        <pc:spChg chg="del">
          <ac:chgData name="Skyla Moffett" userId="566b70b5-1d19-481f-b7de-3d7490019040" providerId="ADAL" clId="{2787F5F0-69E6-4485-A33D-B2E6E6FCD329}" dt="2024-09-20T13:15:51.675" v="159" actId="21"/>
          <ac:spMkLst>
            <pc:docMk/>
            <pc:sldMk cId="2127727087" sldId="292"/>
            <ac:spMk id="5" creationId="{1E498E34-49EC-5BD6-28B9-5972E43E4980}"/>
          </ac:spMkLst>
        </pc:spChg>
        <pc:picChg chg="add mod">
          <ac:chgData name="Skyla Moffett" userId="566b70b5-1d19-481f-b7de-3d7490019040" providerId="ADAL" clId="{2787F5F0-69E6-4485-A33D-B2E6E6FCD329}" dt="2024-09-20T13:15:57.646" v="161" actId="1076"/>
          <ac:picMkLst>
            <pc:docMk/>
            <pc:sldMk cId="2127727087" sldId="292"/>
            <ac:picMk id="6" creationId="{FCC12763-75AA-96EB-6173-FB7FC1DB2567}"/>
          </ac:picMkLst>
        </pc:picChg>
      </pc:sldChg>
      <pc:sldChg chg="del">
        <pc:chgData name="Skyla Moffett" userId="566b70b5-1d19-481f-b7de-3d7490019040" providerId="ADAL" clId="{2787F5F0-69E6-4485-A33D-B2E6E6FCD329}" dt="2024-09-20T13:05:16.434" v="2" actId="2696"/>
        <pc:sldMkLst>
          <pc:docMk/>
          <pc:sldMk cId="495646812" sldId="293"/>
        </pc:sldMkLst>
      </pc:sldChg>
      <pc:sldChg chg="addSp delSp modSp new mod">
        <pc:chgData name="Skyla Moffett" userId="566b70b5-1d19-481f-b7de-3d7490019040" providerId="ADAL" clId="{2787F5F0-69E6-4485-A33D-B2E6E6FCD329}" dt="2024-09-20T13:17:05.045" v="172" actId="14100"/>
        <pc:sldMkLst>
          <pc:docMk/>
          <pc:sldMk cId="1370140884" sldId="293"/>
        </pc:sldMkLst>
        <pc:spChg chg="mod">
          <ac:chgData name="Skyla Moffett" userId="566b70b5-1d19-481f-b7de-3d7490019040" providerId="ADAL" clId="{2787F5F0-69E6-4485-A33D-B2E6E6FCD329}" dt="2024-09-20T13:16:39.123" v="166" actId="255"/>
          <ac:spMkLst>
            <pc:docMk/>
            <pc:sldMk cId="1370140884" sldId="293"/>
            <ac:spMk id="3" creationId="{18FC0EF8-6A8F-34A0-D5FA-CE8E812F729C}"/>
          </ac:spMkLst>
        </pc:spChg>
        <pc:spChg chg="mod">
          <ac:chgData name="Skyla Moffett" userId="566b70b5-1d19-481f-b7de-3d7490019040" providerId="ADAL" clId="{2787F5F0-69E6-4485-A33D-B2E6E6FCD329}" dt="2024-09-20T13:17:05.045" v="172" actId="14100"/>
          <ac:spMkLst>
            <pc:docMk/>
            <pc:sldMk cId="1370140884" sldId="293"/>
            <ac:spMk id="4" creationId="{FC86A3A8-C7B0-DE0C-B0CF-6AA51057B0A3}"/>
          </ac:spMkLst>
        </pc:spChg>
        <pc:spChg chg="del">
          <ac:chgData name="Skyla Moffett" userId="566b70b5-1d19-481f-b7de-3d7490019040" providerId="ADAL" clId="{2787F5F0-69E6-4485-A33D-B2E6E6FCD329}" dt="2024-09-20T13:16:48.410" v="168" actId="21"/>
          <ac:spMkLst>
            <pc:docMk/>
            <pc:sldMk cId="1370140884" sldId="293"/>
            <ac:spMk id="5" creationId="{F126A281-076B-74DF-D374-A6B903117B65}"/>
          </ac:spMkLst>
        </pc:spChg>
        <pc:picChg chg="add mod">
          <ac:chgData name="Skyla Moffett" userId="566b70b5-1d19-481f-b7de-3d7490019040" providerId="ADAL" clId="{2787F5F0-69E6-4485-A33D-B2E6E6FCD329}" dt="2024-09-20T13:17:00.491" v="171" actId="1076"/>
          <ac:picMkLst>
            <pc:docMk/>
            <pc:sldMk cId="1370140884" sldId="293"/>
            <ac:picMk id="6" creationId="{421CF456-1EA6-AF85-6EEE-32E706654D97}"/>
          </ac:picMkLst>
        </pc:picChg>
      </pc:sldChg>
      <pc:sldChg chg="del">
        <pc:chgData name="Skyla Moffett" userId="566b70b5-1d19-481f-b7de-3d7490019040" providerId="ADAL" clId="{2787F5F0-69E6-4485-A33D-B2E6E6FCD329}" dt="2024-09-20T13:05:16.434" v="2" actId="2696"/>
        <pc:sldMkLst>
          <pc:docMk/>
          <pc:sldMk cId="2223716448" sldId="294"/>
        </pc:sldMkLst>
      </pc:sldChg>
      <pc:sldChg chg="addSp delSp modSp new mod">
        <pc:chgData name="Skyla Moffett" userId="566b70b5-1d19-481f-b7de-3d7490019040" providerId="ADAL" clId="{2787F5F0-69E6-4485-A33D-B2E6E6FCD329}" dt="2024-09-20T13:17:40.177" v="182"/>
        <pc:sldMkLst>
          <pc:docMk/>
          <pc:sldMk cId="3268461983" sldId="294"/>
        </pc:sldMkLst>
        <pc:spChg chg="mod">
          <ac:chgData name="Skyla Moffett" userId="566b70b5-1d19-481f-b7de-3d7490019040" providerId="ADAL" clId="{2787F5F0-69E6-4485-A33D-B2E6E6FCD329}" dt="2024-09-20T13:17:30.735" v="179" actId="947"/>
          <ac:spMkLst>
            <pc:docMk/>
            <pc:sldMk cId="3268461983" sldId="294"/>
            <ac:spMk id="3" creationId="{B083B016-BDE9-63DA-F37B-E38FB8BF2A4B}"/>
          </ac:spMkLst>
        </pc:spChg>
        <pc:spChg chg="mod">
          <ac:chgData name="Skyla Moffett" userId="566b70b5-1d19-481f-b7de-3d7490019040" providerId="ADAL" clId="{2787F5F0-69E6-4485-A33D-B2E6E6FCD329}" dt="2024-09-20T13:17:34.306" v="180"/>
          <ac:spMkLst>
            <pc:docMk/>
            <pc:sldMk cId="3268461983" sldId="294"/>
            <ac:spMk id="4" creationId="{34C8863D-2E79-E94D-7E8A-8963A9C8AC4B}"/>
          </ac:spMkLst>
        </pc:spChg>
        <pc:spChg chg="del">
          <ac:chgData name="Skyla Moffett" userId="566b70b5-1d19-481f-b7de-3d7490019040" providerId="ADAL" clId="{2787F5F0-69E6-4485-A33D-B2E6E6FCD329}" dt="2024-09-20T13:17:36.920" v="181" actId="21"/>
          <ac:spMkLst>
            <pc:docMk/>
            <pc:sldMk cId="3268461983" sldId="294"/>
            <ac:spMk id="5" creationId="{938B13A5-B055-6D8C-127A-4932C1A09495}"/>
          </ac:spMkLst>
        </pc:spChg>
        <pc:spChg chg="add del">
          <ac:chgData name="Skyla Moffett" userId="566b70b5-1d19-481f-b7de-3d7490019040" providerId="ADAL" clId="{2787F5F0-69E6-4485-A33D-B2E6E6FCD329}" dt="2024-09-20T13:17:21.905" v="176" actId="21"/>
          <ac:spMkLst>
            <pc:docMk/>
            <pc:sldMk cId="3268461983" sldId="294"/>
            <ac:spMk id="7" creationId="{0D5CCF30-2BFB-14B4-CE61-24E5E3BB078A}"/>
          </ac:spMkLst>
        </pc:spChg>
        <pc:picChg chg="add mod">
          <ac:chgData name="Skyla Moffett" userId="566b70b5-1d19-481f-b7de-3d7490019040" providerId="ADAL" clId="{2787F5F0-69E6-4485-A33D-B2E6E6FCD329}" dt="2024-09-20T13:17:40.177" v="182"/>
          <ac:picMkLst>
            <pc:docMk/>
            <pc:sldMk cId="3268461983" sldId="294"/>
            <ac:picMk id="8" creationId="{EDF3FF14-2DCE-5DF5-A356-7217C49649DE}"/>
          </ac:picMkLst>
        </pc:picChg>
      </pc:sldChg>
      <pc:sldChg chg="addSp delSp modSp new mod">
        <pc:chgData name="Skyla Moffett" userId="566b70b5-1d19-481f-b7de-3d7490019040" providerId="ADAL" clId="{2787F5F0-69E6-4485-A33D-B2E6E6FCD329}" dt="2024-09-20T13:18:18.596" v="193" actId="1076"/>
        <pc:sldMkLst>
          <pc:docMk/>
          <pc:sldMk cId="1156114347" sldId="295"/>
        </pc:sldMkLst>
        <pc:spChg chg="mod">
          <ac:chgData name="Skyla Moffett" userId="566b70b5-1d19-481f-b7de-3d7490019040" providerId="ADAL" clId="{2787F5F0-69E6-4485-A33D-B2E6E6FCD329}" dt="2024-09-20T13:18:09.560" v="189" actId="255"/>
          <ac:spMkLst>
            <pc:docMk/>
            <pc:sldMk cId="1156114347" sldId="295"/>
            <ac:spMk id="3" creationId="{AB0E2B54-FF0C-EE92-4B25-5727C077A3A2}"/>
          </ac:spMkLst>
        </pc:spChg>
        <pc:spChg chg="mod">
          <ac:chgData name="Skyla Moffett" userId="566b70b5-1d19-481f-b7de-3d7490019040" providerId="ADAL" clId="{2787F5F0-69E6-4485-A33D-B2E6E6FCD329}" dt="2024-09-20T13:18:02.141" v="186" actId="6549"/>
          <ac:spMkLst>
            <pc:docMk/>
            <pc:sldMk cId="1156114347" sldId="295"/>
            <ac:spMk id="4" creationId="{7ACF394F-F3DF-F903-B0E6-F4F7084DEF5D}"/>
          </ac:spMkLst>
        </pc:spChg>
        <pc:spChg chg="del">
          <ac:chgData name="Skyla Moffett" userId="566b70b5-1d19-481f-b7de-3d7490019040" providerId="ADAL" clId="{2787F5F0-69E6-4485-A33D-B2E6E6FCD329}" dt="2024-09-20T13:18:11.934" v="190" actId="21"/>
          <ac:spMkLst>
            <pc:docMk/>
            <pc:sldMk cId="1156114347" sldId="295"/>
            <ac:spMk id="5" creationId="{93C69199-CE9C-DD67-9E02-55A2FA533FDC}"/>
          </ac:spMkLst>
        </pc:spChg>
        <pc:picChg chg="add mod">
          <ac:chgData name="Skyla Moffett" userId="566b70b5-1d19-481f-b7de-3d7490019040" providerId="ADAL" clId="{2787F5F0-69E6-4485-A33D-B2E6E6FCD329}" dt="2024-09-20T13:18:18.596" v="193" actId="1076"/>
          <ac:picMkLst>
            <pc:docMk/>
            <pc:sldMk cId="1156114347" sldId="295"/>
            <ac:picMk id="6" creationId="{73D7BBE6-5D8F-E3B4-2ABB-9EF84C4DB33F}"/>
          </ac:picMkLst>
        </pc:picChg>
      </pc:sldChg>
      <pc:sldChg chg="del">
        <pc:chgData name="Skyla Moffett" userId="566b70b5-1d19-481f-b7de-3d7490019040" providerId="ADAL" clId="{2787F5F0-69E6-4485-A33D-B2E6E6FCD329}" dt="2024-09-20T13:05:16.434" v="2" actId="2696"/>
        <pc:sldMkLst>
          <pc:docMk/>
          <pc:sldMk cId="3385783999" sldId="295"/>
        </pc:sldMkLst>
      </pc:sldChg>
      <pc:sldChg chg="del">
        <pc:chgData name="Skyla Moffett" userId="566b70b5-1d19-481f-b7de-3d7490019040" providerId="ADAL" clId="{2787F5F0-69E6-4485-A33D-B2E6E6FCD329}" dt="2024-09-20T13:05:16.434" v="2" actId="2696"/>
        <pc:sldMkLst>
          <pc:docMk/>
          <pc:sldMk cId="782191058" sldId="296"/>
        </pc:sldMkLst>
      </pc:sldChg>
      <pc:sldChg chg="addSp delSp modSp new mod">
        <pc:chgData name="Skyla Moffett" userId="566b70b5-1d19-481f-b7de-3d7490019040" providerId="ADAL" clId="{2787F5F0-69E6-4485-A33D-B2E6E6FCD329}" dt="2024-09-20T13:18:45.848" v="201" actId="1076"/>
        <pc:sldMkLst>
          <pc:docMk/>
          <pc:sldMk cId="1147100482" sldId="296"/>
        </pc:sldMkLst>
        <pc:spChg chg="mod">
          <ac:chgData name="Skyla Moffett" userId="566b70b5-1d19-481f-b7de-3d7490019040" providerId="ADAL" clId="{2787F5F0-69E6-4485-A33D-B2E6E6FCD329}" dt="2024-09-20T13:18:30.909" v="196"/>
          <ac:spMkLst>
            <pc:docMk/>
            <pc:sldMk cId="1147100482" sldId="296"/>
            <ac:spMk id="3" creationId="{A401C615-7F67-88CD-CC0B-7B9BF9B54B4D}"/>
          </ac:spMkLst>
        </pc:spChg>
        <pc:spChg chg="del">
          <ac:chgData name="Skyla Moffett" userId="566b70b5-1d19-481f-b7de-3d7490019040" providerId="ADAL" clId="{2787F5F0-69E6-4485-A33D-B2E6E6FCD329}" dt="2024-09-20T13:18:26.676" v="195" actId="21"/>
          <ac:spMkLst>
            <pc:docMk/>
            <pc:sldMk cId="1147100482" sldId="296"/>
            <ac:spMk id="4" creationId="{409448DE-DDF1-3F19-A0BA-78DCBE39136D}"/>
          </ac:spMkLst>
        </pc:spChg>
        <pc:picChg chg="add mod">
          <ac:chgData name="Skyla Moffett" userId="566b70b5-1d19-481f-b7de-3d7490019040" providerId="ADAL" clId="{2787F5F0-69E6-4485-A33D-B2E6E6FCD329}" dt="2024-09-20T13:18:45.848" v="201" actId="1076"/>
          <ac:picMkLst>
            <pc:docMk/>
            <pc:sldMk cId="1147100482" sldId="296"/>
            <ac:picMk id="5" creationId="{2EBC8E26-AD43-07E2-8B37-09F64E140000}"/>
          </ac:picMkLst>
        </pc:picChg>
      </pc:sldChg>
      <pc:sldChg chg="addSp delSp modSp new mod">
        <pc:chgData name="Skyla Moffett" userId="566b70b5-1d19-481f-b7de-3d7490019040" providerId="ADAL" clId="{2787F5F0-69E6-4485-A33D-B2E6E6FCD329}" dt="2024-09-20T13:19:11.702" v="208" actId="1076"/>
        <pc:sldMkLst>
          <pc:docMk/>
          <pc:sldMk cId="162110704" sldId="297"/>
        </pc:sldMkLst>
        <pc:spChg chg="mod">
          <ac:chgData name="Skyla Moffett" userId="566b70b5-1d19-481f-b7de-3d7490019040" providerId="ADAL" clId="{2787F5F0-69E6-4485-A33D-B2E6E6FCD329}" dt="2024-09-20T13:18:55.199" v="203"/>
          <ac:spMkLst>
            <pc:docMk/>
            <pc:sldMk cId="162110704" sldId="297"/>
            <ac:spMk id="3" creationId="{4D3A53CC-D33C-1833-520E-B365DEAC971D}"/>
          </ac:spMkLst>
        </pc:spChg>
        <pc:spChg chg="mod">
          <ac:chgData name="Skyla Moffett" userId="566b70b5-1d19-481f-b7de-3d7490019040" providerId="ADAL" clId="{2787F5F0-69E6-4485-A33D-B2E6E6FCD329}" dt="2024-09-20T13:19:00.218" v="205" actId="6549"/>
          <ac:spMkLst>
            <pc:docMk/>
            <pc:sldMk cId="162110704" sldId="297"/>
            <ac:spMk id="4" creationId="{63F2D0E5-B76F-4AA5-3917-636A3484D4EC}"/>
          </ac:spMkLst>
        </pc:spChg>
        <pc:spChg chg="del">
          <ac:chgData name="Skyla Moffett" userId="566b70b5-1d19-481f-b7de-3d7490019040" providerId="ADAL" clId="{2787F5F0-69E6-4485-A33D-B2E6E6FCD329}" dt="2024-09-20T13:19:02.737" v="206" actId="21"/>
          <ac:spMkLst>
            <pc:docMk/>
            <pc:sldMk cId="162110704" sldId="297"/>
            <ac:spMk id="5" creationId="{72697336-89D5-8B05-1651-B411FF9277C0}"/>
          </ac:spMkLst>
        </pc:spChg>
        <pc:picChg chg="add mod">
          <ac:chgData name="Skyla Moffett" userId="566b70b5-1d19-481f-b7de-3d7490019040" providerId="ADAL" clId="{2787F5F0-69E6-4485-A33D-B2E6E6FCD329}" dt="2024-09-20T13:19:11.702" v="208" actId="1076"/>
          <ac:picMkLst>
            <pc:docMk/>
            <pc:sldMk cId="162110704" sldId="297"/>
            <ac:picMk id="6" creationId="{4B6FF0A7-09B8-ECE6-5153-FEC2B139BBCA}"/>
          </ac:picMkLst>
        </pc:picChg>
      </pc:sldChg>
      <pc:sldChg chg="del">
        <pc:chgData name="Skyla Moffett" userId="566b70b5-1d19-481f-b7de-3d7490019040" providerId="ADAL" clId="{2787F5F0-69E6-4485-A33D-B2E6E6FCD329}" dt="2024-09-20T13:05:16.434" v="2" actId="2696"/>
        <pc:sldMkLst>
          <pc:docMk/>
          <pc:sldMk cId="2365924275" sldId="297"/>
        </pc:sldMkLst>
      </pc:sldChg>
      <pc:sldChg chg="addSp delSp modSp new mod">
        <pc:chgData name="Skyla Moffett" userId="566b70b5-1d19-481f-b7de-3d7490019040" providerId="ADAL" clId="{2787F5F0-69E6-4485-A33D-B2E6E6FCD329}" dt="2024-09-20T13:19:34.774" v="215" actId="1076"/>
        <pc:sldMkLst>
          <pc:docMk/>
          <pc:sldMk cId="3557940635" sldId="298"/>
        </pc:sldMkLst>
        <pc:spChg chg="mod">
          <ac:chgData name="Skyla Moffett" userId="566b70b5-1d19-481f-b7de-3d7490019040" providerId="ADAL" clId="{2787F5F0-69E6-4485-A33D-B2E6E6FCD329}" dt="2024-09-20T13:19:21.653" v="210"/>
          <ac:spMkLst>
            <pc:docMk/>
            <pc:sldMk cId="3557940635" sldId="298"/>
            <ac:spMk id="3" creationId="{4E9145B5-0713-B979-D029-B02EDDF0DB3E}"/>
          </ac:spMkLst>
        </pc:spChg>
        <pc:spChg chg="del">
          <ac:chgData name="Skyla Moffett" userId="566b70b5-1d19-481f-b7de-3d7490019040" providerId="ADAL" clId="{2787F5F0-69E6-4485-A33D-B2E6E6FCD329}" dt="2024-09-20T13:19:24.689" v="211" actId="21"/>
          <ac:spMkLst>
            <pc:docMk/>
            <pc:sldMk cId="3557940635" sldId="298"/>
            <ac:spMk id="4" creationId="{6903DFF4-29F3-E677-41D5-DC773AD70436}"/>
          </ac:spMkLst>
        </pc:spChg>
        <pc:picChg chg="add mod">
          <ac:chgData name="Skyla Moffett" userId="566b70b5-1d19-481f-b7de-3d7490019040" providerId="ADAL" clId="{2787F5F0-69E6-4485-A33D-B2E6E6FCD329}" dt="2024-09-20T13:19:34.774" v="215" actId="1076"/>
          <ac:picMkLst>
            <pc:docMk/>
            <pc:sldMk cId="3557940635" sldId="298"/>
            <ac:picMk id="5" creationId="{480B8B48-EE61-66D3-1645-325C34F0AFA5}"/>
          </ac:picMkLst>
        </pc:picChg>
      </pc:sldChg>
      <pc:sldChg chg="del">
        <pc:chgData name="Skyla Moffett" userId="566b70b5-1d19-481f-b7de-3d7490019040" providerId="ADAL" clId="{2787F5F0-69E6-4485-A33D-B2E6E6FCD329}" dt="2024-09-20T13:05:16.434" v="2" actId="2696"/>
        <pc:sldMkLst>
          <pc:docMk/>
          <pc:sldMk cId="4212814899" sldId="298"/>
        </pc:sldMkLst>
      </pc:sldChg>
      <pc:sldChg chg="addSp delSp modSp new mod">
        <pc:chgData name="Skyla Moffett" userId="566b70b5-1d19-481f-b7de-3d7490019040" providerId="ADAL" clId="{2787F5F0-69E6-4485-A33D-B2E6E6FCD329}" dt="2024-09-20T13:20:09.569" v="223" actId="1076"/>
        <pc:sldMkLst>
          <pc:docMk/>
          <pc:sldMk cId="2678991926" sldId="299"/>
        </pc:sldMkLst>
        <pc:spChg chg="mod">
          <ac:chgData name="Skyla Moffett" userId="566b70b5-1d19-481f-b7de-3d7490019040" providerId="ADAL" clId="{2787F5F0-69E6-4485-A33D-B2E6E6FCD329}" dt="2024-09-20T13:19:45.140" v="217"/>
          <ac:spMkLst>
            <pc:docMk/>
            <pc:sldMk cId="2678991926" sldId="299"/>
            <ac:spMk id="3" creationId="{29E862E1-0309-902D-4153-6C2B6AAD5428}"/>
          </ac:spMkLst>
        </pc:spChg>
        <pc:spChg chg="mod">
          <ac:chgData name="Skyla Moffett" userId="566b70b5-1d19-481f-b7de-3d7490019040" providerId="ADAL" clId="{2787F5F0-69E6-4485-A33D-B2E6E6FCD329}" dt="2024-09-20T13:19:57.547" v="220" actId="404"/>
          <ac:spMkLst>
            <pc:docMk/>
            <pc:sldMk cId="2678991926" sldId="299"/>
            <ac:spMk id="4" creationId="{C4CB7114-1AE3-D903-38F7-E8B64F4728B1}"/>
          </ac:spMkLst>
        </pc:spChg>
        <pc:spChg chg="del">
          <ac:chgData name="Skyla Moffett" userId="566b70b5-1d19-481f-b7de-3d7490019040" providerId="ADAL" clId="{2787F5F0-69E6-4485-A33D-B2E6E6FCD329}" dt="2024-09-20T13:20:01.289" v="221" actId="21"/>
          <ac:spMkLst>
            <pc:docMk/>
            <pc:sldMk cId="2678991926" sldId="299"/>
            <ac:spMk id="5" creationId="{4BCFDAC1-51B1-CB7D-4A86-CC22E2B8A61D}"/>
          </ac:spMkLst>
        </pc:spChg>
        <pc:picChg chg="add mod">
          <ac:chgData name="Skyla Moffett" userId="566b70b5-1d19-481f-b7de-3d7490019040" providerId="ADAL" clId="{2787F5F0-69E6-4485-A33D-B2E6E6FCD329}" dt="2024-09-20T13:20:09.569" v="223" actId="1076"/>
          <ac:picMkLst>
            <pc:docMk/>
            <pc:sldMk cId="2678991926" sldId="299"/>
            <ac:picMk id="6" creationId="{829EB29D-A129-C798-0036-1E0B3C172DD6}"/>
          </ac:picMkLst>
        </pc:picChg>
      </pc:sldChg>
      <pc:sldChg chg="del">
        <pc:chgData name="Skyla Moffett" userId="566b70b5-1d19-481f-b7de-3d7490019040" providerId="ADAL" clId="{2787F5F0-69E6-4485-A33D-B2E6E6FCD329}" dt="2024-09-20T13:05:16.434" v="2" actId="2696"/>
        <pc:sldMkLst>
          <pc:docMk/>
          <pc:sldMk cId="2705141377" sldId="299"/>
        </pc:sldMkLst>
      </pc:sldChg>
      <pc:sldChg chg="del">
        <pc:chgData name="Skyla Moffett" userId="566b70b5-1d19-481f-b7de-3d7490019040" providerId="ADAL" clId="{2787F5F0-69E6-4485-A33D-B2E6E6FCD329}" dt="2024-09-20T13:05:16.434" v="2" actId="2696"/>
        <pc:sldMkLst>
          <pc:docMk/>
          <pc:sldMk cId="361454712" sldId="300"/>
        </pc:sldMkLst>
      </pc:sldChg>
      <pc:sldChg chg="addSp delSp modSp new mod">
        <pc:chgData name="Skyla Moffett" userId="566b70b5-1d19-481f-b7de-3d7490019040" providerId="ADAL" clId="{2787F5F0-69E6-4485-A33D-B2E6E6FCD329}" dt="2024-09-20T13:20:31.482" v="229" actId="1076"/>
        <pc:sldMkLst>
          <pc:docMk/>
          <pc:sldMk cId="991476372" sldId="300"/>
        </pc:sldMkLst>
        <pc:spChg chg="mod">
          <ac:chgData name="Skyla Moffett" userId="566b70b5-1d19-481f-b7de-3d7490019040" providerId="ADAL" clId="{2787F5F0-69E6-4485-A33D-B2E6E6FCD329}" dt="2024-09-20T13:20:17.900" v="225"/>
          <ac:spMkLst>
            <pc:docMk/>
            <pc:sldMk cId="991476372" sldId="300"/>
            <ac:spMk id="3" creationId="{8E41CE51-611E-127D-21E1-924AB9C19C69}"/>
          </ac:spMkLst>
        </pc:spChg>
        <pc:spChg chg="mod">
          <ac:chgData name="Skyla Moffett" userId="566b70b5-1d19-481f-b7de-3d7490019040" providerId="ADAL" clId="{2787F5F0-69E6-4485-A33D-B2E6E6FCD329}" dt="2024-09-20T13:20:22.035" v="226"/>
          <ac:spMkLst>
            <pc:docMk/>
            <pc:sldMk cId="991476372" sldId="300"/>
            <ac:spMk id="4" creationId="{8F75D9C4-5345-2AA8-FE54-9453146CF94E}"/>
          </ac:spMkLst>
        </pc:spChg>
        <pc:spChg chg="del">
          <ac:chgData name="Skyla Moffett" userId="566b70b5-1d19-481f-b7de-3d7490019040" providerId="ADAL" clId="{2787F5F0-69E6-4485-A33D-B2E6E6FCD329}" dt="2024-09-20T13:20:27.003" v="227" actId="21"/>
          <ac:spMkLst>
            <pc:docMk/>
            <pc:sldMk cId="991476372" sldId="300"/>
            <ac:spMk id="5" creationId="{7F24DDBA-8C10-32B7-B2BC-862EC05F81C4}"/>
          </ac:spMkLst>
        </pc:spChg>
        <pc:picChg chg="add mod">
          <ac:chgData name="Skyla Moffett" userId="566b70b5-1d19-481f-b7de-3d7490019040" providerId="ADAL" clId="{2787F5F0-69E6-4485-A33D-B2E6E6FCD329}" dt="2024-09-20T13:20:31.482" v="229" actId="1076"/>
          <ac:picMkLst>
            <pc:docMk/>
            <pc:sldMk cId="991476372" sldId="300"/>
            <ac:picMk id="6" creationId="{8357924D-DA81-8E5B-027B-ADFB6E3EA6CD}"/>
          </ac:picMkLst>
        </pc:picChg>
      </pc:sldChg>
      <pc:sldChg chg="del">
        <pc:chgData name="Skyla Moffett" userId="566b70b5-1d19-481f-b7de-3d7490019040" providerId="ADAL" clId="{2787F5F0-69E6-4485-A33D-B2E6E6FCD329}" dt="2024-09-20T13:05:16.434" v="2" actId="2696"/>
        <pc:sldMkLst>
          <pc:docMk/>
          <pc:sldMk cId="526201443" sldId="301"/>
        </pc:sldMkLst>
      </pc:sldChg>
      <pc:sldChg chg="addSp delSp modSp new mod">
        <pc:chgData name="Skyla Moffett" userId="566b70b5-1d19-481f-b7de-3d7490019040" providerId="ADAL" clId="{2787F5F0-69E6-4485-A33D-B2E6E6FCD329}" dt="2024-09-20T13:21:59.817" v="234" actId="18131"/>
        <pc:sldMkLst>
          <pc:docMk/>
          <pc:sldMk cId="4186464365" sldId="301"/>
        </pc:sldMkLst>
        <pc:spChg chg="mod">
          <ac:chgData name="Skyla Moffett" userId="566b70b5-1d19-481f-b7de-3d7490019040" providerId="ADAL" clId="{2787F5F0-69E6-4485-A33D-B2E6E6FCD329}" dt="2024-09-20T13:21:19.351" v="231"/>
          <ac:spMkLst>
            <pc:docMk/>
            <pc:sldMk cId="4186464365" sldId="301"/>
            <ac:spMk id="3" creationId="{359B48B8-04AC-BDD5-B4E2-BCFC0A751ABB}"/>
          </ac:spMkLst>
        </pc:spChg>
        <pc:spChg chg="mod">
          <ac:chgData name="Skyla Moffett" userId="566b70b5-1d19-481f-b7de-3d7490019040" providerId="ADAL" clId="{2787F5F0-69E6-4485-A33D-B2E6E6FCD329}" dt="2024-09-20T13:21:23.305" v="232"/>
          <ac:spMkLst>
            <pc:docMk/>
            <pc:sldMk cId="4186464365" sldId="301"/>
            <ac:spMk id="4" creationId="{C548CD6B-9829-598A-B9A7-F7EEB57B43E5}"/>
          </ac:spMkLst>
        </pc:spChg>
        <pc:spChg chg="del">
          <ac:chgData name="Skyla Moffett" userId="566b70b5-1d19-481f-b7de-3d7490019040" providerId="ADAL" clId="{2787F5F0-69E6-4485-A33D-B2E6E6FCD329}" dt="2024-09-20T13:21:55.241" v="233" actId="931"/>
          <ac:spMkLst>
            <pc:docMk/>
            <pc:sldMk cId="4186464365" sldId="301"/>
            <ac:spMk id="5" creationId="{43E42FA8-CBF4-F64A-95B1-D4CEF0D8A501}"/>
          </ac:spMkLst>
        </pc:spChg>
        <pc:picChg chg="add mod modCrop">
          <ac:chgData name="Skyla Moffett" userId="566b70b5-1d19-481f-b7de-3d7490019040" providerId="ADAL" clId="{2787F5F0-69E6-4485-A33D-B2E6E6FCD329}" dt="2024-09-20T13:21:59.817" v="234" actId="18131"/>
          <ac:picMkLst>
            <pc:docMk/>
            <pc:sldMk cId="4186464365" sldId="301"/>
            <ac:picMk id="7" creationId="{44D5A8DE-F2E6-977B-D6C3-1620E65D09D7}"/>
          </ac:picMkLst>
        </pc:picChg>
      </pc:sldChg>
      <pc:sldChg chg="addSp delSp modSp new mod">
        <pc:chgData name="Skyla Moffett" userId="566b70b5-1d19-481f-b7de-3d7490019040" providerId="ADAL" clId="{2787F5F0-69E6-4485-A33D-B2E6E6FCD329}" dt="2024-09-20T13:22:45.083" v="241" actId="1076"/>
        <pc:sldMkLst>
          <pc:docMk/>
          <pc:sldMk cId="222540125" sldId="302"/>
        </pc:sldMkLst>
        <pc:spChg chg="mod">
          <ac:chgData name="Skyla Moffett" userId="566b70b5-1d19-481f-b7de-3d7490019040" providerId="ADAL" clId="{2787F5F0-69E6-4485-A33D-B2E6E6FCD329}" dt="2024-09-20T13:22:26.552" v="236"/>
          <ac:spMkLst>
            <pc:docMk/>
            <pc:sldMk cId="222540125" sldId="302"/>
            <ac:spMk id="3" creationId="{408FAEC7-71AE-950E-0D7A-769FD0E67A72}"/>
          </ac:spMkLst>
        </pc:spChg>
        <pc:spChg chg="del">
          <ac:chgData name="Skyla Moffett" userId="566b70b5-1d19-481f-b7de-3d7490019040" providerId="ADAL" clId="{2787F5F0-69E6-4485-A33D-B2E6E6FCD329}" dt="2024-09-20T13:22:29.025" v="237" actId="21"/>
          <ac:spMkLst>
            <pc:docMk/>
            <pc:sldMk cId="222540125" sldId="302"/>
            <ac:spMk id="4" creationId="{E26CA065-6786-4BE6-4976-F66669472714}"/>
          </ac:spMkLst>
        </pc:spChg>
        <pc:picChg chg="add mod">
          <ac:chgData name="Skyla Moffett" userId="566b70b5-1d19-481f-b7de-3d7490019040" providerId="ADAL" clId="{2787F5F0-69E6-4485-A33D-B2E6E6FCD329}" dt="2024-09-20T13:22:45.083" v="241" actId="1076"/>
          <ac:picMkLst>
            <pc:docMk/>
            <pc:sldMk cId="222540125" sldId="302"/>
            <ac:picMk id="5" creationId="{84EAA046-DD3B-7590-750A-DF07E2272B4A}"/>
          </ac:picMkLst>
        </pc:picChg>
      </pc:sldChg>
      <pc:sldChg chg="del">
        <pc:chgData name="Skyla Moffett" userId="566b70b5-1d19-481f-b7de-3d7490019040" providerId="ADAL" clId="{2787F5F0-69E6-4485-A33D-B2E6E6FCD329}" dt="2024-09-20T13:05:16.434" v="2" actId="2696"/>
        <pc:sldMkLst>
          <pc:docMk/>
          <pc:sldMk cId="2394737166" sldId="302"/>
        </pc:sldMkLst>
      </pc:sldChg>
      <pc:sldChg chg="del">
        <pc:chgData name="Skyla Moffett" userId="566b70b5-1d19-481f-b7de-3d7490019040" providerId="ADAL" clId="{2787F5F0-69E6-4485-A33D-B2E6E6FCD329}" dt="2024-09-20T13:05:16.434" v="2" actId="2696"/>
        <pc:sldMkLst>
          <pc:docMk/>
          <pc:sldMk cId="2428844596" sldId="303"/>
        </pc:sldMkLst>
      </pc:sldChg>
      <pc:sldChg chg="addSp delSp modSp new mod">
        <pc:chgData name="Skyla Moffett" userId="566b70b5-1d19-481f-b7de-3d7490019040" providerId="ADAL" clId="{2787F5F0-69E6-4485-A33D-B2E6E6FCD329}" dt="2024-09-20T13:23:07.053" v="247" actId="1076"/>
        <pc:sldMkLst>
          <pc:docMk/>
          <pc:sldMk cId="2540352269" sldId="303"/>
        </pc:sldMkLst>
        <pc:spChg chg="mod">
          <ac:chgData name="Skyla Moffett" userId="566b70b5-1d19-481f-b7de-3d7490019040" providerId="ADAL" clId="{2787F5F0-69E6-4485-A33D-B2E6E6FCD329}" dt="2024-09-20T13:22:57.322" v="243"/>
          <ac:spMkLst>
            <pc:docMk/>
            <pc:sldMk cId="2540352269" sldId="303"/>
            <ac:spMk id="3" creationId="{C3605177-A145-73DA-7CCC-23D586808523}"/>
          </ac:spMkLst>
        </pc:spChg>
        <pc:spChg chg="del">
          <ac:chgData name="Skyla Moffett" userId="566b70b5-1d19-481f-b7de-3d7490019040" providerId="ADAL" clId="{2787F5F0-69E6-4485-A33D-B2E6E6FCD329}" dt="2024-09-20T13:22:58.834" v="244" actId="21"/>
          <ac:spMkLst>
            <pc:docMk/>
            <pc:sldMk cId="2540352269" sldId="303"/>
            <ac:spMk id="4" creationId="{FCF519D3-E9D8-43D8-144B-C8F9E28C27B2}"/>
          </ac:spMkLst>
        </pc:spChg>
        <pc:picChg chg="add mod">
          <ac:chgData name="Skyla Moffett" userId="566b70b5-1d19-481f-b7de-3d7490019040" providerId="ADAL" clId="{2787F5F0-69E6-4485-A33D-B2E6E6FCD329}" dt="2024-09-20T13:23:07.053" v="247" actId="1076"/>
          <ac:picMkLst>
            <pc:docMk/>
            <pc:sldMk cId="2540352269" sldId="303"/>
            <ac:picMk id="5" creationId="{D0D900BC-2FD8-2562-3678-29D090BEF0A6}"/>
          </ac:picMkLst>
        </pc:picChg>
      </pc:sldChg>
      <pc:sldChg chg="addSp delSp modSp new mod">
        <pc:chgData name="Skyla Moffett" userId="566b70b5-1d19-481f-b7de-3d7490019040" providerId="ADAL" clId="{2787F5F0-69E6-4485-A33D-B2E6E6FCD329}" dt="2024-09-20T13:25:07.611" v="351" actId="1076"/>
        <pc:sldMkLst>
          <pc:docMk/>
          <pc:sldMk cId="326445531" sldId="304"/>
        </pc:sldMkLst>
        <pc:spChg chg="mod">
          <ac:chgData name="Skyla Moffett" userId="566b70b5-1d19-481f-b7de-3d7490019040" providerId="ADAL" clId="{2787F5F0-69E6-4485-A33D-B2E6E6FCD329}" dt="2024-09-20T13:24:36.408" v="271"/>
          <ac:spMkLst>
            <pc:docMk/>
            <pc:sldMk cId="326445531" sldId="304"/>
            <ac:spMk id="3" creationId="{DEADC9B0-1CDA-23CB-953A-1A2A910D0957}"/>
          </ac:spMkLst>
        </pc:spChg>
        <pc:spChg chg="mod">
          <ac:chgData name="Skyla Moffett" userId="566b70b5-1d19-481f-b7de-3d7490019040" providerId="ADAL" clId="{2787F5F0-69E6-4485-A33D-B2E6E6FCD329}" dt="2024-09-20T13:24:58.971" v="348" actId="20577"/>
          <ac:spMkLst>
            <pc:docMk/>
            <pc:sldMk cId="326445531" sldId="304"/>
            <ac:spMk id="4" creationId="{3BEFA165-92FF-D2E1-2B84-287172F456B7}"/>
          </ac:spMkLst>
        </pc:spChg>
        <pc:spChg chg="del">
          <ac:chgData name="Skyla Moffett" userId="566b70b5-1d19-481f-b7de-3d7490019040" providerId="ADAL" clId="{2787F5F0-69E6-4485-A33D-B2E6E6FCD329}" dt="2024-09-20T13:25:03.179" v="349" actId="21"/>
          <ac:spMkLst>
            <pc:docMk/>
            <pc:sldMk cId="326445531" sldId="304"/>
            <ac:spMk id="5" creationId="{9DC49355-7A7B-E55F-4725-A63090F09479}"/>
          </ac:spMkLst>
        </pc:spChg>
        <pc:picChg chg="add mod">
          <ac:chgData name="Skyla Moffett" userId="566b70b5-1d19-481f-b7de-3d7490019040" providerId="ADAL" clId="{2787F5F0-69E6-4485-A33D-B2E6E6FCD329}" dt="2024-09-20T13:25:07.611" v="351" actId="1076"/>
          <ac:picMkLst>
            <pc:docMk/>
            <pc:sldMk cId="326445531" sldId="304"/>
            <ac:picMk id="6" creationId="{6A07EFD5-A45A-382F-4CF0-6ED1CE7F0531}"/>
          </ac:picMkLst>
        </pc:picChg>
      </pc:sldChg>
      <pc:sldChg chg="del">
        <pc:chgData name="Skyla Moffett" userId="566b70b5-1d19-481f-b7de-3d7490019040" providerId="ADAL" clId="{2787F5F0-69E6-4485-A33D-B2E6E6FCD329}" dt="2024-09-20T13:05:16.434" v="2" actId="2696"/>
        <pc:sldMkLst>
          <pc:docMk/>
          <pc:sldMk cId="2061031518" sldId="304"/>
        </pc:sldMkLst>
      </pc:sldChg>
      <pc:sldChg chg="modSp new mod">
        <pc:chgData name="Skyla Moffett" userId="566b70b5-1d19-481f-b7de-3d7490019040" providerId="ADAL" clId="{2787F5F0-69E6-4485-A33D-B2E6E6FCD329}" dt="2024-09-20T13:24:27.355" v="270"/>
        <pc:sldMkLst>
          <pc:docMk/>
          <pc:sldMk cId="261895398" sldId="305"/>
        </pc:sldMkLst>
        <pc:spChg chg="mod">
          <ac:chgData name="Skyla Moffett" userId="566b70b5-1d19-481f-b7de-3d7490019040" providerId="ADAL" clId="{2787F5F0-69E6-4485-A33D-B2E6E6FCD329}" dt="2024-09-20T13:24:27.355" v="270"/>
          <ac:spMkLst>
            <pc:docMk/>
            <pc:sldMk cId="261895398" sldId="305"/>
            <ac:spMk id="3" creationId="{C8F08112-DCC4-D38B-6290-09028162E6D9}"/>
          </ac:spMkLst>
        </pc:spChg>
        <pc:spChg chg="mod">
          <ac:chgData name="Skyla Moffett" userId="566b70b5-1d19-481f-b7de-3d7490019040" providerId="ADAL" clId="{2787F5F0-69E6-4485-A33D-B2E6E6FCD329}" dt="2024-09-20T13:24:22.320" v="269" actId="12"/>
          <ac:spMkLst>
            <pc:docMk/>
            <pc:sldMk cId="261895398" sldId="305"/>
            <ac:spMk id="4" creationId="{B7CF5543-ABDA-69EF-CF5D-488027B05991}"/>
          </ac:spMkLst>
        </pc:spChg>
      </pc:sldChg>
      <pc:sldChg chg="del">
        <pc:chgData name="Skyla Moffett" userId="566b70b5-1d19-481f-b7de-3d7490019040" providerId="ADAL" clId="{2787F5F0-69E6-4485-A33D-B2E6E6FCD329}" dt="2024-09-20T13:05:16.434" v="2" actId="2696"/>
        <pc:sldMkLst>
          <pc:docMk/>
          <pc:sldMk cId="1738698273" sldId="305"/>
        </pc:sldMkLst>
      </pc:sldChg>
      <pc:sldChg chg="del">
        <pc:chgData name="Skyla Moffett" userId="566b70b5-1d19-481f-b7de-3d7490019040" providerId="ADAL" clId="{2787F5F0-69E6-4485-A33D-B2E6E6FCD329}" dt="2024-09-20T13:05:16.434" v="2" actId="2696"/>
        <pc:sldMkLst>
          <pc:docMk/>
          <pc:sldMk cId="670586038" sldId="306"/>
        </pc:sldMkLst>
      </pc:sldChg>
      <pc:sldChg chg="addSp delSp modSp new mod">
        <pc:chgData name="Skyla Moffett" userId="566b70b5-1d19-481f-b7de-3d7490019040" providerId="ADAL" clId="{2787F5F0-69E6-4485-A33D-B2E6E6FCD329}" dt="2024-09-20T13:26:01.537" v="368" actId="122"/>
        <pc:sldMkLst>
          <pc:docMk/>
          <pc:sldMk cId="751478831" sldId="306"/>
        </pc:sldMkLst>
        <pc:spChg chg="mod">
          <ac:chgData name="Skyla Moffett" userId="566b70b5-1d19-481f-b7de-3d7490019040" providerId="ADAL" clId="{2787F5F0-69E6-4485-A33D-B2E6E6FCD329}" dt="2024-09-20T13:25:20.851" v="353"/>
          <ac:spMkLst>
            <pc:docMk/>
            <pc:sldMk cId="751478831" sldId="306"/>
            <ac:spMk id="3" creationId="{A236BCB4-E852-5E2B-E2E7-06EA552351F7}"/>
          </ac:spMkLst>
        </pc:spChg>
        <pc:spChg chg="del">
          <ac:chgData name="Skyla Moffett" userId="566b70b5-1d19-481f-b7de-3d7490019040" providerId="ADAL" clId="{2787F5F0-69E6-4485-A33D-B2E6E6FCD329}" dt="2024-09-20T13:25:23.652" v="354" actId="21"/>
          <ac:spMkLst>
            <pc:docMk/>
            <pc:sldMk cId="751478831" sldId="306"/>
            <ac:spMk id="4" creationId="{A5546DFB-4B7A-659C-BA89-F8BEEEE97D9C}"/>
          </ac:spMkLst>
        </pc:spChg>
        <pc:spChg chg="add del mod">
          <ac:chgData name="Skyla Moffett" userId="566b70b5-1d19-481f-b7de-3d7490019040" providerId="ADAL" clId="{2787F5F0-69E6-4485-A33D-B2E6E6FCD329}" dt="2024-09-20T13:25:28.449" v="356" actId="21"/>
          <ac:spMkLst>
            <pc:docMk/>
            <pc:sldMk cId="751478831" sldId="306"/>
            <ac:spMk id="5" creationId="{A5546DFB-4B7A-659C-BA89-F8BEEEE97D9C}"/>
          </ac:spMkLst>
        </pc:spChg>
        <pc:spChg chg="add mod">
          <ac:chgData name="Skyla Moffett" userId="566b70b5-1d19-481f-b7de-3d7490019040" providerId="ADAL" clId="{2787F5F0-69E6-4485-A33D-B2E6E6FCD329}" dt="2024-09-20T13:26:01.537" v="368" actId="122"/>
          <ac:spMkLst>
            <pc:docMk/>
            <pc:sldMk cId="751478831" sldId="306"/>
            <ac:spMk id="6" creationId="{FA07EFF0-B1E6-0A54-713D-70152E5AD70A}"/>
          </ac:spMkLst>
        </pc:spChg>
      </pc:sldChg>
      <pc:sldChg chg="del">
        <pc:chgData name="Skyla Moffett" userId="566b70b5-1d19-481f-b7de-3d7490019040" providerId="ADAL" clId="{2787F5F0-69E6-4485-A33D-B2E6E6FCD329}" dt="2024-09-20T13:05:16.434" v="2" actId="2696"/>
        <pc:sldMkLst>
          <pc:docMk/>
          <pc:sldMk cId="3518248946" sldId="307"/>
        </pc:sldMkLst>
      </pc:sldChg>
      <pc:sldChg chg="del">
        <pc:chgData name="Skyla Moffett" userId="566b70b5-1d19-481f-b7de-3d7490019040" providerId="ADAL" clId="{2787F5F0-69E6-4485-A33D-B2E6E6FCD329}" dt="2024-09-20T13:05:16.434" v="2" actId="2696"/>
        <pc:sldMkLst>
          <pc:docMk/>
          <pc:sldMk cId="2703402779" sldId="308"/>
        </pc:sldMkLst>
      </pc:sldChg>
      <pc:sldChg chg="del">
        <pc:chgData name="Skyla Moffett" userId="566b70b5-1d19-481f-b7de-3d7490019040" providerId="ADAL" clId="{2787F5F0-69E6-4485-A33D-B2E6E6FCD329}" dt="2024-09-20T13:05:16.434" v="2" actId="2696"/>
        <pc:sldMkLst>
          <pc:docMk/>
          <pc:sldMk cId="620921803" sldId="309"/>
        </pc:sldMkLst>
      </pc:sldChg>
    </pc:docChg>
  </pc:docChgLst>
  <pc:docChgLst>
    <pc:chgData name="Skyla Moffett" userId="566b70b5-1d19-481f-b7de-3d7490019040" providerId="ADAL" clId="{2B4FB7A2-C822-4FEF-9CB8-DF1E178C6618}"/>
    <pc:docChg chg="undo custSel addSld delSld modSld">
      <pc:chgData name="Skyla Moffett" userId="566b70b5-1d19-481f-b7de-3d7490019040" providerId="ADAL" clId="{2B4FB7A2-C822-4FEF-9CB8-DF1E178C6618}" dt="2024-09-19T18:09:56.968" v="110"/>
      <pc:docMkLst>
        <pc:docMk/>
      </pc:docMkLst>
      <pc:sldChg chg="modSp mod">
        <pc:chgData name="Skyla Moffett" userId="566b70b5-1d19-481f-b7de-3d7490019040" providerId="ADAL" clId="{2B4FB7A2-C822-4FEF-9CB8-DF1E178C6618}" dt="2024-09-19T17:43:34.795" v="10" actId="14826"/>
        <pc:sldMkLst>
          <pc:docMk/>
          <pc:sldMk cId="2377802797" sldId="267"/>
        </pc:sldMkLst>
        <pc:spChg chg="mod">
          <ac:chgData name="Skyla Moffett" userId="566b70b5-1d19-481f-b7de-3d7490019040" providerId="ADAL" clId="{2B4FB7A2-C822-4FEF-9CB8-DF1E178C6618}" dt="2024-09-19T17:42:48.568" v="9" actId="20577"/>
          <ac:spMkLst>
            <pc:docMk/>
            <pc:sldMk cId="2377802797" sldId="267"/>
            <ac:spMk id="3" creationId="{0F6CE891-02CB-0048-9344-169898426E8C}"/>
          </ac:spMkLst>
        </pc:spChg>
        <pc:picChg chg="mod">
          <ac:chgData name="Skyla Moffett" userId="566b70b5-1d19-481f-b7de-3d7490019040" providerId="ADAL" clId="{2B4FB7A2-C822-4FEF-9CB8-DF1E178C6618}" dt="2024-09-19T17:43:34.795" v="10" actId="14826"/>
          <ac:picMkLst>
            <pc:docMk/>
            <pc:sldMk cId="2377802797" sldId="267"/>
            <ac:picMk id="4" creationId="{C8D33DD1-C7DF-65C2-1501-0A0D8603F295}"/>
          </ac:picMkLst>
        </pc:picChg>
      </pc:sldChg>
      <pc:sldChg chg="addSp delSp modSp new mod modNotesTx">
        <pc:chgData name="Skyla Moffett" userId="566b70b5-1d19-481f-b7de-3d7490019040" providerId="ADAL" clId="{2B4FB7A2-C822-4FEF-9CB8-DF1E178C6618}" dt="2024-09-19T17:46:36.178" v="16"/>
        <pc:sldMkLst>
          <pc:docMk/>
          <pc:sldMk cId="2434779217" sldId="283"/>
        </pc:sldMkLst>
        <pc:spChg chg="mod">
          <ac:chgData name="Skyla Moffett" userId="566b70b5-1d19-481f-b7de-3d7490019040" providerId="ADAL" clId="{2B4FB7A2-C822-4FEF-9CB8-DF1E178C6618}" dt="2024-09-19T17:43:54.544" v="14"/>
          <ac:spMkLst>
            <pc:docMk/>
            <pc:sldMk cId="2434779217" sldId="283"/>
            <ac:spMk id="3" creationId="{1D2460D9-3BDC-470E-85D0-463EB77BAD0C}"/>
          </ac:spMkLst>
        </pc:spChg>
        <pc:spChg chg="mod">
          <ac:chgData name="Skyla Moffett" userId="566b70b5-1d19-481f-b7de-3d7490019040" providerId="ADAL" clId="{2B4FB7A2-C822-4FEF-9CB8-DF1E178C6618}" dt="2024-09-19T17:43:50.321" v="13"/>
          <ac:spMkLst>
            <pc:docMk/>
            <pc:sldMk cId="2434779217" sldId="283"/>
            <ac:spMk id="4" creationId="{120BC4C9-53E2-4813-AD6C-0BED020899F0}"/>
          </ac:spMkLst>
        </pc:spChg>
        <pc:spChg chg="del">
          <ac:chgData name="Skyla Moffett" userId="566b70b5-1d19-481f-b7de-3d7490019040" providerId="ADAL" clId="{2B4FB7A2-C822-4FEF-9CB8-DF1E178C6618}" dt="2024-09-19T17:45:46.983" v="15" actId="931"/>
          <ac:spMkLst>
            <pc:docMk/>
            <pc:sldMk cId="2434779217" sldId="283"/>
            <ac:spMk id="5" creationId="{624CE4C0-EF8B-8351-F31B-0BCAA0AABEDD}"/>
          </ac:spMkLst>
        </pc:spChg>
        <pc:picChg chg="add mod">
          <ac:chgData name="Skyla Moffett" userId="566b70b5-1d19-481f-b7de-3d7490019040" providerId="ADAL" clId="{2B4FB7A2-C822-4FEF-9CB8-DF1E178C6618}" dt="2024-09-19T17:45:46.983" v="15" actId="931"/>
          <ac:picMkLst>
            <pc:docMk/>
            <pc:sldMk cId="2434779217" sldId="283"/>
            <ac:picMk id="7" creationId="{9A45CBB0-0337-C8BB-95FC-4B31DDC900A6}"/>
          </ac:picMkLst>
        </pc:picChg>
      </pc:sldChg>
      <pc:sldChg chg="del">
        <pc:chgData name="Skyla Moffett" userId="566b70b5-1d19-481f-b7de-3d7490019040" providerId="ADAL" clId="{2B4FB7A2-C822-4FEF-9CB8-DF1E178C6618}" dt="2024-09-19T17:43:43.840" v="11" actId="2696"/>
        <pc:sldMkLst>
          <pc:docMk/>
          <pc:sldMk cId="320756199" sldId="284"/>
        </pc:sldMkLst>
      </pc:sldChg>
      <pc:sldChg chg="addSp delSp modSp new mod modNotesTx">
        <pc:chgData name="Skyla Moffett" userId="566b70b5-1d19-481f-b7de-3d7490019040" providerId="ADAL" clId="{2B4FB7A2-C822-4FEF-9CB8-DF1E178C6618}" dt="2024-09-19T17:47:16.225" v="26"/>
        <pc:sldMkLst>
          <pc:docMk/>
          <pc:sldMk cId="661143787" sldId="284"/>
        </pc:sldMkLst>
        <pc:spChg chg="mod">
          <ac:chgData name="Skyla Moffett" userId="566b70b5-1d19-481f-b7de-3d7490019040" providerId="ADAL" clId="{2B4FB7A2-C822-4FEF-9CB8-DF1E178C6618}" dt="2024-09-19T17:46:50.810" v="19" actId="113"/>
          <ac:spMkLst>
            <pc:docMk/>
            <pc:sldMk cId="661143787" sldId="284"/>
            <ac:spMk id="3" creationId="{565B0B2D-D1EC-5512-D006-2AF9E9379B4D}"/>
          </ac:spMkLst>
        </pc:spChg>
        <pc:spChg chg="del">
          <ac:chgData name="Skyla Moffett" userId="566b70b5-1d19-481f-b7de-3d7490019040" providerId="ADAL" clId="{2B4FB7A2-C822-4FEF-9CB8-DF1E178C6618}" dt="2024-09-19T17:46:53.413" v="20" actId="21"/>
          <ac:spMkLst>
            <pc:docMk/>
            <pc:sldMk cId="661143787" sldId="284"/>
            <ac:spMk id="4" creationId="{DB6CA40D-13D1-6D37-70CA-F2C987001021}"/>
          </ac:spMkLst>
        </pc:spChg>
        <pc:graphicFrameChg chg="add mod modGraphic">
          <ac:chgData name="Skyla Moffett" userId="566b70b5-1d19-481f-b7de-3d7490019040" providerId="ADAL" clId="{2B4FB7A2-C822-4FEF-9CB8-DF1E178C6618}" dt="2024-09-19T17:47:11.633" v="25" actId="12385"/>
          <ac:graphicFrameMkLst>
            <pc:docMk/>
            <pc:sldMk cId="661143787" sldId="284"/>
            <ac:graphicFrameMk id="5" creationId="{8DF59B65-1467-714A-44DF-1ED73A5E6115}"/>
          </ac:graphicFrameMkLst>
        </pc:graphicFrameChg>
      </pc:sldChg>
      <pc:sldChg chg="del">
        <pc:chgData name="Skyla Moffett" userId="566b70b5-1d19-481f-b7de-3d7490019040" providerId="ADAL" clId="{2B4FB7A2-C822-4FEF-9CB8-DF1E178C6618}" dt="2024-09-19T17:43:43.840" v="11" actId="2696"/>
        <pc:sldMkLst>
          <pc:docMk/>
          <pc:sldMk cId="3957766817" sldId="285"/>
        </pc:sldMkLst>
      </pc:sldChg>
      <pc:sldChg chg="addSp delSp modSp new mod">
        <pc:chgData name="Skyla Moffett" userId="566b70b5-1d19-481f-b7de-3d7490019040" providerId="ADAL" clId="{2B4FB7A2-C822-4FEF-9CB8-DF1E178C6618}" dt="2024-09-19T17:48:27.361" v="42" actId="1076"/>
        <pc:sldMkLst>
          <pc:docMk/>
          <pc:sldMk cId="4135893354" sldId="285"/>
        </pc:sldMkLst>
        <pc:spChg chg="mod">
          <ac:chgData name="Skyla Moffett" userId="566b70b5-1d19-481f-b7de-3d7490019040" providerId="ADAL" clId="{2B4FB7A2-C822-4FEF-9CB8-DF1E178C6618}" dt="2024-09-19T17:47:26.265" v="29" actId="113"/>
          <ac:spMkLst>
            <pc:docMk/>
            <pc:sldMk cId="4135893354" sldId="285"/>
            <ac:spMk id="3" creationId="{F622DF0C-652A-6C96-35EC-5D33F6A945E3}"/>
          </ac:spMkLst>
        </pc:spChg>
        <pc:spChg chg="del">
          <ac:chgData name="Skyla Moffett" userId="566b70b5-1d19-481f-b7de-3d7490019040" providerId="ADAL" clId="{2B4FB7A2-C822-4FEF-9CB8-DF1E178C6618}" dt="2024-09-19T17:47:29.852" v="30" actId="21"/>
          <ac:spMkLst>
            <pc:docMk/>
            <pc:sldMk cId="4135893354" sldId="285"/>
            <ac:spMk id="4" creationId="{DDF502F5-D4E4-F1A4-7EAA-CCA64EB894F0}"/>
          </ac:spMkLst>
        </pc:spChg>
        <pc:spChg chg="add mod">
          <ac:chgData name="Skyla Moffett" userId="566b70b5-1d19-481f-b7de-3d7490019040" providerId="ADAL" clId="{2B4FB7A2-C822-4FEF-9CB8-DF1E178C6618}" dt="2024-09-19T17:47:33.414" v="31"/>
          <ac:spMkLst>
            <pc:docMk/>
            <pc:sldMk cId="4135893354" sldId="285"/>
            <ac:spMk id="5" creationId="{DDF502F5-D4E4-F1A4-7EAA-CCA64EB894F0}"/>
          </ac:spMkLst>
        </pc:spChg>
        <pc:spChg chg="add mod">
          <ac:chgData name="Skyla Moffett" userId="566b70b5-1d19-481f-b7de-3d7490019040" providerId="ADAL" clId="{2B4FB7A2-C822-4FEF-9CB8-DF1E178C6618}" dt="2024-09-19T17:48:27.361" v="42" actId="1076"/>
          <ac:spMkLst>
            <pc:docMk/>
            <pc:sldMk cId="4135893354" sldId="285"/>
            <ac:spMk id="7" creationId="{1D1FFEE1-99D1-65CC-834F-5A1B5A93F796}"/>
          </ac:spMkLst>
        </pc:spChg>
        <pc:graphicFrameChg chg="add mod modGraphic">
          <ac:chgData name="Skyla Moffett" userId="566b70b5-1d19-481f-b7de-3d7490019040" providerId="ADAL" clId="{2B4FB7A2-C822-4FEF-9CB8-DF1E178C6618}" dt="2024-09-19T17:48:17.439" v="40" actId="12385"/>
          <ac:graphicFrameMkLst>
            <pc:docMk/>
            <pc:sldMk cId="4135893354" sldId="285"/>
            <ac:graphicFrameMk id="6" creationId="{A8A29E9E-A206-E93C-4AD9-E21DE4ACC045}"/>
          </ac:graphicFrameMkLst>
        </pc:graphicFrameChg>
      </pc:sldChg>
      <pc:sldChg chg="modSp new mod modNotesTx">
        <pc:chgData name="Skyla Moffett" userId="566b70b5-1d19-481f-b7de-3d7490019040" providerId="ADAL" clId="{2B4FB7A2-C822-4FEF-9CB8-DF1E178C6618}" dt="2024-09-19T17:49:21.497" v="50"/>
        <pc:sldMkLst>
          <pc:docMk/>
          <pc:sldMk cId="3570731788" sldId="286"/>
        </pc:sldMkLst>
        <pc:spChg chg="mod">
          <ac:chgData name="Skyla Moffett" userId="566b70b5-1d19-481f-b7de-3d7490019040" providerId="ADAL" clId="{2B4FB7A2-C822-4FEF-9CB8-DF1E178C6618}" dt="2024-09-19T17:48:40.255" v="45" actId="113"/>
          <ac:spMkLst>
            <pc:docMk/>
            <pc:sldMk cId="3570731788" sldId="286"/>
            <ac:spMk id="3" creationId="{4DE6D7E1-8E19-217D-0688-9E62BD139A40}"/>
          </ac:spMkLst>
        </pc:spChg>
        <pc:spChg chg="mod">
          <ac:chgData name="Skyla Moffett" userId="566b70b5-1d19-481f-b7de-3d7490019040" providerId="ADAL" clId="{2B4FB7A2-C822-4FEF-9CB8-DF1E178C6618}" dt="2024-09-19T17:49:12.950" v="49" actId="404"/>
          <ac:spMkLst>
            <pc:docMk/>
            <pc:sldMk cId="3570731788" sldId="286"/>
            <ac:spMk id="4" creationId="{9F20DCDD-569D-9641-E1AC-8FBE4DB5EFC0}"/>
          </ac:spMkLst>
        </pc:spChg>
      </pc:sldChg>
      <pc:sldChg chg="addSp modSp new mod modNotesTx">
        <pc:chgData name="Skyla Moffett" userId="566b70b5-1d19-481f-b7de-3d7490019040" providerId="ADAL" clId="{2B4FB7A2-C822-4FEF-9CB8-DF1E178C6618}" dt="2024-09-19T17:50:04.825" v="60"/>
        <pc:sldMkLst>
          <pc:docMk/>
          <pc:sldMk cId="2115476457" sldId="287"/>
        </pc:sldMkLst>
        <pc:spChg chg="mod">
          <ac:chgData name="Skyla Moffett" userId="566b70b5-1d19-481f-b7de-3d7490019040" providerId="ADAL" clId="{2B4FB7A2-C822-4FEF-9CB8-DF1E178C6618}" dt="2024-09-19T17:49:43.934" v="55" actId="20577"/>
          <ac:spMkLst>
            <pc:docMk/>
            <pc:sldMk cId="2115476457" sldId="287"/>
            <ac:spMk id="3" creationId="{A9D41120-47EA-904E-0A5C-066A9F03EF47}"/>
          </ac:spMkLst>
        </pc:spChg>
        <pc:spChg chg="mod">
          <ac:chgData name="Skyla Moffett" userId="566b70b5-1d19-481f-b7de-3d7490019040" providerId="ADAL" clId="{2B4FB7A2-C822-4FEF-9CB8-DF1E178C6618}" dt="2024-09-19T17:49:53.564" v="57" actId="404"/>
          <ac:spMkLst>
            <pc:docMk/>
            <pc:sldMk cId="2115476457" sldId="287"/>
            <ac:spMk id="4" creationId="{1F4EFBC9-FC3C-6583-3E6E-4AC72AC5A77B}"/>
          </ac:spMkLst>
        </pc:spChg>
        <pc:picChg chg="add mod">
          <ac:chgData name="Skyla Moffett" userId="566b70b5-1d19-481f-b7de-3d7490019040" providerId="ADAL" clId="{2B4FB7A2-C822-4FEF-9CB8-DF1E178C6618}" dt="2024-09-19T17:50:00.706" v="59" actId="1076"/>
          <ac:picMkLst>
            <pc:docMk/>
            <pc:sldMk cId="2115476457" sldId="287"/>
            <ac:picMk id="5" creationId="{0F16A82F-2675-EDC2-92AA-9564E8CD0C5E}"/>
          </ac:picMkLst>
        </pc:picChg>
      </pc:sldChg>
      <pc:sldChg chg="modSp new mod modNotesTx">
        <pc:chgData name="Skyla Moffett" userId="566b70b5-1d19-481f-b7de-3d7490019040" providerId="ADAL" clId="{2B4FB7A2-C822-4FEF-9CB8-DF1E178C6618}" dt="2024-09-19T18:05:26.133" v="64"/>
        <pc:sldMkLst>
          <pc:docMk/>
          <pc:sldMk cId="823444785" sldId="288"/>
        </pc:sldMkLst>
        <pc:spChg chg="mod">
          <ac:chgData name="Skyla Moffett" userId="566b70b5-1d19-481f-b7de-3d7490019040" providerId="ADAL" clId="{2B4FB7A2-C822-4FEF-9CB8-DF1E178C6618}" dt="2024-09-19T18:05:17.599" v="62"/>
          <ac:spMkLst>
            <pc:docMk/>
            <pc:sldMk cId="823444785" sldId="288"/>
            <ac:spMk id="3" creationId="{847CAAFA-0B2D-8904-3B2A-AB3422C7BA1E}"/>
          </ac:spMkLst>
        </pc:spChg>
        <pc:spChg chg="mod">
          <ac:chgData name="Skyla Moffett" userId="566b70b5-1d19-481f-b7de-3d7490019040" providerId="ADAL" clId="{2B4FB7A2-C822-4FEF-9CB8-DF1E178C6618}" dt="2024-09-19T18:05:20.938" v="63"/>
          <ac:spMkLst>
            <pc:docMk/>
            <pc:sldMk cId="823444785" sldId="288"/>
            <ac:spMk id="4" creationId="{0A0B5EA6-DE97-82F3-10E8-9A7CC693AF47}"/>
          </ac:spMkLst>
        </pc:spChg>
      </pc:sldChg>
      <pc:sldChg chg="modSp new del mod">
        <pc:chgData name="Skyla Moffett" userId="566b70b5-1d19-481f-b7de-3d7490019040" providerId="ADAL" clId="{2B4FB7A2-C822-4FEF-9CB8-DF1E178C6618}" dt="2024-09-19T18:06:55.582" v="95" actId="2696"/>
        <pc:sldMkLst>
          <pc:docMk/>
          <pc:sldMk cId="3303532243" sldId="289"/>
        </pc:sldMkLst>
        <pc:spChg chg="mod">
          <ac:chgData name="Skyla Moffett" userId="566b70b5-1d19-481f-b7de-3d7490019040" providerId="ADAL" clId="{2B4FB7A2-C822-4FEF-9CB8-DF1E178C6618}" dt="2024-09-19T18:05:57.084" v="75"/>
          <ac:spMkLst>
            <pc:docMk/>
            <pc:sldMk cId="3303532243" sldId="289"/>
            <ac:spMk id="3" creationId="{517D8041-7983-B6FD-EEB4-884FB169E836}"/>
          </ac:spMkLst>
        </pc:spChg>
        <pc:spChg chg="mod">
          <ac:chgData name="Skyla Moffett" userId="566b70b5-1d19-481f-b7de-3d7490019040" providerId="ADAL" clId="{2B4FB7A2-C822-4FEF-9CB8-DF1E178C6618}" dt="2024-09-19T18:05:56.575" v="74"/>
          <ac:spMkLst>
            <pc:docMk/>
            <pc:sldMk cId="3303532243" sldId="289"/>
            <ac:spMk id="4" creationId="{C382CCB8-FA38-3522-EB3C-A70CAE87F2C4}"/>
          </ac:spMkLst>
        </pc:spChg>
      </pc:sldChg>
      <pc:sldChg chg="addSp modSp new mod">
        <pc:chgData name="Skyla Moffett" userId="566b70b5-1d19-481f-b7de-3d7490019040" providerId="ADAL" clId="{2B4FB7A2-C822-4FEF-9CB8-DF1E178C6618}" dt="2024-09-19T18:06:41.989" v="94" actId="1076"/>
        <pc:sldMkLst>
          <pc:docMk/>
          <pc:sldMk cId="2993146062" sldId="290"/>
        </pc:sldMkLst>
        <pc:spChg chg="mod">
          <ac:chgData name="Skyla Moffett" userId="566b70b5-1d19-481f-b7de-3d7490019040" providerId="ADAL" clId="{2B4FB7A2-C822-4FEF-9CB8-DF1E178C6618}" dt="2024-09-19T18:06:03.872" v="84" actId="20577"/>
          <ac:spMkLst>
            <pc:docMk/>
            <pc:sldMk cId="2993146062" sldId="290"/>
            <ac:spMk id="3" creationId="{1FB9334D-A147-0C02-62D5-2AD52DFA5A75}"/>
          </ac:spMkLst>
        </pc:spChg>
        <pc:spChg chg="mod">
          <ac:chgData name="Skyla Moffett" userId="566b70b5-1d19-481f-b7de-3d7490019040" providerId="ADAL" clId="{2B4FB7A2-C822-4FEF-9CB8-DF1E178C6618}" dt="2024-09-19T18:06:39.801" v="93" actId="14100"/>
          <ac:spMkLst>
            <pc:docMk/>
            <pc:sldMk cId="2993146062" sldId="290"/>
            <ac:spMk id="4" creationId="{24EE34B9-BFC0-E920-3DA3-30B51FB7250A}"/>
          </ac:spMkLst>
        </pc:spChg>
        <pc:picChg chg="add mod">
          <ac:chgData name="Skyla Moffett" userId="566b70b5-1d19-481f-b7de-3d7490019040" providerId="ADAL" clId="{2B4FB7A2-C822-4FEF-9CB8-DF1E178C6618}" dt="2024-09-19T18:06:41.989" v="94" actId="1076"/>
          <ac:picMkLst>
            <pc:docMk/>
            <pc:sldMk cId="2993146062" sldId="290"/>
            <ac:picMk id="5" creationId="{7717D7E8-BD1E-EC03-710F-51EB7F6E2B08}"/>
          </ac:picMkLst>
        </pc:picChg>
      </pc:sldChg>
      <pc:sldChg chg="addSp delSp modSp new mod delAnim modAnim modNotesTx">
        <pc:chgData name="Skyla Moffett" userId="566b70b5-1d19-481f-b7de-3d7490019040" providerId="ADAL" clId="{2B4FB7A2-C822-4FEF-9CB8-DF1E178C6618}" dt="2024-09-19T18:09:56.968" v="110"/>
        <pc:sldMkLst>
          <pc:docMk/>
          <pc:sldMk cId="4098248161" sldId="291"/>
        </pc:sldMkLst>
        <pc:spChg chg="mod">
          <ac:chgData name="Skyla Moffett" userId="566b70b5-1d19-481f-b7de-3d7490019040" providerId="ADAL" clId="{2B4FB7A2-C822-4FEF-9CB8-DF1E178C6618}" dt="2024-09-19T18:07:22.186" v="97"/>
          <ac:spMkLst>
            <pc:docMk/>
            <pc:sldMk cId="4098248161" sldId="291"/>
            <ac:spMk id="3" creationId="{9B599A61-DFC8-EC86-8A28-62DB6A7C7376}"/>
          </ac:spMkLst>
        </pc:spChg>
        <pc:spChg chg="del">
          <ac:chgData name="Skyla Moffett" userId="566b70b5-1d19-481f-b7de-3d7490019040" providerId="ADAL" clId="{2B4FB7A2-C822-4FEF-9CB8-DF1E178C6618}" dt="2024-09-19T18:07:28.635" v="98" actId="21"/>
          <ac:spMkLst>
            <pc:docMk/>
            <pc:sldMk cId="4098248161" sldId="291"/>
            <ac:spMk id="4" creationId="{C494CB0E-051D-A07F-2A9A-495112D19535}"/>
          </ac:spMkLst>
        </pc:spChg>
        <pc:picChg chg="add del mod">
          <ac:chgData name="Skyla Moffett" userId="566b70b5-1d19-481f-b7de-3d7490019040" providerId="ADAL" clId="{2B4FB7A2-C822-4FEF-9CB8-DF1E178C6618}" dt="2024-09-19T18:09:02.289" v="104" actId="21"/>
          <ac:picMkLst>
            <pc:docMk/>
            <pc:sldMk cId="4098248161" sldId="291"/>
            <ac:picMk id="5" creationId="{37D1F526-405A-62FB-EF1F-1248A869EC6F}"/>
          </ac:picMkLst>
        </pc:picChg>
        <pc:picChg chg="add mod">
          <ac:chgData name="Skyla Moffett" userId="566b70b5-1d19-481f-b7de-3d7490019040" providerId="ADAL" clId="{2B4FB7A2-C822-4FEF-9CB8-DF1E178C6618}" dt="2024-09-19T18:09:37.423" v="109" actId="1076"/>
          <ac:picMkLst>
            <pc:docMk/>
            <pc:sldMk cId="4098248161" sldId="291"/>
            <ac:picMk id="6" creationId="{90101643-A200-D029-225B-0B8237BECF0F}"/>
          </ac:picMkLst>
        </pc:picChg>
      </pc:sldChg>
    </pc:docChg>
  </pc:docChgLst>
  <pc:docChgLst>
    <pc:chgData name="Skyla Moffett" userId="566b70b5-1d19-481f-b7de-3d7490019040" providerId="ADAL" clId="{7573A49A-9A58-43B2-84C6-A2F4EBCC1293}"/>
    <pc:docChg chg="undo custSel addSld delSld modSld">
      <pc:chgData name="Skyla Moffett" userId="566b70b5-1d19-481f-b7de-3d7490019040" providerId="ADAL" clId="{7573A49A-9A58-43B2-84C6-A2F4EBCC1293}" dt="2024-09-20T13:43:40.670" v="116" actId="1076"/>
      <pc:docMkLst>
        <pc:docMk/>
      </pc:docMkLst>
      <pc:sldChg chg="modSp mod">
        <pc:chgData name="Skyla Moffett" userId="566b70b5-1d19-481f-b7de-3d7490019040" providerId="ADAL" clId="{7573A49A-9A58-43B2-84C6-A2F4EBCC1293}" dt="2024-09-20T13:29:56.061" v="2" actId="18131"/>
        <pc:sldMkLst>
          <pc:docMk/>
          <pc:sldMk cId="2377802797" sldId="267"/>
        </pc:sldMkLst>
        <pc:spChg chg="mod">
          <ac:chgData name="Skyla Moffett" userId="566b70b5-1d19-481f-b7de-3d7490019040" providerId="ADAL" clId="{7573A49A-9A58-43B2-84C6-A2F4EBCC1293}" dt="2024-09-20T13:29:19.298" v="0"/>
          <ac:spMkLst>
            <pc:docMk/>
            <pc:sldMk cId="2377802797" sldId="267"/>
            <ac:spMk id="3" creationId="{0F6CE891-02CB-0048-9344-169898426E8C}"/>
          </ac:spMkLst>
        </pc:spChg>
        <pc:picChg chg="mod modCrop">
          <ac:chgData name="Skyla Moffett" userId="566b70b5-1d19-481f-b7de-3d7490019040" providerId="ADAL" clId="{7573A49A-9A58-43B2-84C6-A2F4EBCC1293}" dt="2024-09-20T13:29:56.061" v="2" actId="18131"/>
          <ac:picMkLst>
            <pc:docMk/>
            <pc:sldMk cId="2377802797" sldId="267"/>
            <ac:picMk id="4" creationId="{C8D33DD1-C7DF-65C2-1501-0A0D8603F295}"/>
          </ac:picMkLst>
        </pc:picChg>
      </pc:sldChg>
      <pc:sldChg chg="modSp mod">
        <pc:chgData name="Skyla Moffett" userId="566b70b5-1d19-481f-b7de-3d7490019040" providerId="ADAL" clId="{7573A49A-9A58-43B2-84C6-A2F4EBCC1293}" dt="2024-09-20T13:33:16.720" v="7" actId="18131"/>
        <pc:sldMkLst>
          <pc:docMk/>
          <pc:sldMk cId="4129129715" sldId="283"/>
        </pc:sldMkLst>
        <pc:spChg chg="mod">
          <ac:chgData name="Skyla Moffett" userId="566b70b5-1d19-481f-b7de-3d7490019040" providerId="ADAL" clId="{7573A49A-9A58-43B2-84C6-A2F4EBCC1293}" dt="2024-09-20T13:31:10.158" v="3"/>
          <ac:spMkLst>
            <pc:docMk/>
            <pc:sldMk cId="4129129715" sldId="283"/>
            <ac:spMk id="3" creationId="{D8D76122-F17C-32D9-F81E-415AF273845C}"/>
          </ac:spMkLst>
        </pc:spChg>
        <pc:spChg chg="mod">
          <ac:chgData name="Skyla Moffett" userId="566b70b5-1d19-481f-b7de-3d7490019040" providerId="ADAL" clId="{7573A49A-9A58-43B2-84C6-A2F4EBCC1293}" dt="2024-09-20T13:31:16.504" v="4"/>
          <ac:spMkLst>
            <pc:docMk/>
            <pc:sldMk cId="4129129715" sldId="283"/>
            <ac:spMk id="4" creationId="{6368091C-97AE-8636-8374-4CB7B0D16DDA}"/>
          </ac:spMkLst>
        </pc:spChg>
        <pc:picChg chg="mod modCrop">
          <ac:chgData name="Skyla Moffett" userId="566b70b5-1d19-481f-b7de-3d7490019040" providerId="ADAL" clId="{7573A49A-9A58-43B2-84C6-A2F4EBCC1293}" dt="2024-09-20T13:33:16.720" v="7" actId="18131"/>
          <ac:picMkLst>
            <pc:docMk/>
            <pc:sldMk cId="4129129715" sldId="283"/>
            <ac:picMk id="9" creationId="{70965DA2-D789-581E-0061-213F745228F2}"/>
          </ac:picMkLst>
        </pc:picChg>
      </pc:sldChg>
      <pc:sldChg chg="addSp delSp modSp mod modAnim modNotesTx">
        <pc:chgData name="Skyla Moffett" userId="566b70b5-1d19-481f-b7de-3d7490019040" providerId="ADAL" clId="{7573A49A-9A58-43B2-84C6-A2F4EBCC1293}" dt="2024-09-20T13:36:47.232" v="109"/>
        <pc:sldMkLst>
          <pc:docMk/>
          <pc:sldMk cId="4258414628" sldId="284"/>
        </pc:sldMkLst>
        <pc:spChg chg="mod">
          <ac:chgData name="Skyla Moffett" userId="566b70b5-1d19-481f-b7de-3d7490019040" providerId="ADAL" clId="{7573A49A-9A58-43B2-84C6-A2F4EBCC1293}" dt="2024-09-20T13:33:35.068" v="17" actId="6549"/>
          <ac:spMkLst>
            <pc:docMk/>
            <pc:sldMk cId="4258414628" sldId="284"/>
            <ac:spMk id="3" creationId="{577476F3-C170-815B-1D46-FA7691B25DC7}"/>
          </ac:spMkLst>
        </pc:spChg>
        <pc:graphicFrameChg chg="add mod modGraphic">
          <ac:chgData name="Skyla Moffett" userId="566b70b5-1d19-481f-b7de-3d7490019040" providerId="ADAL" clId="{7573A49A-9A58-43B2-84C6-A2F4EBCC1293}" dt="2024-09-20T13:36:40.135" v="108" actId="14734"/>
          <ac:graphicFrameMkLst>
            <pc:docMk/>
            <pc:sldMk cId="4258414628" sldId="284"/>
            <ac:graphicFrameMk id="4" creationId="{677844CC-5FD5-699B-1C71-32803C9AD301}"/>
          </ac:graphicFrameMkLst>
        </pc:graphicFrameChg>
        <pc:picChg chg="del">
          <ac:chgData name="Skyla Moffett" userId="566b70b5-1d19-481f-b7de-3d7490019040" providerId="ADAL" clId="{7573A49A-9A58-43B2-84C6-A2F4EBCC1293}" dt="2024-09-20T13:33:41.031" v="18" actId="21"/>
          <ac:picMkLst>
            <pc:docMk/>
            <pc:sldMk cId="4258414628" sldId="284"/>
            <ac:picMk id="6" creationId="{B8F240C7-A7D6-2CB0-D8CC-9EE244FB9DF8}"/>
          </ac:picMkLst>
        </pc:picChg>
      </pc:sldChg>
      <pc:sldChg chg="del">
        <pc:chgData name="Skyla Moffett" userId="566b70b5-1d19-481f-b7de-3d7490019040" providerId="ADAL" clId="{7573A49A-9A58-43B2-84C6-A2F4EBCC1293}" dt="2024-09-20T13:37:01.022" v="110" actId="2696"/>
        <pc:sldMkLst>
          <pc:docMk/>
          <pc:sldMk cId="2125453784" sldId="285"/>
        </pc:sldMkLst>
      </pc:sldChg>
      <pc:sldChg chg="addSp delSp modSp new mod">
        <pc:chgData name="Skyla Moffett" userId="566b70b5-1d19-481f-b7de-3d7490019040" providerId="ADAL" clId="{7573A49A-9A58-43B2-84C6-A2F4EBCC1293}" dt="2024-09-20T13:43:40.670" v="116" actId="1076"/>
        <pc:sldMkLst>
          <pc:docMk/>
          <pc:sldMk cId="3686036896" sldId="285"/>
        </pc:sldMkLst>
        <pc:spChg chg="mod">
          <ac:chgData name="Skyla Moffett" userId="566b70b5-1d19-481f-b7de-3d7490019040" providerId="ADAL" clId="{7573A49A-9A58-43B2-84C6-A2F4EBCC1293}" dt="2024-09-20T13:37:24.201" v="112"/>
          <ac:spMkLst>
            <pc:docMk/>
            <pc:sldMk cId="3686036896" sldId="285"/>
            <ac:spMk id="3" creationId="{978BC0CE-EBDC-B680-3C97-124E7BF9E7D4}"/>
          </ac:spMkLst>
        </pc:spChg>
        <pc:spChg chg="mod">
          <ac:chgData name="Skyla Moffett" userId="566b70b5-1d19-481f-b7de-3d7490019040" providerId="ADAL" clId="{7573A49A-9A58-43B2-84C6-A2F4EBCC1293}" dt="2024-09-20T13:37:27.765" v="113"/>
          <ac:spMkLst>
            <pc:docMk/>
            <pc:sldMk cId="3686036896" sldId="285"/>
            <ac:spMk id="4" creationId="{420870B4-9949-E97D-4DBE-CF024C2B18D1}"/>
          </ac:spMkLst>
        </pc:spChg>
        <pc:spChg chg="del">
          <ac:chgData name="Skyla Moffett" userId="566b70b5-1d19-481f-b7de-3d7490019040" providerId="ADAL" clId="{7573A49A-9A58-43B2-84C6-A2F4EBCC1293}" dt="2024-09-20T13:43:37.191" v="114" actId="21"/>
          <ac:spMkLst>
            <pc:docMk/>
            <pc:sldMk cId="3686036896" sldId="285"/>
            <ac:spMk id="5" creationId="{F917D619-E78D-4825-4ED5-2F88F2C9B6C0}"/>
          </ac:spMkLst>
        </pc:spChg>
        <pc:picChg chg="add mod">
          <ac:chgData name="Skyla Moffett" userId="566b70b5-1d19-481f-b7de-3d7490019040" providerId="ADAL" clId="{7573A49A-9A58-43B2-84C6-A2F4EBCC1293}" dt="2024-09-20T13:43:40.670" v="116" actId="1076"/>
          <ac:picMkLst>
            <pc:docMk/>
            <pc:sldMk cId="3686036896" sldId="285"/>
            <ac:picMk id="6" creationId="{C0DBBB01-83E2-CD54-C7A5-A54D1A2D9748}"/>
          </ac:picMkLst>
        </pc:picChg>
      </pc:sldChg>
      <pc:sldChg chg="del">
        <pc:chgData name="Skyla Moffett" userId="566b70b5-1d19-481f-b7de-3d7490019040" providerId="ADAL" clId="{7573A49A-9A58-43B2-84C6-A2F4EBCC1293}" dt="2024-09-20T13:37:01.022" v="110" actId="2696"/>
        <pc:sldMkLst>
          <pc:docMk/>
          <pc:sldMk cId="65862060" sldId="286"/>
        </pc:sldMkLst>
      </pc:sldChg>
      <pc:sldChg chg="del">
        <pc:chgData name="Skyla Moffett" userId="566b70b5-1d19-481f-b7de-3d7490019040" providerId="ADAL" clId="{7573A49A-9A58-43B2-84C6-A2F4EBCC1293}" dt="2024-09-20T13:37:01.022" v="110" actId="2696"/>
        <pc:sldMkLst>
          <pc:docMk/>
          <pc:sldMk cId="1377886515" sldId="287"/>
        </pc:sldMkLst>
      </pc:sldChg>
      <pc:sldChg chg="del">
        <pc:chgData name="Skyla Moffett" userId="566b70b5-1d19-481f-b7de-3d7490019040" providerId="ADAL" clId="{7573A49A-9A58-43B2-84C6-A2F4EBCC1293}" dt="2024-09-20T13:37:01.022" v="110" actId="2696"/>
        <pc:sldMkLst>
          <pc:docMk/>
          <pc:sldMk cId="3925176656" sldId="288"/>
        </pc:sldMkLst>
      </pc:sldChg>
      <pc:sldChg chg="del">
        <pc:chgData name="Skyla Moffett" userId="566b70b5-1d19-481f-b7de-3d7490019040" providerId="ADAL" clId="{7573A49A-9A58-43B2-84C6-A2F4EBCC1293}" dt="2024-09-20T13:37:01.022" v="110" actId="2696"/>
        <pc:sldMkLst>
          <pc:docMk/>
          <pc:sldMk cId="469241688" sldId="289"/>
        </pc:sldMkLst>
      </pc:sldChg>
      <pc:sldChg chg="del">
        <pc:chgData name="Skyla Moffett" userId="566b70b5-1d19-481f-b7de-3d7490019040" providerId="ADAL" clId="{7573A49A-9A58-43B2-84C6-A2F4EBCC1293}" dt="2024-09-20T13:37:01.022" v="110" actId="2696"/>
        <pc:sldMkLst>
          <pc:docMk/>
          <pc:sldMk cId="2841292750" sldId="290"/>
        </pc:sldMkLst>
      </pc:sldChg>
      <pc:sldChg chg="del">
        <pc:chgData name="Skyla Moffett" userId="566b70b5-1d19-481f-b7de-3d7490019040" providerId="ADAL" clId="{7573A49A-9A58-43B2-84C6-A2F4EBCC1293}" dt="2024-09-20T13:37:01.022" v="110" actId="2696"/>
        <pc:sldMkLst>
          <pc:docMk/>
          <pc:sldMk cId="19180183" sldId="291"/>
        </pc:sldMkLst>
      </pc:sldChg>
      <pc:sldChg chg="del">
        <pc:chgData name="Skyla Moffett" userId="566b70b5-1d19-481f-b7de-3d7490019040" providerId="ADAL" clId="{7573A49A-9A58-43B2-84C6-A2F4EBCC1293}" dt="2024-09-20T13:37:01.022" v="110" actId="2696"/>
        <pc:sldMkLst>
          <pc:docMk/>
          <pc:sldMk cId="2127727087" sldId="292"/>
        </pc:sldMkLst>
      </pc:sldChg>
      <pc:sldChg chg="del">
        <pc:chgData name="Skyla Moffett" userId="566b70b5-1d19-481f-b7de-3d7490019040" providerId="ADAL" clId="{7573A49A-9A58-43B2-84C6-A2F4EBCC1293}" dt="2024-09-20T13:37:01.022" v="110" actId="2696"/>
        <pc:sldMkLst>
          <pc:docMk/>
          <pc:sldMk cId="1370140884" sldId="293"/>
        </pc:sldMkLst>
      </pc:sldChg>
      <pc:sldChg chg="del">
        <pc:chgData name="Skyla Moffett" userId="566b70b5-1d19-481f-b7de-3d7490019040" providerId="ADAL" clId="{7573A49A-9A58-43B2-84C6-A2F4EBCC1293}" dt="2024-09-20T13:37:01.022" v="110" actId="2696"/>
        <pc:sldMkLst>
          <pc:docMk/>
          <pc:sldMk cId="3268461983" sldId="294"/>
        </pc:sldMkLst>
      </pc:sldChg>
      <pc:sldChg chg="del">
        <pc:chgData name="Skyla Moffett" userId="566b70b5-1d19-481f-b7de-3d7490019040" providerId="ADAL" clId="{7573A49A-9A58-43B2-84C6-A2F4EBCC1293}" dt="2024-09-20T13:37:01.022" v="110" actId="2696"/>
        <pc:sldMkLst>
          <pc:docMk/>
          <pc:sldMk cId="1156114347" sldId="295"/>
        </pc:sldMkLst>
      </pc:sldChg>
      <pc:sldChg chg="del">
        <pc:chgData name="Skyla Moffett" userId="566b70b5-1d19-481f-b7de-3d7490019040" providerId="ADAL" clId="{7573A49A-9A58-43B2-84C6-A2F4EBCC1293}" dt="2024-09-20T13:37:01.022" v="110" actId="2696"/>
        <pc:sldMkLst>
          <pc:docMk/>
          <pc:sldMk cId="1147100482" sldId="296"/>
        </pc:sldMkLst>
      </pc:sldChg>
      <pc:sldChg chg="del">
        <pc:chgData name="Skyla Moffett" userId="566b70b5-1d19-481f-b7de-3d7490019040" providerId="ADAL" clId="{7573A49A-9A58-43B2-84C6-A2F4EBCC1293}" dt="2024-09-20T13:37:01.022" v="110" actId="2696"/>
        <pc:sldMkLst>
          <pc:docMk/>
          <pc:sldMk cId="162110704" sldId="297"/>
        </pc:sldMkLst>
      </pc:sldChg>
      <pc:sldChg chg="del">
        <pc:chgData name="Skyla Moffett" userId="566b70b5-1d19-481f-b7de-3d7490019040" providerId="ADAL" clId="{7573A49A-9A58-43B2-84C6-A2F4EBCC1293}" dt="2024-09-20T13:37:01.022" v="110" actId="2696"/>
        <pc:sldMkLst>
          <pc:docMk/>
          <pc:sldMk cId="3557940635" sldId="298"/>
        </pc:sldMkLst>
      </pc:sldChg>
      <pc:sldChg chg="del">
        <pc:chgData name="Skyla Moffett" userId="566b70b5-1d19-481f-b7de-3d7490019040" providerId="ADAL" clId="{7573A49A-9A58-43B2-84C6-A2F4EBCC1293}" dt="2024-09-20T13:37:01.022" v="110" actId="2696"/>
        <pc:sldMkLst>
          <pc:docMk/>
          <pc:sldMk cId="2678991926" sldId="299"/>
        </pc:sldMkLst>
      </pc:sldChg>
      <pc:sldChg chg="del">
        <pc:chgData name="Skyla Moffett" userId="566b70b5-1d19-481f-b7de-3d7490019040" providerId="ADAL" clId="{7573A49A-9A58-43B2-84C6-A2F4EBCC1293}" dt="2024-09-20T13:37:01.022" v="110" actId="2696"/>
        <pc:sldMkLst>
          <pc:docMk/>
          <pc:sldMk cId="991476372" sldId="300"/>
        </pc:sldMkLst>
      </pc:sldChg>
      <pc:sldChg chg="del">
        <pc:chgData name="Skyla Moffett" userId="566b70b5-1d19-481f-b7de-3d7490019040" providerId="ADAL" clId="{7573A49A-9A58-43B2-84C6-A2F4EBCC1293}" dt="2024-09-20T13:37:01.022" v="110" actId="2696"/>
        <pc:sldMkLst>
          <pc:docMk/>
          <pc:sldMk cId="4186464365" sldId="301"/>
        </pc:sldMkLst>
      </pc:sldChg>
      <pc:sldChg chg="del">
        <pc:chgData name="Skyla Moffett" userId="566b70b5-1d19-481f-b7de-3d7490019040" providerId="ADAL" clId="{7573A49A-9A58-43B2-84C6-A2F4EBCC1293}" dt="2024-09-20T13:37:01.022" v="110" actId="2696"/>
        <pc:sldMkLst>
          <pc:docMk/>
          <pc:sldMk cId="222540125" sldId="302"/>
        </pc:sldMkLst>
      </pc:sldChg>
      <pc:sldChg chg="del">
        <pc:chgData name="Skyla Moffett" userId="566b70b5-1d19-481f-b7de-3d7490019040" providerId="ADAL" clId="{7573A49A-9A58-43B2-84C6-A2F4EBCC1293}" dt="2024-09-20T13:37:01.022" v="110" actId="2696"/>
        <pc:sldMkLst>
          <pc:docMk/>
          <pc:sldMk cId="2540352269" sldId="303"/>
        </pc:sldMkLst>
      </pc:sldChg>
      <pc:sldChg chg="del">
        <pc:chgData name="Skyla Moffett" userId="566b70b5-1d19-481f-b7de-3d7490019040" providerId="ADAL" clId="{7573A49A-9A58-43B2-84C6-A2F4EBCC1293}" dt="2024-09-20T13:37:01.022" v="110" actId="2696"/>
        <pc:sldMkLst>
          <pc:docMk/>
          <pc:sldMk cId="326445531" sldId="304"/>
        </pc:sldMkLst>
      </pc:sldChg>
      <pc:sldChg chg="del">
        <pc:chgData name="Skyla Moffett" userId="566b70b5-1d19-481f-b7de-3d7490019040" providerId="ADAL" clId="{7573A49A-9A58-43B2-84C6-A2F4EBCC1293}" dt="2024-09-20T13:37:01.022" v="110" actId="2696"/>
        <pc:sldMkLst>
          <pc:docMk/>
          <pc:sldMk cId="261895398" sldId="305"/>
        </pc:sldMkLst>
      </pc:sldChg>
      <pc:sldChg chg="del">
        <pc:chgData name="Skyla Moffett" userId="566b70b5-1d19-481f-b7de-3d7490019040" providerId="ADAL" clId="{7573A49A-9A58-43B2-84C6-A2F4EBCC1293}" dt="2024-09-20T13:37:01.022" v="110" actId="2696"/>
        <pc:sldMkLst>
          <pc:docMk/>
          <pc:sldMk cId="751478831" sldId="306"/>
        </pc:sldMkLst>
      </pc:sldChg>
    </pc:docChg>
  </pc:docChgLst>
  <pc:docChgLst>
    <pc:chgData name="Skyla Moffett" userId="566b70b5-1d19-481f-b7de-3d7490019040" providerId="ADAL" clId="{0DD5EC9E-BB6E-48E0-98F0-83243A06B367}"/>
    <pc:docChg chg="undo custSel addSld delSld modSld modMainMaster">
      <pc:chgData name="Skyla Moffett" userId="566b70b5-1d19-481f-b7de-3d7490019040" providerId="ADAL" clId="{0DD5EC9E-BB6E-48E0-98F0-83243A06B367}" dt="2024-09-18T16:29:13.175" v="774"/>
      <pc:docMkLst>
        <pc:docMk/>
      </pc:docMkLst>
      <pc:sldChg chg="modSp mod modNotesTx">
        <pc:chgData name="Skyla Moffett" userId="566b70b5-1d19-481f-b7de-3d7490019040" providerId="ADAL" clId="{0DD5EC9E-BB6E-48E0-98F0-83243A06B367}" dt="2024-09-18T16:16:48.939" v="6"/>
        <pc:sldMkLst>
          <pc:docMk/>
          <pc:sldMk cId="2377802797" sldId="267"/>
        </pc:sldMkLst>
        <pc:spChg chg="mod">
          <ac:chgData name="Skyla Moffett" userId="566b70b5-1d19-481f-b7de-3d7490019040" providerId="ADAL" clId="{0DD5EC9E-BB6E-48E0-98F0-83243A06B367}" dt="2024-09-18T16:16:08.589" v="0"/>
          <ac:spMkLst>
            <pc:docMk/>
            <pc:sldMk cId="2377802797" sldId="267"/>
            <ac:spMk id="3" creationId="{0F6CE891-02CB-0048-9344-169898426E8C}"/>
          </ac:spMkLst>
        </pc:spChg>
        <pc:spChg chg="mod">
          <ac:chgData name="Skyla Moffett" userId="566b70b5-1d19-481f-b7de-3d7490019040" providerId="ADAL" clId="{0DD5EC9E-BB6E-48E0-98F0-83243A06B367}" dt="2024-09-18T16:16:48.939" v="6"/>
          <ac:spMkLst>
            <pc:docMk/>
            <pc:sldMk cId="2377802797" sldId="267"/>
            <ac:spMk id="10" creationId="{06F97433-FF1A-56A0-C3C7-1071214EB255}"/>
          </ac:spMkLst>
        </pc:spChg>
        <pc:picChg chg="mod modCrop">
          <ac:chgData name="Skyla Moffett" userId="566b70b5-1d19-481f-b7de-3d7490019040" providerId="ADAL" clId="{0DD5EC9E-BB6E-48E0-98F0-83243A06B367}" dt="2024-09-18T16:16:30.284" v="2" actId="18131"/>
          <ac:picMkLst>
            <pc:docMk/>
            <pc:sldMk cId="2377802797" sldId="267"/>
            <ac:picMk id="4" creationId="{C8D33DD1-C7DF-65C2-1501-0A0D8603F295}"/>
          </ac:picMkLst>
        </pc:picChg>
      </pc:sldChg>
      <pc:sldChg chg="del">
        <pc:chgData name="Skyla Moffett" userId="566b70b5-1d19-481f-b7de-3d7490019040" providerId="ADAL" clId="{0DD5EC9E-BB6E-48E0-98F0-83243A06B367}" dt="2024-09-18T16:17:00.069" v="7" actId="2696"/>
        <pc:sldMkLst>
          <pc:docMk/>
          <pc:sldMk cId="2543154390" sldId="283"/>
        </pc:sldMkLst>
      </pc:sldChg>
      <pc:sldChg chg="addSp modSp new mod modNotesTx">
        <pc:chgData name="Skyla Moffett" userId="566b70b5-1d19-481f-b7de-3d7490019040" providerId="ADAL" clId="{0DD5EC9E-BB6E-48E0-98F0-83243A06B367}" dt="2024-09-18T16:18:26.783" v="72"/>
        <pc:sldMkLst>
          <pc:docMk/>
          <pc:sldMk cId="4214750783" sldId="283"/>
        </pc:sldMkLst>
        <pc:spChg chg="mod">
          <ac:chgData name="Skyla Moffett" userId="566b70b5-1d19-481f-b7de-3d7490019040" providerId="ADAL" clId="{0DD5EC9E-BB6E-48E0-98F0-83243A06B367}" dt="2024-09-18T16:17:19.418" v="20" actId="113"/>
          <ac:spMkLst>
            <pc:docMk/>
            <pc:sldMk cId="4214750783" sldId="283"/>
            <ac:spMk id="3" creationId="{541F0201-B69B-A701-8B48-211AAC54FDE1}"/>
          </ac:spMkLst>
        </pc:spChg>
        <pc:spChg chg="mod">
          <ac:chgData name="Skyla Moffett" userId="566b70b5-1d19-481f-b7de-3d7490019040" providerId="ADAL" clId="{0DD5EC9E-BB6E-48E0-98F0-83243A06B367}" dt="2024-09-18T16:17:39.863" v="64" actId="14100"/>
          <ac:spMkLst>
            <pc:docMk/>
            <pc:sldMk cId="4214750783" sldId="283"/>
            <ac:spMk id="4" creationId="{86CE6F31-EC36-2514-EB67-89512B33797F}"/>
          </ac:spMkLst>
        </pc:spChg>
        <pc:graphicFrameChg chg="add mod modGraphic">
          <ac:chgData name="Skyla Moffett" userId="566b70b5-1d19-481f-b7de-3d7490019040" providerId="ADAL" clId="{0DD5EC9E-BB6E-48E0-98F0-83243A06B367}" dt="2024-09-18T16:18:18.475" v="71" actId="207"/>
          <ac:graphicFrameMkLst>
            <pc:docMk/>
            <pc:sldMk cId="4214750783" sldId="283"/>
            <ac:graphicFrameMk id="5" creationId="{DC0612BF-AFD1-D6F0-E425-E7C6A62E7E9C}"/>
          </ac:graphicFrameMkLst>
        </pc:graphicFrameChg>
      </pc:sldChg>
      <pc:sldChg chg="addSp modSp new mod">
        <pc:chgData name="Skyla Moffett" userId="566b70b5-1d19-481f-b7de-3d7490019040" providerId="ADAL" clId="{0DD5EC9E-BB6E-48E0-98F0-83243A06B367}" dt="2024-09-18T16:19:24.879" v="79" actId="1076"/>
        <pc:sldMkLst>
          <pc:docMk/>
          <pc:sldMk cId="326300931" sldId="284"/>
        </pc:sldMkLst>
        <pc:spChg chg="add mod">
          <ac:chgData name="Skyla Moffett" userId="566b70b5-1d19-481f-b7de-3d7490019040" providerId="ADAL" clId="{0DD5EC9E-BB6E-48E0-98F0-83243A06B367}" dt="2024-09-18T16:19:24.879" v="79" actId="1076"/>
          <ac:spMkLst>
            <pc:docMk/>
            <pc:sldMk cId="326300931" sldId="284"/>
            <ac:spMk id="3" creationId="{39FF6136-CEBF-B0E7-AF31-20CF923AE254}"/>
          </ac:spMkLst>
        </pc:spChg>
      </pc:sldChg>
      <pc:sldChg chg="del">
        <pc:chgData name="Skyla Moffett" userId="566b70b5-1d19-481f-b7de-3d7490019040" providerId="ADAL" clId="{0DD5EC9E-BB6E-48E0-98F0-83243A06B367}" dt="2024-09-18T16:17:00.069" v="7" actId="2696"/>
        <pc:sldMkLst>
          <pc:docMk/>
          <pc:sldMk cId="4213513141" sldId="284"/>
        </pc:sldMkLst>
      </pc:sldChg>
      <pc:sldChg chg="modSp new mod modNotesTx">
        <pc:chgData name="Skyla Moffett" userId="566b70b5-1d19-481f-b7de-3d7490019040" providerId="ADAL" clId="{0DD5EC9E-BB6E-48E0-98F0-83243A06B367}" dt="2024-09-18T16:20:19.915" v="93"/>
        <pc:sldMkLst>
          <pc:docMk/>
          <pc:sldMk cId="904912009" sldId="285"/>
        </pc:sldMkLst>
        <pc:spChg chg="mod">
          <ac:chgData name="Skyla Moffett" userId="566b70b5-1d19-481f-b7de-3d7490019040" providerId="ADAL" clId="{0DD5EC9E-BB6E-48E0-98F0-83243A06B367}" dt="2024-09-18T16:19:35.902" v="81"/>
          <ac:spMkLst>
            <pc:docMk/>
            <pc:sldMk cId="904912009" sldId="285"/>
            <ac:spMk id="3" creationId="{EC90D1F7-32C1-D940-4C90-08F94AB4DA3A}"/>
          </ac:spMkLst>
        </pc:spChg>
        <pc:spChg chg="mod">
          <ac:chgData name="Skyla Moffett" userId="566b70b5-1d19-481f-b7de-3d7490019040" providerId="ADAL" clId="{0DD5EC9E-BB6E-48E0-98F0-83243A06B367}" dt="2024-09-18T16:20:14.207" v="92" actId="404"/>
          <ac:spMkLst>
            <pc:docMk/>
            <pc:sldMk cId="904912009" sldId="285"/>
            <ac:spMk id="4" creationId="{821A9A60-7D06-8276-0172-17343CB60F1D}"/>
          </ac:spMkLst>
        </pc:spChg>
      </pc:sldChg>
      <pc:sldChg chg="del">
        <pc:chgData name="Skyla Moffett" userId="566b70b5-1d19-481f-b7de-3d7490019040" providerId="ADAL" clId="{0DD5EC9E-BB6E-48E0-98F0-83243A06B367}" dt="2024-09-18T16:17:00.069" v="7" actId="2696"/>
        <pc:sldMkLst>
          <pc:docMk/>
          <pc:sldMk cId="2929902079" sldId="285"/>
        </pc:sldMkLst>
      </pc:sldChg>
      <pc:sldChg chg="modSp new mod modNotesTx">
        <pc:chgData name="Skyla Moffett" userId="566b70b5-1d19-481f-b7de-3d7490019040" providerId="ADAL" clId="{0DD5EC9E-BB6E-48E0-98F0-83243A06B367}" dt="2024-09-18T16:20:55.211" v="101"/>
        <pc:sldMkLst>
          <pc:docMk/>
          <pc:sldMk cId="2063455161" sldId="286"/>
        </pc:sldMkLst>
        <pc:spChg chg="mod">
          <ac:chgData name="Skyla Moffett" userId="566b70b5-1d19-481f-b7de-3d7490019040" providerId="ADAL" clId="{0DD5EC9E-BB6E-48E0-98F0-83243A06B367}" dt="2024-09-18T16:20:37.113" v="96" actId="113"/>
          <ac:spMkLst>
            <pc:docMk/>
            <pc:sldMk cId="2063455161" sldId="286"/>
            <ac:spMk id="3" creationId="{0BADC9F1-D12F-F51C-37E6-A0029B25B1EB}"/>
          </ac:spMkLst>
        </pc:spChg>
        <pc:spChg chg="mod">
          <ac:chgData name="Skyla Moffett" userId="566b70b5-1d19-481f-b7de-3d7490019040" providerId="ADAL" clId="{0DD5EC9E-BB6E-48E0-98F0-83243A06B367}" dt="2024-09-18T16:20:41.378" v="97"/>
          <ac:spMkLst>
            <pc:docMk/>
            <pc:sldMk cId="2063455161" sldId="286"/>
            <ac:spMk id="4" creationId="{695E1505-ADF6-1346-80D1-2309935C7DF7}"/>
          </ac:spMkLst>
        </pc:spChg>
      </pc:sldChg>
      <pc:sldChg chg="del">
        <pc:chgData name="Skyla Moffett" userId="566b70b5-1d19-481f-b7de-3d7490019040" providerId="ADAL" clId="{0DD5EC9E-BB6E-48E0-98F0-83243A06B367}" dt="2024-09-18T16:17:00.069" v="7" actId="2696"/>
        <pc:sldMkLst>
          <pc:docMk/>
          <pc:sldMk cId="2177249227" sldId="286"/>
        </pc:sldMkLst>
      </pc:sldChg>
      <pc:sldChg chg="modSp new del mod">
        <pc:chgData name="Skyla Moffett" userId="566b70b5-1d19-481f-b7de-3d7490019040" providerId="ADAL" clId="{0DD5EC9E-BB6E-48E0-98F0-83243A06B367}" dt="2024-09-18T16:20:49.617" v="100" actId="2696"/>
        <pc:sldMkLst>
          <pc:docMk/>
          <pc:sldMk cId="1179607287" sldId="287"/>
        </pc:sldMkLst>
        <pc:spChg chg="mod">
          <ac:chgData name="Skyla Moffett" userId="566b70b5-1d19-481f-b7de-3d7490019040" providerId="ADAL" clId="{0DD5EC9E-BB6E-48E0-98F0-83243A06B367}" dt="2024-09-18T16:20:47.146" v="99"/>
          <ac:spMkLst>
            <pc:docMk/>
            <pc:sldMk cId="1179607287" sldId="287"/>
            <ac:spMk id="4" creationId="{C2815122-63C6-B065-4ABD-F8233E61779E}"/>
          </ac:spMkLst>
        </pc:spChg>
      </pc:sldChg>
      <pc:sldChg chg="addSp modSp new mod modNotesTx">
        <pc:chgData name="Skyla Moffett" userId="566b70b5-1d19-481f-b7de-3d7490019040" providerId="ADAL" clId="{0DD5EC9E-BB6E-48E0-98F0-83243A06B367}" dt="2024-09-18T16:26:59.678" v="732"/>
        <pc:sldMkLst>
          <pc:docMk/>
          <pc:sldMk cId="3108242715" sldId="287"/>
        </pc:sldMkLst>
        <pc:spChg chg="mod">
          <ac:chgData name="Skyla Moffett" userId="566b70b5-1d19-481f-b7de-3d7490019040" providerId="ADAL" clId="{0DD5EC9E-BB6E-48E0-98F0-83243A06B367}" dt="2024-09-18T16:21:07.418" v="104" actId="113"/>
          <ac:spMkLst>
            <pc:docMk/>
            <pc:sldMk cId="3108242715" sldId="287"/>
            <ac:spMk id="3" creationId="{4D483298-28C3-283E-FA80-28D56F962D13}"/>
          </ac:spMkLst>
        </pc:spChg>
        <pc:spChg chg="mod">
          <ac:chgData name="Skyla Moffett" userId="566b70b5-1d19-481f-b7de-3d7490019040" providerId="ADAL" clId="{0DD5EC9E-BB6E-48E0-98F0-83243A06B367}" dt="2024-09-18T16:26:34.884" v="697" actId="6549"/>
          <ac:spMkLst>
            <pc:docMk/>
            <pc:sldMk cId="3108242715" sldId="287"/>
            <ac:spMk id="4" creationId="{D841BCA5-A2DC-EC03-8369-8B4C6960F60F}"/>
          </ac:spMkLst>
        </pc:spChg>
        <pc:spChg chg="add mod">
          <ac:chgData name="Skyla Moffett" userId="566b70b5-1d19-481f-b7de-3d7490019040" providerId="ADAL" clId="{0DD5EC9E-BB6E-48E0-98F0-83243A06B367}" dt="2024-09-18T16:26:51.273" v="731" actId="313"/>
          <ac:spMkLst>
            <pc:docMk/>
            <pc:sldMk cId="3108242715" sldId="287"/>
            <ac:spMk id="5" creationId="{41B07C19-01F4-4F2F-27B7-1270FA1D5D72}"/>
          </ac:spMkLst>
        </pc:spChg>
      </pc:sldChg>
      <pc:sldChg chg="del">
        <pc:chgData name="Skyla Moffett" userId="566b70b5-1d19-481f-b7de-3d7490019040" providerId="ADAL" clId="{0DD5EC9E-BB6E-48E0-98F0-83243A06B367}" dt="2024-09-18T16:17:00.069" v="7" actId="2696"/>
        <pc:sldMkLst>
          <pc:docMk/>
          <pc:sldMk cId="4187151458" sldId="287"/>
        </pc:sldMkLst>
      </pc:sldChg>
      <pc:sldChg chg="modSp new mod modNotesTx">
        <pc:chgData name="Skyla Moffett" userId="566b70b5-1d19-481f-b7de-3d7490019040" providerId="ADAL" clId="{0DD5EC9E-BB6E-48E0-98F0-83243A06B367}" dt="2024-09-18T16:27:44.655" v="742"/>
        <pc:sldMkLst>
          <pc:docMk/>
          <pc:sldMk cId="557162229" sldId="288"/>
        </pc:sldMkLst>
        <pc:spChg chg="mod">
          <ac:chgData name="Skyla Moffett" userId="566b70b5-1d19-481f-b7de-3d7490019040" providerId="ADAL" clId="{0DD5EC9E-BB6E-48E0-98F0-83243A06B367}" dt="2024-09-18T16:27:13.980" v="735" actId="113"/>
          <ac:spMkLst>
            <pc:docMk/>
            <pc:sldMk cId="557162229" sldId="288"/>
            <ac:spMk id="3" creationId="{B7658AE0-C115-D88A-C93D-FDAA10863C6E}"/>
          </ac:spMkLst>
        </pc:spChg>
        <pc:spChg chg="mod">
          <ac:chgData name="Skyla Moffett" userId="566b70b5-1d19-481f-b7de-3d7490019040" providerId="ADAL" clId="{0DD5EC9E-BB6E-48E0-98F0-83243A06B367}" dt="2024-09-18T16:27:36.998" v="741" actId="404"/>
          <ac:spMkLst>
            <pc:docMk/>
            <pc:sldMk cId="557162229" sldId="288"/>
            <ac:spMk id="4" creationId="{FE85C4C9-12B2-CD6E-DE2F-EB80B5F7E2C0}"/>
          </ac:spMkLst>
        </pc:spChg>
      </pc:sldChg>
      <pc:sldChg chg="del">
        <pc:chgData name="Skyla Moffett" userId="566b70b5-1d19-481f-b7de-3d7490019040" providerId="ADAL" clId="{0DD5EC9E-BB6E-48E0-98F0-83243A06B367}" dt="2024-09-18T16:17:00.069" v="7" actId="2696"/>
        <pc:sldMkLst>
          <pc:docMk/>
          <pc:sldMk cId="2287352481" sldId="288"/>
        </pc:sldMkLst>
      </pc:sldChg>
      <pc:sldChg chg="del">
        <pc:chgData name="Skyla Moffett" userId="566b70b5-1d19-481f-b7de-3d7490019040" providerId="ADAL" clId="{0DD5EC9E-BB6E-48E0-98F0-83243A06B367}" dt="2024-09-18T16:17:00.069" v="7" actId="2696"/>
        <pc:sldMkLst>
          <pc:docMk/>
          <pc:sldMk cId="2301118240" sldId="289"/>
        </pc:sldMkLst>
      </pc:sldChg>
      <pc:sldChg chg="addSp modSp new mod modNotesTx">
        <pc:chgData name="Skyla Moffett" userId="566b70b5-1d19-481f-b7de-3d7490019040" providerId="ADAL" clId="{0DD5EC9E-BB6E-48E0-98F0-83243A06B367}" dt="2024-09-18T16:29:13.175" v="774"/>
        <pc:sldMkLst>
          <pc:docMk/>
          <pc:sldMk cId="3631074318" sldId="289"/>
        </pc:sldMkLst>
        <pc:spChg chg="mod">
          <ac:chgData name="Skyla Moffett" userId="566b70b5-1d19-481f-b7de-3d7490019040" providerId="ADAL" clId="{0DD5EC9E-BB6E-48E0-98F0-83243A06B367}" dt="2024-09-18T16:28:03.615" v="746" actId="113"/>
          <ac:spMkLst>
            <pc:docMk/>
            <pc:sldMk cId="3631074318" sldId="289"/>
            <ac:spMk id="3" creationId="{400EC10C-8E3D-B685-9771-69427EE2B027}"/>
          </ac:spMkLst>
        </pc:spChg>
        <pc:spChg chg="mod">
          <ac:chgData name="Skyla Moffett" userId="566b70b5-1d19-481f-b7de-3d7490019040" providerId="ADAL" clId="{0DD5EC9E-BB6E-48E0-98F0-83243A06B367}" dt="2024-09-18T16:29:08.874" v="773" actId="14100"/>
          <ac:spMkLst>
            <pc:docMk/>
            <pc:sldMk cId="3631074318" sldId="289"/>
            <ac:spMk id="4" creationId="{B3086458-5F82-BB15-2E4D-B9197951E936}"/>
          </ac:spMkLst>
        </pc:spChg>
        <pc:graphicFrameChg chg="add mod modGraphic">
          <ac:chgData name="Skyla Moffett" userId="566b70b5-1d19-481f-b7de-3d7490019040" providerId="ADAL" clId="{0DD5EC9E-BB6E-48E0-98F0-83243A06B367}" dt="2024-09-18T16:29:02.326" v="772" actId="14100"/>
          <ac:graphicFrameMkLst>
            <pc:docMk/>
            <pc:sldMk cId="3631074318" sldId="289"/>
            <ac:graphicFrameMk id="5" creationId="{11D74954-C64B-7FC4-11D0-4B45195A8422}"/>
          </ac:graphicFrameMkLst>
        </pc:graphicFrameChg>
      </pc:sldChg>
      <pc:sldChg chg="del">
        <pc:chgData name="Skyla Moffett" userId="566b70b5-1d19-481f-b7de-3d7490019040" providerId="ADAL" clId="{0DD5EC9E-BB6E-48E0-98F0-83243A06B367}" dt="2024-09-18T16:17:00.069" v="7" actId="2696"/>
        <pc:sldMkLst>
          <pc:docMk/>
          <pc:sldMk cId="3871474292" sldId="290"/>
        </pc:sldMkLst>
      </pc:sldChg>
      <pc:sldChg chg="del">
        <pc:chgData name="Skyla Moffett" userId="566b70b5-1d19-481f-b7de-3d7490019040" providerId="ADAL" clId="{0DD5EC9E-BB6E-48E0-98F0-83243A06B367}" dt="2024-09-18T16:17:00.069" v="7" actId="2696"/>
        <pc:sldMkLst>
          <pc:docMk/>
          <pc:sldMk cId="464959493" sldId="291"/>
        </pc:sldMkLst>
      </pc:sldChg>
      <pc:sldChg chg="del">
        <pc:chgData name="Skyla Moffett" userId="566b70b5-1d19-481f-b7de-3d7490019040" providerId="ADAL" clId="{0DD5EC9E-BB6E-48E0-98F0-83243A06B367}" dt="2024-09-18T16:17:00.069" v="7" actId="2696"/>
        <pc:sldMkLst>
          <pc:docMk/>
          <pc:sldMk cId="1874734508" sldId="292"/>
        </pc:sldMkLst>
      </pc:sldChg>
      <pc:sldChg chg="del">
        <pc:chgData name="Skyla Moffett" userId="566b70b5-1d19-481f-b7de-3d7490019040" providerId="ADAL" clId="{0DD5EC9E-BB6E-48E0-98F0-83243A06B367}" dt="2024-09-18T16:17:00.069" v="7" actId="2696"/>
        <pc:sldMkLst>
          <pc:docMk/>
          <pc:sldMk cId="1624002301" sldId="293"/>
        </pc:sldMkLst>
      </pc:sldChg>
      <pc:sldChg chg="del">
        <pc:chgData name="Skyla Moffett" userId="566b70b5-1d19-481f-b7de-3d7490019040" providerId="ADAL" clId="{0DD5EC9E-BB6E-48E0-98F0-83243A06B367}" dt="2024-09-18T16:17:00.069" v="7" actId="2696"/>
        <pc:sldMkLst>
          <pc:docMk/>
          <pc:sldMk cId="2872188447" sldId="294"/>
        </pc:sldMkLst>
      </pc:sldChg>
      <pc:sldChg chg="del">
        <pc:chgData name="Skyla Moffett" userId="566b70b5-1d19-481f-b7de-3d7490019040" providerId="ADAL" clId="{0DD5EC9E-BB6E-48E0-98F0-83243A06B367}" dt="2024-09-18T16:17:00.069" v="7" actId="2696"/>
        <pc:sldMkLst>
          <pc:docMk/>
          <pc:sldMk cId="1437980587" sldId="295"/>
        </pc:sldMkLst>
      </pc:sldChg>
      <pc:sldChg chg="del">
        <pc:chgData name="Skyla Moffett" userId="566b70b5-1d19-481f-b7de-3d7490019040" providerId="ADAL" clId="{0DD5EC9E-BB6E-48E0-98F0-83243A06B367}" dt="2024-09-18T16:17:00.069" v="7" actId="2696"/>
        <pc:sldMkLst>
          <pc:docMk/>
          <pc:sldMk cId="2434277647" sldId="296"/>
        </pc:sldMkLst>
      </pc:sldChg>
      <pc:sldChg chg="del">
        <pc:chgData name="Skyla Moffett" userId="566b70b5-1d19-481f-b7de-3d7490019040" providerId="ADAL" clId="{0DD5EC9E-BB6E-48E0-98F0-83243A06B367}" dt="2024-09-18T16:17:00.069" v="7" actId="2696"/>
        <pc:sldMkLst>
          <pc:docMk/>
          <pc:sldMk cId="464912354" sldId="297"/>
        </pc:sldMkLst>
      </pc:sldChg>
      <pc:sldChg chg="del">
        <pc:chgData name="Skyla Moffett" userId="566b70b5-1d19-481f-b7de-3d7490019040" providerId="ADAL" clId="{0DD5EC9E-BB6E-48E0-98F0-83243A06B367}" dt="2024-09-18T16:17:00.069" v="7" actId="2696"/>
        <pc:sldMkLst>
          <pc:docMk/>
          <pc:sldMk cId="1756030320" sldId="298"/>
        </pc:sldMkLst>
      </pc:sldChg>
      <pc:sldChg chg="del">
        <pc:chgData name="Skyla Moffett" userId="566b70b5-1d19-481f-b7de-3d7490019040" providerId="ADAL" clId="{0DD5EC9E-BB6E-48E0-98F0-83243A06B367}" dt="2024-09-18T16:17:00.069" v="7" actId="2696"/>
        <pc:sldMkLst>
          <pc:docMk/>
          <pc:sldMk cId="481344775" sldId="299"/>
        </pc:sldMkLst>
      </pc:sldChg>
      <pc:sldChg chg="del">
        <pc:chgData name="Skyla Moffett" userId="566b70b5-1d19-481f-b7de-3d7490019040" providerId="ADAL" clId="{0DD5EC9E-BB6E-48E0-98F0-83243A06B367}" dt="2024-09-18T16:17:00.069" v="7" actId="2696"/>
        <pc:sldMkLst>
          <pc:docMk/>
          <pc:sldMk cId="460345928" sldId="300"/>
        </pc:sldMkLst>
      </pc:sldChg>
      <pc:sldMasterChg chg="modSldLayout">
        <pc:chgData name="Skyla Moffett" userId="566b70b5-1d19-481f-b7de-3d7490019040" providerId="ADAL" clId="{0DD5EC9E-BB6E-48E0-98F0-83243A06B367}" dt="2024-09-18T16:19:00.699" v="75"/>
        <pc:sldMasterMkLst>
          <pc:docMk/>
          <pc:sldMasterMk cId="3237831869" sldId="2147483648"/>
        </pc:sldMasterMkLst>
        <pc:sldLayoutChg chg="addSp delSp modSp mod">
          <pc:chgData name="Skyla Moffett" userId="566b70b5-1d19-481f-b7de-3d7490019040" providerId="ADAL" clId="{0DD5EC9E-BB6E-48E0-98F0-83243A06B367}" dt="2024-09-18T16:19:00.699" v="75"/>
          <pc:sldLayoutMkLst>
            <pc:docMk/>
            <pc:sldMasterMk cId="3237831869" sldId="2147483648"/>
            <pc:sldLayoutMk cId="3951363852" sldId="2147483660"/>
          </pc:sldLayoutMkLst>
          <pc:picChg chg="add mod">
            <ac:chgData name="Skyla Moffett" userId="566b70b5-1d19-481f-b7de-3d7490019040" providerId="ADAL" clId="{0DD5EC9E-BB6E-48E0-98F0-83243A06B367}" dt="2024-09-18T16:19:00.699" v="75"/>
            <ac:picMkLst>
              <pc:docMk/>
              <pc:sldMasterMk cId="3237831869" sldId="2147483648"/>
              <pc:sldLayoutMk cId="3951363852" sldId="2147483660"/>
              <ac:picMk id="3" creationId="{039AB7E2-551D-92C0-DC1B-22F0B4645D6E}"/>
            </ac:picMkLst>
          </pc:picChg>
          <pc:picChg chg="del">
            <ac:chgData name="Skyla Moffett" userId="566b70b5-1d19-481f-b7de-3d7490019040" providerId="ADAL" clId="{0DD5EC9E-BB6E-48E0-98F0-83243A06B367}" dt="2024-09-18T16:18:46.413" v="74" actId="21"/>
            <ac:picMkLst>
              <pc:docMk/>
              <pc:sldMasterMk cId="3237831869" sldId="2147483648"/>
              <pc:sldLayoutMk cId="3951363852" sldId="2147483660"/>
              <ac:picMk id="4" creationId="{E17BFEF0-FA68-4298-7148-16C4767E70AF}"/>
            </ac:picMkLst>
          </pc:picChg>
        </pc:sldLayoutChg>
      </pc:sldMasterChg>
    </pc:docChg>
  </pc:docChgLst>
  <pc:docChgLst>
    <pc:chgData name="Skyla Moffett" userId="566b70b5-1d19-481f-b7de-3d7490019040" providerId="ADAL" clId="{98BB8AE7-45B7-4A2E-AD75-F6B0C6ECB3E0}"/>
    <pc:docChg chg="undo custSel addSld delSld modSld">
      <pc:chgData name="Skyla Moffett" userId="566b70b5-1d19-481f-b7de-3d7490019040" providerId="ADAL" clId="{98BB8AE7-45B7-4A2E-AD75-F6B0C6ECB3E0}" dt="2024-09-19T19:31:35.202" v="343" actId="931"/>
      <pc:docMkLst>
        <pc:docMk/>
      </pc:docMkLst>
      <pc:sldChg chg="modSp mod">
        <pc:chgData name="Skyla Moffett" userId="566b70b5-1d19-481f-b7de-3d7490019040" providerId="ADAL" clId="{98BB8AE7-45B7-4A2E-AD75-F6B0C6ECB3E0}" dt="2024-09-19T18:31:36.989" v="14" actId="18131"/>
        <pc:sldMkLst>
          <pc:docMk/>
          <pc:sldMk cId="2377802797" sldId="267"/>
        </pc:sldMkLst>
        <pc:spChg chg="mod">
          <ac:chgData name="Skyla Moffett" userId="566b70b5-1d19-481f-b7de-3d7490019040" providerId="ADAL" clId="{98BB8AE7-45B7-4A2E-AD75-F6B0C6ECB3E0}" dt="2024-09-19T18:31:18.048" v="12" actId="20577"/>
          <ac:spMkLst>
            <pc:docMk/>
            <pc:sldMk cId="2377802797" sldId="267"/>
            <ac:spMk id="3" creationId="{0F6CE891-02CB-0048-9344-169898426E8C}"/>
          </ac:spMkLst>
        </pc:spChg>
        <pc:picChg chg="mod modCrop">
          <ac:chgData name="Skyla Moffett" userId="566b70b5-1d19-481f-b7de-3d7490019040" providerId="ADAL" clId="{98BB8AE7-45B7-4A2E-AD75-F6B0C6ECB3E0}" dt="2024-09-19T18:31:36.989" v="14" actId="18131"/>
          <ac:picMkLst>
            <pc:docMk/>
            <pc:sldMk cId="2377802797" sldId="267"/>
            <ac:picMk id="4" creationId="{C8D33DD1-C7DF-65C2-1501-0A0D8603F295}"/>
          </ac:picMkLst>
        </pc:picChg>
      </pc:sldChg>
      <pc:sldChg chg="del">
        <pc:chgData name="Skyla Moffett" userId="566b70b5-1d19-481f-b7de-3d7490019040" providerId="ADAL" clId="{98BB8AE7-45B7-4A2E-AD75-F6B0C6ECB3E0}" dt="2024-09-19T18:31:50.091" v="15" actId="2696"/>
        <pc:sldMkLst>
          <pc:docMk/>
          <pc:sldMk cId="2100337699" sldId="283"/>
        </pc:sldMkLst>
      </pc:sldChg>
      <pc:sldChg chg="addSp delSp modSp new mod">
        <pc:chgData name="Skyla Moffett" userId="566b70b5-1d19-481f-b7de-3d7490019040" providerId="ADAL" clId="{98BB8AE7-45B7-4A2E-AD75-F6B0C6ECB3E0}" dt="2024-09-19T18:43:33.207" v="124" actId="14100"/>
        <pc:sldMkLst>
          <pc:docMk/>
          <pc:sldMk cId="3957231708" sldId="283"/>
        </pc:sldMkLst>
        <pc:spChg chg="mod">
          <ac:chgData name="Skyla Moffett" userId="566b70b5-1d19-481f-b7de-3d7490019040" providerId="ADAL" clId="{98BB8AE7-45B7-4A2E-AD75-F6B0C6ECB3E0}" dt="2024-09-19T18:32:00.293" v="18"/>
          <ac:spMkLst>
            <pc:docMk/>
            <pc:sldMk cId="3957231708" sldId="283"/>
            <ac:spMk id="3" creationId="{D8E6FF8D-D50B-7CA0-ADD5-87EA3BAACBFF}"/>
          </ac:spMkLst>
        </pc:spChg>
        <pc:spChg chg="mod">
          <ac:chgData name="Skyla Moffett" userId="566b70b5-1d19-481f-b7de-3d7490019040" providerId="ADAL" clId="{98BB8AE7-45B7-4A2E-AD75-F6B0C6ECB3E0}" dt="2024-09-19T18:43:33.207" v="124" actId="14100"/>
          <ac:spMkLst>
            <pc:docMk/>
            <pc:sldMk cId="3957231708" sldId="283"/>
            <ac:spMk id="4" creationId="{AD5E9157-2032-E2B7-90B0-F35E924BFD20}"/>
          </ac:spMkLst>
        </pc:spChg>
        <pc:spChg chg="del">
          <ac:chgData name="Skyla Moffett" userId="566b70b5-1d19-481f-b7de-3d7490019040" providerId="ADAL" clId="{98BB8AE7-45B7-4A2E-AD75-F6B0C6ECB3E0}" dt="2024-09-19T18:35:04.721" v="19" actId="931"/>
          <ac:spMkLst>
            <pc:docMk/>
            <pc:sldMk cId="3957231708" sldId="283"/>
            <ac:spMk id="5" creationId="{EA9FEB16-A7A2-C9DB-D9FE-4D87B57C0D8E}"/>
          </ac:spMkLst>
        </pc:spChg>
        <pc:spChg chg="add del mod">
          <ac:chgData name="Skyla Moffett" userId="566b70b5-1d19-481f-b7de-3d7490019040" providerId="ADAL" clId="{98BB8AE7-45B7-4A2E-AD75-F6B0C6ECB3E0}" dt="2024-09-19T18:43:20.732" v="121" actId="21"/>
          <ac:spMkLst>
            <pc:docMk/>
            <pc:sldMk cId="3957231708" sldId="283"/>
            <ac:spMk id="9" creationId="{6C328DE8-383B-B485-3CF9-3A55912650E6}"/>
          </ac:spMkLst>
        </pc:spChg>
        <pc:picChg chg="add del mod modCrop">
          <ac:chgData name="Skyla Moffett" userId="566b70b5-1d19-481f-b7de-3d7490019040" providerId="ADAL" clId="{98BB8AE7-45B7-4A2E-AD75-F6B0C6ECB3E0}" dt="2024-09-19T18:43:17.384" v="120" actId="21"/>
          <ac:picMkLst>
            <pc:docMk/>
            <pc:sldMk cId="3957231708" sldId="283"/>
            <ac:picMk id="7" creationId="{F95C6E63-0312-2512-3410-ED0F24BBF370}"/>
          </ac:picMkLst>
        </pc:picChg>
        <pc:picChg chg="add mod">
          <ac:chgData name="Skyla Moffett" userId="566b70b5-1d19-481f-b7de-3d7490019040" providerId="ADAL" clId="{98BB8AE7-45B7-4A2E-AD75-F6B0C6ECB3E0}" dt="2024-09-19T18:43:26.630" v="123" actId="1076"/>
          <ac:picMkLst>
            <pc:docMk/>
            <pc:sldMk cId="3957231708" sldId="283"/>
            <ac:picMk id="10" creationId="{2E4BE53F-48E6-6B65-6AA3-C1BD46C4330A}"/>
          </ac:picMkLst>
        </pc:picChg>
      </pc:sldChg>
      <pc:sldChg chg="addSp delSp modSp new mod">
        <pc:chgData name="Skyla Moffett" userId="566b70b5-1d19-481f-b7de-3d7490019040" providerId="ADAL" clId="{98BB8AE7-45B7-4A2E-AD75-F6B0C6ECB3E0}" dt="2024-09-19T18:39:46.225" v="74" actId="18131"/>
        <pc:sldMkLst>
          <pc:docMk/>
          <pc:sldMk cId="131398469" sldId="284"/>
        </pc:sldMkLst>
        <pc:spChg chg="mod">
          <ac:chgData name="Skyla Moffett" userId="566b70b5-1d19-481f-b7de-3d7490019040" providerId="ADAL" clId="{98BB8AE7-45B7-4A2E-AD75-F6B0C6ECB3E0}" dt="2024-09-19T18:39:00.540" v="66"/>
          <ac:spMkLst>
            <pc:docMk/>
            <pc:sldMk cId="131398469" sldId="284"/>
            <ac:spMk id="3" creationId="{377BAF2A-B468-8EC4-3384-92544C010978}"/>
          </ac:spMkLst>
        </pc:spChg>
        <pc:spChg chg="mod">
          <ac:chgData name="Skyla Moffett" userId="566b70b5-1d19-481f-b7de-3d7490019040" providerId="ADAL" clId="{98BB8AE7-45B7-4A2E-AD75-F6B0C6ECB3E0}" dt="2024-09-19T18:39:03.360" v="67"/>
          <ac:spMkLst>
            <pc:docMk/>
            <pc:sldMk cId="131398469" sldId="284"/>
            <ac:spMk id="4" creationId="{9CFF7051-F5CF-D4B6-5408-676F989D6DD7}"/>
          </ac:spMkLst>
        </pc:spChg>
        <pc:spChg chg="add del">
          <ac:chgData name="Skyla Moffett" userId="566b70b5-1d19-481f-b7de-3d7490019040" providerId="ADAL" clId="{98BB8AE7-45B7-4A2E-AD75-F6B0C6ECB3E0}" dt="2024-09-19T18:39:30.778" v="70" actId="931"/>
          <ac:spMkLst>
            <pc:docMk/>
            <pc:sldMk cId="131398469" sldId="284"/>
            <ac:spMk id="5" creationId="{BF093F26-4EB1-A97B-1466-B95A9255FDB3}"/>
          </ac:spMkLst>
        </pc:spChg>
        <pc:picChg chg="add mod modCrop">
          <ac:chgData name="Skyla Moffett" userId="566b70b5-1d19-481f-b7de-3d7490019040" providerId="ADAL" clId="{98BB8AE7-45B7-4A2E-AD75-F6B0C6ECB3E0}" dt="2024-09-19T18:39:46.225" v="74" actId="18131"/>
          <ac:picMkLst>
            <pc:docMk/>
            <pc:sldMk cId="131398469" sldId="284"/>
            <ac:picMk id="7" creationId="{59BDA448-6C1E-7654-2B83-E4A932465A25}"/>
          </ac:picMkLst>
        </pc:picChg>
      </pc:sldChg>
      <pc:sldChg chg="del">
        <pc:chgData name="Skyla Moffett" userId="566b70b5-1d19-481f-b7de-3d7490019040" providerId="ADAL" clId="{98BB8AE7-45B7-4A2E-AD75-F6B0C6ECB3E0}" dt="2024-09-19T18:31:50.091" v="15" actId="2696"/>
        <pc:sldMkLst>
          <pc:docMk/>
          <pc:sldMk cId="862797747" sldId="284"/>
        </pc:sldMkLst>
      </pc:sldChg>
      <pc:sldChg chg="del">
        <pc:chgData name="Skyla Moffett" userId="566b70b5-1d19-481f-b7de-3d7490019040" providerId="ADAL" clId="{98BB8AE7-45B7-4A2E-AD75-F6B0C6ECB3E0}" dt="2024-09-19T18:31:50.091" v="15" actId="2696"/>
        <pc:sldMkLst>
          <pc:docMk/>
          <pc:sldMk cId="723797655" sldId="285"/>
        </pc:sldMkLst>
      </pc:sldChg>
      <pc:sldChg chg="addSp modSp new mod">
        <pc:chgData name="Skyla Moffett" userId="566b70b5-1d19-481f-b7de-3d7490019040" providerId="ADAL" clId="{98BB8AE7-45B7-4A2E-AD75-F6B0C6ECB3E0}" dt="2024-09-19T18:36:17.695" v="31" actId="1076"/>
        <pc:sldMkLst>
          <pc:docMk/>
          <pc:sldMk cId="2021608954" sldId="285"/>
        </pc:sldMkLst>
        <pc:spChg chg="mod">
          <ac:chgData name="Skyla Moffett" userId="566b70b5-1d19-481f-b7de-3d7490019040" providerId="ADAL" clId="{98BB8AE7-45B7-4A2E-AD75-F6B0C6ECB3E0}" dt="2024-09-19T18:35:57.511" v="26"/>
          <ac:spMkLst>
            <pc:docMk/>
            <pc:sldMk cId="2021608954" sldId="285"/>
            <ac:spMk id="3" creationId="{79ECA85E-A1D6-4168-D3E6-2E35AB2696C8}"/>
          </ac:spMkLst>
        </pc:spChg>
        <pc:spChg chg="mod">
          <ac:chgData name="Skyla Moffett" userId="566b70b5-1d19-481f-b7de-3d7490019040" providerId="ADAL" clId="{98BB8AE7-45B7-4A2E-AD75-F6B0C6ECB3E0}" dt="2024-09-19T18:36:12.503" v="30" actId="14100"/>
          <ac:spMkLst>
            <pc:docMk/>
            <pc:sldMk cId="2021608954" sldId="285"/>
            <ac:spMk id="4" creationId="{87E61E60-D53F-95DE-3DD2-84F701441F49}"/>
          </ac:spMkLst>
        </pc:spChg>
        <pc:picChg chg="add mod">
          <ac:chgData name="Skyla Moffett" userId="566b70b5-1d19-481f-b7de-3d7490019040" providerId="ADAL" clId="{98BB8AE7-45B7-4A2E-AD75-F6B0C6ECB3E0}" dt="2024-09-19T18:36:17.695" v="31" actId="1076"/>
          <ac:picMkLst>
            <pc:docMk/>
            <pc:sldMk cId="2021608954" sldId="285"/>
            <ac:picMk id="5" creationId="{FDB4DB3C-774F-344C-FE81-F0BDA87A7720}"/>
          </ac:picMkLst>
        </pc:picChg>
      </pc:sldChg>
      <pc:sldChg chg="del">
        <pc:chgData name="Skyla Moffett" userId="566b70b5-1d19-481f-b7de-3d7490019040" providerId="ADAL" clId="{98BB8AE7-45B7-4A2E-AD75-F6B0C6ECB3E0}" dt="2024-09-19T18:31:50.091" v="15" actId="2696"/>
        <pc:sldMkLst>
          <pc:docMk/>
          <pc:sldMk cId="3559294999" sldId="286"/>
        </pc:sldMkLst>
      </pc:sldChg>
      <pc:sldChg chg="addSp modSp new mod">
        <pc:chgData name="Skyla Moffett" userId="566b70b5-1d19-481f-b7de-3d7490019040" providerId="ADAL" clId="{98BB8AE7-45B7-4A2E-AD75-F6B0C6ECB3E0}" dt="2024-09-19T18:36:55.280" v="41" actId="1076"/>
        <pc:sldMkLst>
          <pc:docMk/>
          <pc:sldMk cId="4260589426" sldId="286"/>
        </pc:sldMkLst>
        <pc:spChg chg="mod">
          <ac:chgData name="Skyla Moffett" userId="566b70b5-1d19-481f-b7de-3d7490019040" providerId="ADAL" clId="{98BB8AE7-45B7-4A2E-AD75-F6B0C6ECB3E0}" dt="2024-09-19T18:36:35.997" v="36"/>
          <ac:spMkLst>
            <pc:docMk/>
            <pc:sldMk cId="4260589426" sldId="286"/>
            <ac:spMk id="3" creationId="{089E4DD7-038F-ABA1-2E79-8B5A0799F039}"/>
          </ac:spMkLst>
        </pc:spChg>
        <pc:spChg chg="mod">
          <ac:chgData name="Skyla Moffett" userId="566b70b5-1d19-481f-b7de-3d7490019040" providerId="ADAL" clId="{98BB8AE7-45B7-4A2E-AD75-F6B0C6ECB3E0}" dt="2024-09-19T18:36:48.289" v="40" actId="14100"/>
          <ac:spMkLst>
            <pc:docMk/>
            <pc:sldMk cId="4260589426" sldId="286"/>
            <ac:spMk id="4" creationId="{604FE2D9-858C-D91E-AA2C-F54E8C1D1570}"/>
          </ac:spMkLst>
        </pc:spChg>
        <pc:picChg chg="add mod">
          <ac:chgData name="Skyla Moffett" userId="566b70b5-1d19-481f-b7de-3d7490019040" providerId="ADAL" clId="{98BB8AE7-45B7-4A2E-AD75-F6B0C6ECB3E0}" dt="2024-09-19T18:36:55.280" v="41" actId="1076"/>
          <ac:picMkLst>
            <pc:docMk/>
            <pc:sldMk cId="4260589426" sldId="286"/>
            <ac:picMk id="5" creationId="{9CAABBA7-57F0-B272-A467-A93AD6D5ED1C}"/>
          </ac:picMkLst>
        </pc:picChg>
      </pc:sldChg>
      <pc:sldChg chg="del">
        <pc:chgData name="Skyla Moffett" userId="566b70b5-1d19-481f-b7de-3d7490019040" providerId="ADAL" clId="{98BB8AE7-45B7-4A2E-AD75-F6B0C6ECB3E0}" dt="2024-09-19T18:31:50.091" v="15" actId="2696"/>
        <pc:sldMkLst>
          <pc:docMk/>
          <pc:sldMk cId="3836581357" sldId="287"/>
        </pc:sldMkLst>
      </pc:sldChg>
      <pc:sldChg chg="addSp modSp new mod">
        <pc:chgData name="Skyla Moffett" userId="566b70b5-1d19-481f-b7de-3d7490019040" providerId="ADAL" clId="{98BB8AE7-45B7-4A2E-AD75-F6B0C6ECB3E0}" dt="2024-09-19T18:37:26.974" v="49" actId="1076"/>
        <pc:sldMkLst>
          <pc:docMk/>
          <pc:sldMk cId="4171980903" sldId="287"/>
        </pc:sldMkLst>
        <pc:spChg chg="mod">
          <ac:chgData name="Skyla Moffett" userId="566b70b5-1d19-481f-b7de-3d7490019040" providerId="ADAL" clId="{98BB8AE7-45B7-4A2E-AD75-F6B0C6ECB3E0}" dt="2024-09-19T18:37:16.390" v="46"/>
          <ac:spMkLst>
            <pc:docMk/>
            <pc:sldMk cId="4171980903" sldId="287"/>
            <ac:spMk id="3" creationId="{ADDFDB33-15F7-20DA-8F67-61E0AA283F33}"/>
          </ac:spMkLst>
        </pc:spChg>
        <pc:spChg chg="mod">
          <ac:chgData name="Skyla Moffett" userId="566b70b5-1d19-481f-b7de-3d7490019040" providerId="ADAL" clId="{98BB8AE7-45B7-4A2E-AD75-F6B0C6ECB3E0}" dt="2024-09-19T18:37:21.899" v="47" actId="14100"/>
          <ac:spMkLst>
            <pc:docMk/>
            <pc:sldMk cId="4171980903" sldId="287"/>
            <ac:spMk id="4" creationId="{E1FB05B0-B096-6467-3F99-134BB419CA7B}"/>
          </ac:spMkLst>
        </pc:spChg>
        <pc:picChg chg="add mod">
          <ac:chgData name="Skyla Moffett" userId="566b70b5-1d19-481f-b7de-3d7490019040" providerId="ADAL" clId="{98BB8AE7-45B7-4A2E-AD75-F6B0C6ECB3E0}" dt="2024-09-19T18:37:26.974" v="49" actId="1076"/>
          <ac:picMkLst>
            <pc:docMk/>
            <pc:sldMk cId="4171980903" sldId="287"/>
            <ac:picMk id="5" creationId="{36F95074-F29F-AD16-7CFE-915F9ADB3EA7}"/>
          </ac:picMkLst>
        </pc:picChg>
      </pc:sldChg>
      <pc:sldChg chg="addSp modSp new mod">
        <pc:chgData name="Skyla Moffett" userId="566b70b5-1d19-481f-b7de-3d7490019040" providerId="ADAL" clId="{98BB8AE7-45B7-4A2E-AD75-F6B0C6ECB3E0}" dt="2024-09-19T18:38:01.306" v="57" actId="1076"/>
        <pc:sldMkLst>
          <pc:docMk/>
          <pc:sldMk cId="94886994" sldId="288"/>
        </pc:sldMkLst>
        <pc:spChg chg="mod">
          <ac:chgData name="Skyla Moffett" userId="566b70b5-1d19-481f-b7de-3d7490019040" providerId="ADAL" clId="{98BB8AE7-45B7-4A2E-AD75-F6B0C6ECB3E0}" dt="2024-09-19T18:37:52.195" v="54"/>
          <ac:spMkLst>
            <pc:docMk/>
            <pc:sldMk cId="94886994" sldId="288"/>
            <ac:spMk id="3" creationId="{00DDE4CE-C34C-7108-E726-A8824651A883}"/>
          </ac:spMkLst>
        </pc:spChg>
        <pc:spChg chg="mod">
          <ac:chgData name="Skyla Moffett" userId="566b70b5-1d19-481f-b7de-3d7490019040" providerId="ADAL" clId="{98BB8AE7-45B7-4A2E-AD75-F6B0C6ECB3E0}" dt="2024-09-19T18:37:56.938" v="55" actId="14100"/>
          <ac:spMkLst>
            <pc:docMk/>
            <pc:sldMk cId="94886994" sldId="288"/>
            <ac:spMk id="4" creationId="{62F4B40D-10DC-BC85-D180-AFF1C09C674B}"/>
          </ac:spMkLst>
        </pc:spChg>
        <pc:picChg chg="add mod">
          <ac:chgData name="Skyla Moffett" userId="566b70b5-1d19-481f-b7de-3d7490019040" providerId="ADAL" clId="{98BB8AE7-45B7-4A2E-AD75-F6B0C6ECB3E0}" dt="2024-09-19T18:38:01.306" v="57" actId="1076"/>
          <ac:picMkLst>
            <pc:docMk/>
            <pc:sldMk cId="94886994" sldId="288"/>
            <ac:picMk id="5" creationId="{7331D77A-E501-63EA-D9C1-E97F1790DB92}"/>
          </ac:picMkLst>
        </pc:picChg>
      </pc:sldChg>
      <pc:sldChg chg="del">
        <pc:chgData name="Skyla Moffett" userId="566b70b5-1d19-481f-b7de-3d7490019040" providerId="ADAL" clId="{98BB8AE7-45B7-4A2E-AD75-F6B0C6ECB3E0}" dt="2024-09-19T18:31:50.091" v="15" actId="2696"/>
        <pc:sldMkLst>
          <pc:docMk/>
          <pc:sldMk cId="2609493451" sldId="288"/>
        </pc:sldMkLst>
      </pc:sldChg>
      <pc:sldChg chg="addSp modSp new mod">
        <pc:chgData name="Skyla Moffett" userId="566b70b5-1d19-481f-b7de-3d7490019040" providerId="ADAL" clId="{98BB8AE7-45B7-4A2E-AD75-F6B0C6ECB3E0}" dt="2024-09-19T18:38:35.474" v="65" actId="1076"/>
        <pc:sldMkLst>
          <pc:docMk/>
          <pc:sldMk cId="104032121" sldId="289"/>
        </pc:sldMkLst>
        <pc:spChg chg="mod">
          <ac:chgData name="Skyla Moffett" userId="566b70b5-1d19-481f-b7de-3d7490019040" providerId="ADAL" clId="{98BB8AE7-45B7-4A2E-AD75-F6B0C6ECB3E0}" dt="2024-09-19T18:38:23.687" v="62"/>
          <ac:spMkLst>
            <pc:docMk/>
            <pc:sldMk cId="104032121" sldId="289"/>
            <ac:spMk id="3" creationId="{B832FBA8-ED45-9549-D4A3-A64D730C7105}"/>
          </ac:spMkLst>
        </pc:spChg>
        <pc:spChg chg="mod">
          <ac:chgData name="Skyla Moffett" userId="566b70b5-1d19-481f-b7de-3d7490019040" providerId="ADAL" clId="{98BB8AE7-45B7-4A2E-AD75-F6B0C6ECB3E0}" dt="2024-09-19T18:38:29.296" v="63" actId="14100"/>
          <ac:spMkLst>
            <pc:docMk/>
            <pc:sldMk cId="104032121" sldId="289"/>
            <ac:spMk id="4" creationId="{D91E4202-8EAA-3F89-BD77-FCFD92F03F74}"/>
          </ac:spMkLst>
        </pc:spChg>
        <pc:picChg chg="add mod">
          <ac:chgData name="Skyla Moffett" userId="566b70b5-1d19-481f-b7de-3d7490019040" providerId="ADAL" clId="{98BB8AE7-45B7-4A2E-AD75-F6B0C6ECB3E0}" dt="2024-09-19T18:38:35.474" v="65" actId="1076"/>
          <ac:picMkLst>
            <pc:docMk/>
            <pc:sldMk cId="104032121" sldId="289"/>
            <ac:picMk id="5" creationId="{50986A42-8982-12E4-6975-79F4250FFE97}"/>
          </ac:picMkLst>
        </pc:picChg>
      </pc:sldChg>
      <pc:sldChg chg="del">
        <pc:chgData name="Skyla Moffett" userId="566b70b5-1d19-481f-b7de-3d7490019040" providerId="ADAL" clId="{98BB8AE7-45B7-4A2E-AD75-F6B0C6ECB3E0}" dt="2024-09-19T18:31:50.091" v="15" actId="2696"/>
        <pc:sldMkLst>
          <pc:docMk/>
          <pc:sldMk cId="1202654839" sldId="289"/>
        </pc:sldMkLst>
      </pc:sldChg>
      <pc:sldChg chg="del">
        <pc:chgData name="Skyla Moffett" userId="566b70b5-1d19-481f-b7de-3d7490019040" providerId="ADAL" clId="{98BB8AE7-45B7-4A2E-AD75-F6B0C6ECB3E0}" dt="2024-09-19T18:31:50.091" v="15" actId="2696"/>
        <pc:sldMkLst>
          <pc:docMk/>
          <pc:sldMk cId="1769844230" sldId="290"/>
        </pc:sldMkLst>
      </pc:sldChg>
      <pc:sldChg chg="addSp delSp modSp new mod">
        <pc:chgData name="Skyla Moffett" userId="566b70b5-1d19-481f-b7de-3d7490019040" providerId="ADAL" clId="{98BB8AE7-45B7-4A2E-AD75-F6B0C6ECB3E0}" dt="2024-09-19T18:41:36.130" v="93" actId="18131"/>
        <pc:sldMkLst>
          <pc:docMk/>
          <pc:sldMk cId="2832784229" sldId="290"/>
        </pc:sldMkLst>
        <pc:spChg chg="mod">
          <ac:chgData name="Skyla Moffett" userId="566b70b5-1d19-481f-b7de-3d7490019040" providerId="ADAL" clId="{98BB8AE7-45B7-4A2E-AD75-F6B0C6ECB3E0}" dt="2024-09-19T18:40:57.434" v="89" actId="5793"/>
          <ac:spMkLst>
            <pc:docMk/>
            <pc:sldMk cId="2832784229" sldId="290"/>
            <ac:spMk id="4" creationId="{4E049F5A-F20D-9D13-6762-21F0868A41BB}"/>
          </ac:spMkLst>
        </pc:spChg>
        <pc:spChg chg="del">
          <ac:chgData name="Skyla Moffett" userId="566b70b5-1d19-481f-b7de-3d7490019040" providerId="ADAL" clId="{98BB8AE7-45B7-4A2E-AD75-F6B0C6ECB3E0}" dt="2024-09-19T18:41:31.470" v="90" actId="931"/>
          <ac:spMkLst>
            <pc:docMk/>
            <pc:sldMk cId="2832784229" sldId="290"/>
            <ac:spMk id="5" creationId="{20ADE2D4-D7D7-4AC2-0A84-B17067B3268A}"/>
          </ac:spMkLst>
        </pc:spChg>
        <pc:picChg chg="add mod modCrop">
          <ac:chgData name="Skyla Moffett" userId="566b70b5-1d19-481f-b7de-3d7490019040" providerId="ADAL" clId="{98BB8AE7-45B7-4A2E-AD75-F6B0C6ECB3E0}" dt="2024-09-19T18:41:36.130" v="93" actId="18131"/>
          <ac:picMkLst>
            <pc:docMk/>
            <pc:sldMk cId="2832784229" sldId="290"/>
            <ac:picMk id="7" creationId="{85E73E35-8178-ADFB-60E8-663EB86A8F04}"/>
          </ac:picMkLst>
        </pc:picChg>
      </pc:sldChg>
      <pc:sldChg chg="addSp modSp new mod">
        <pc:chgData name="Skyla Moffett" userId="566b70b5-1d19-481f-b7de-3d7490019040" providerId="ADAL" clId="{98BB8AE7-45B7-4A2E-AD75-F6B0C6ECB3E0}" dt="2024-09-19T18:40:41.984" v="87" actId="1076"/>
        <pc:sldMkLst>
          <pc:docMk/>
          <pc:sldMk cId="1326727461" sldId="291"/>
        </pc:sldMkLst>
        <pc:spChg chg="mod">
          <ac:chgData name="Skyla Moffett" userId="566b70b5-1d19-481f-b7de-3d7490019040" providerId="ADAL" clId="{98BB8AE7-45B7-4A2E-AD75-F6B0C6ECB3E0}" dt="2024-09-19T18:40:13.546" v="80"/>
          <ac:spMkLst>
            <pc:docMk/>
            <pc:sldMk cId="1326727461" sldId="291"/>
            <ac:spMk id="3" creationId="{543400E3-1A94-A60D-AA84-CF51437CBF79}"/>
          </ac:spMkLst>
        </pc:spChg>
        <pc:spChg chg="mod">
          <ac:chgData name="Skyla Moffett" userId="566b70b5-1d19-481f-b7de-3d7490019040" providerId="ADAL" clId="{98BB8AE7-45B7-4A2E-AD75-F6B0C6ECB3E0}" dt="2024-09-19T18:40:40.514" v="86" actId="14100"/>
          <ac:spMkLst>
            <pc:docMk/>
            <pc:sldMk cId="1326727461" sldId="291"/>
            <ac:spMk id="4" creationId="{F4C0BC1C-79E5-CA62-065C-619C46658430}"/>
          </ac:spMkLst>
        </pc:spChg>
        <pc:picChg chg="add mod">
          <ac:chgData name="Skyla Moffett" userId="566b70b5-1d19-481f-b7de-3d7490019040" providerId="ADAL" clId="{98BB8AE7-45B7-4A2E-AD75-F6B0C6ECB3E0}" dt="2024-09-19T18:40:41.984" v="87" actId="1076"/>
          <ac:picMkLst>
            <pc:docMk/>
            <pc:sldMk cId="1326727461" sldId="291"/>
            <ac:picMk id="5" creationId="{7AEA13F2-35D1-F191-3DEB-7DD07DCA6237}"/>
          </ac:picMkLst>
        </pc:picChg>
      </pc:sldChg>
      <pc:sldChg chg="del">
        <pc:chgData name="Skyla Moffett" userId="566b70b5-1d19-481f-b7de-3d7490019040" providerId="ADAL" clId="{98BB8AE7-45B7-4A2E-AD75-F6B0C6ECB3E0}" dt="2024-09-19T18:31:50.091" v="15" actId="2696"/>
        <pc:sldMkLst>
          <pc:docMk/>
          <pc:sldMk cId="4081575200" sldId="291"/>
        </pc:sldMkLst>
      </pc:sldChg>
      <pc:sldChg chg="addSp delSp modSp new mod">
        <pc:chgData name="Skyla Moffett" userId="566b70b5-1d19-481f-b7de-3d7490019040" providerId="ADAL" clId="{98BB8AE7-45B7-4A2E-AD75-F6B0C6ECB3E0}" dt="2024-09-19T19:31:35.202" v="343" actId="931"/>
        <pc:sldMkLst>
          <pc:docMk/>
          <pc:sldMk cId="879850105" sldId="292"/>
        </pc:sldMkLst>
        <pc:spChg chg="mod">
          <ac:chgData name="Skyla Moffett" userId="566b70b5-1d19-481f-b7de-3d7490019040" providerId="ADAL" clId="{98BB8AE7-45B7-4A2E-AD75-F6B0C6ECB3E0}" dt="2024-09-19T19:30:55.823" v="342" actId="113"/>
          <ac:spMkLst>
            <pc:docMk/>
            <pc:sldMk cId="879850105" sldId="292"/>
            <ac:spMk id="3" creationId="{E985ECED-9F1F-6870-C75E-B0C0DC36497A}"/>
          </ac:spMkLst>
        </pc:spChg>
        <pc:spChg chg="del mod">
          <ac:chgData name="Skyla Moffett" userId="566b70b5-1d19-481f-b7de-3d7490019040" providerId="ADAL" clId="{98BB8AE7-45B7-4A2E-AD75-F6B0C6ECB3E0}" dt="2024-09-19T19:15:15.937" v="186" actId="34307"/>
          <ac:spMkLst>
            <pc:docMk/>
            <pc:sldMk cId="879850105" sldId="292"/>
            <ac:spMk id="4" creationId="{1E90A7DE-57E2-2907-E0A6-E3D0E56E88FC}"/>
          </ac:spMkLst>
        </pc:spChg>
        <pc:spChg chg="del">
          <ac:chgData name="Skyla Moffett" userId="566b70b5-1d19-481f-b7de-3d7490019040" providerId="ADAL" clId="{98BB8AE7-45B7-4A2E-AD75-F6B0C6ECB3E0}" dt="2024-09-19T19:31:35.202" v="343" actId="931"/>
          <ac:spMkLst>
            <pc:docMk/>
            <pc:sldMk cId="879850105" sldId="292"/>
            <ac:spMk id="5" creationId="{F4E73237-78B3-777B-DEDC-97272A168A3D}"/>
          </ac:spMkLst>
        </pc:spChg>
        <pc:spChg chg="add del mod">
          <ac:chgData name="Skyla Moffett" userId="566b70b5-1d19-481f-b7de-3d7490019040" providerId="ADAL" clId="{98BB8AE7-45B7-4A2E-AD75-F6B0C6ECB3E0}" dt="2024-09-19T19:15:27.402" v="188"/>
          <ac:spMkLst>
            <pc:docMk/>
            <pc:sldMk cId="879850105" sldId="292"/>
            <ac:spMk id="8" creationId="{1BA25417-F690-78C2-460D-DDA2986F1F17}"/>
          </ac:spMkLst>
        </pc:spChg>
        <pc:spChg chg="add mod">
          <ac:chgData name="Skyla Moffett" userId="566b70b5-1d19-481f-b7de-3d7490019040" providerId="ADAL" clId="{98BB8AE7-45B7-4A2E-AD75-F6B0C6ECB3E0}" dt="2024-09-19T19:30:45.647" v="340" actId="5793"/>
          <ac:spMkLst>
            <pc:docMk/>
            <pc:sldMk cId="879850105" sldId="292"/>
            <ac:spMk id="11" creationId="{E6CB0B9F-57F4-80EC-5571-CC2AF890725A}"/>
          </ac:spMkLst>
        </pc:spChg>
        <pc:picChg chg="add del mod ord">
          <ac:chgData name="Skyla Moffett" userId="566b70b5-1d19-481f-b7de-3d7490019040" providerId="ADAL" clId="{98BB8AE7-45B7-4A2E-AD75-F6B0C6ECB3E0}" dt="2024-09-19T19:15:21.844" v="187" actId="21"/>
          <ac:picMkLst>
            <pc:docMk/>
            <pc:sldMk cId="879850105" sldId="292"/>
            <ac:picMk id="6" creationId="{E3286623-1AAC-3799-FDC9-90F9A2FD5592}"/>
          </ac:picMkLst>
        </pc:picChg>
        <pc:picChg chg="add del mod">
          <ac:chgData name="Skyla Moffett" userId="566b70b5-1d19-481f-b7de-3d7490019040" providerId="ADAL" clId="{98BB8AE7-45B7-4A2E-AD75-F6B0C6ECB3E0}" dt="2024-09-19T19:15:29.354" v="189" actId="21"/>
          <ac:picMkLst>
            <pc:docMk/>
            <pc:sldMk cId="879850105" sldId="292"/>
            <ac:picMk id="9" creationId="{E3286623-1AAC-3799-FDC9-90F9A2FD5592}"/>
          </ac:picMkLst>
        </pc:picChg>
        <pc:picChg chg="add mod">
          <ac:chgData name="Skyla Moffett" userId="566b70b5-1d19-481f-b7de-3d7490019040" providerId="ADAL" clId="{98BB8AE7-45B7-4A2E-AD75-F6B0C6ECB3E0}" dt="2024-09-19T19:31:35.202" v="343" actId="931"/>
          <ac:picMkLst>
            <pc:docMk/>
            <pc:sldMk cId="879850105" sldId="292"/>
            <ac:picMk id="13" creationId="{C25FD53B-06B3-5C50-B4F8-A2EADD635EAD}"/>
          </ac:picMkLst>
        </pc:picChg>
      </pc:sldChg>
      <pc:sldChg chg="del">
        <pc:chgData name="Skyla Moffett" userId="566b70b5-1d19-481f-b7de-3d7490019040" providerId="ADAL" clId="{98BB8AE7-45B7-4A2E-AD75-F6B0C6ECB3E0}" dt="2024-09-19T18:31:50.091" v="15" actId="2696"/>
        <pc:sldMkLst>
          <pc:docMk/>
          <pc:sldMk cId="1687802761" sldId="292"/>
        </pc:sldMkLst>
      </pc:sldChg>
      <pc:sldChg chg="addSp modSp new mod">
        <pc:chgData name="Skyla Moffett" userId="566b70b5-1d19-481f-b7de-3d7490019040" providerId="ADAL" clId="{98BB8AE7-45B7-4A2E-AD75-F6B0C6ECB3E0}" dt="2024-09-19T18:42:15.617" v="105" actId="14100"/>
        <pc:sldMkLst>
          <pc:docMk/>
          <pc:sldMk cId="495646812" sldId="293"/>
        </pc:sldMkLst>
        <pc:spChg chg="mod">
          <ac:chgData name="Skyla Moffett" userId="566b70b5-1d19-481f-b7de-3d7490019040" providerId="ADAL" clId="{98BB8AE7-45B7-4A2E-AD75-F6B0C6ECB3E0}" dt="2024-09-19T18:42:01.901" v="101"/>
          <ac:spMkLst>
            <pc:docMk/>
            <pc:sldMk cId="495646812" sldId="293"/>
            <ac:spMk id="3" creationId="{69F46795-CA99-8B0D-BC8C-BD16EB146080}"/>
          </ac:spMkLst>
        </pc:spChg>
        <pc:spChg chg="mod">
          <ac:chgData name="Skyla Moffett" userId="566b70b5-1d19-481f-b7de-3d7490019040" providerId="ADAL" clId="{98BB8AE7-45B7-4A2E-AD75-F6B0C6ECB3E0}" dt="2024-09-19T18:42:15.617" v="105" actId="14100"/>
          <ac:spMkLst>
            <pc:docMk/>
            <pc:sldMk cId="495646812" sldId="293"/>
            <ac:spMk id="4" creationId="{EC679DC3-F7D7-19FC-F4C3-F27F1F63B97F}"/>
          </ac:spMkLst>
        </pc:spChg>
        <pc:picChg chg="add mod">
          <ac:chgData name="Skyla Moffett" userId="566b70b5-1d19-481f-b7de-3d7490019040" providerId="ADAL" clId="{98BB8AE7-45B7-4A2E-AD75-F6B0C6ECB3E0}" dt="2024-09-19T18:42:12.482" v="104" actId="1076"/>
          <ac:picMkLst>
            <pc:docMk/>
            <pc:sldMk cId="495646812" sldId="293"/>
            <ac:picMk id="5" creationId="{2910AEAA-261C-3CF8-158D-F8D99E2AD305}"/>
          </ac:picMkLst>
        </pc:picChg>
      </pc:sldChg>
      <pc:sldChg chg="del">
        <pc:chgData name="Skyla Moffett" userId="566b70b5-1d19-481f-b7de-3d7490019040" providerId="ADAL" clId="{98BB8AE7-45B7-4A2E-AD75-F6B0C6ECB3E0}" dt="2024-09-19T18:31:50.091" v="15" actId="2696"/>
        <pc:sldMkLst>
          <pc:docMk/>
          <pc:sldMk cId="3245638814" sldId="293"/>
        </pc:sldMkLst>
      </pc:sldChg>
      <pc:sldChg chg="del">
        <pc:chgData name="Skyla Moffett" userId="566b70b5-1d19-481f-b7de-3d7490019040" providerId="ADAL" clId="{98BB8AE7-45B7-4A2E-AD75-F6B0C6ECB3E0}" dt="2024-09-19T18:31:50.091" v="15" actId="2696"/>
        <pc:sldMkLst>
          <pc:docMk/>
          <pc:sldMk cId="472806708" sldId="294"/>
        </pc:sldMkLst>
      </pc:sldChg>
      <pc:sldChg chg="addSp modSp new mod">
        <pc:chgData name="Skyla Moffett" userId="566b70b5-1d19-481f-b7de-3d7490019040" providerId="ADAL" clId="{98BB8AE7-45B7-4A2E-AD75-F6B0C6ECB3E0}" dt="2024-09-19T18:42:43.411" v="113" actId="1076"/>
        <pc:sldMkLst>
          <pc:docMk/>
          <pc:sldMk cId="2223716448" sldId="294"/>
        </pc:sldMkLst>
        <pc:spChg chg="mod">
          <ac:chgData name="Skyla Moffett" userId="566b70b5-1d19-481f-b7de-3d7490019040" providerId="ADAL" clId="{98BB8AE7-45B7-4A2E-AD75-F6B0C6ECB3E0}" dt="2024-09-19T18:42:33.572" v="110"/>
          <ac:spMkLst>
            <pc:docMk/>
            <pc:sldMk cId="2223716448" sldId="294"/>
            <ac:spMk id="3" creationId="{B2EC9FD5-3543-3075-1894-88CD4DE288A0}"/>
          </ac:spMkLst>
        </pc:spChg>
        <pc:spChg chg="mod">
          <ac:chgData name="Skyla Moffett" userId="566b70b5-1d19-481f-b7de-3d7490019040" providerId="ADAL" clId="{98BB8AE7-45B7-4A2E-AD75-F6B0C6ECB3E0}" dt="2024-09-19T18:42:38.151" v="111" actId="14100"/>
          <ac:spMkLst>
            <pc:docMk/>
            <pc:sldMk cId="2223716448" sldId="294"/>
            <ac:spMk id="4" creationId="{11C72FBE-2F07-4E47-FD93-988652DF3078}"/>
          </ac:spMkLst>
        </pc:spChg>
        <pc:picChg chg="add mod">
          <ac:chgData name="Skyla Moffett" userId="566b70b5-1d19-481f-b7de-3d7490019040" providerId="ADAL" clId="{98BB8AE7-45B7-4A2E-AD75-F6B0C6ECB3E0}" dt="2024-09-19T18:42:43.411" v="113" actId="1076"/>
          <ac:picMkLst>
            <pc:docMk/>
            <pc:sldMk cId="2223716448" sldId="294"/>
            <ac:picMk id="5" creationId="{137468C1-AFD3-056C-A31A-D9C78E4DA510}"/>
          </ac:picMkLst>
        </pc:picChg>
      </pc:sldChg>
      <pc:sldChg chg="addSp modSp new mod">
        <pc:chgData name="Skyla Moffett" userId="566b70b5-1d19-481f-b7de-3d7490019040" providerId="ADAL" clId="{98BB8AE7-45B7-4A2E-AD75-F6B0C6ECB3E0}" dt="2024-09-19T19:08:00.773" v="127" actId="1076"/>
        <pc:sldMkLst>
          <pc:docMk/>
          <pc:sldMk cId="3385783999" sldId="295"/>
        </pc:sldMkLst>
        <pc:spChg chg="mod">
          <ac:chgData name="Skyla Moffett" userId="566b70b5-1d19-481f-b7de-3d7490019040" providerId="ADAL" clId="{98BB8AE7-45B7-4A2E-AD75-F6B0C6ECB3E0}" dt="2024-09-19T18:43:10.399" v="119"/>
          <ac:spMkLst>
            <pc:docMk/>
            <pc:sldMk cId="3385783999" sldId="295"/>
            <ac:spMk id="3" creationId="{8E1AA1E6-2122-B091-801F-98C5875F68A3}"/>
          </ac:spMkLst>
        </pc:spChg>
        <pc:spChg chg="mod">
          <ac:chgData name="Skyla Moffett" userId="566b70b5-1d19-481f-b7de-3d7490019040" providerId="ADAL" clId="{98BB8AE7-45B7-4A2E-AD75-F6B0C6ECB3E0}" dt="2024-09-19T18:44:04.926" v="125" actId="14100"/>
          <ac:spMkLst>
            <pc:docMk/>
            <pc:sldMk cId="3385783999" sldId="295"/>
            <ac:spMk id="4" creationId="{7C290CC4-19EA-897A-FFE4-CEAA9D4DE447}"/>
          </ac:spMkLst>
        </pc:spChg>
        <pc:picChg chg="add mod">
          <ac:chgData name="Skyla Moffett" userId="566b70b5-1d19-481f-b7de-3d7490019040" providerId="ADAL" clId="{98BB8AE7-45B7-4A2E-AD75-F6B0C6ECB3E0}" dt="2024-09-19T19:08:00.773" v="127" actId="1076"/>
          <ac:picMkLst>
            <pc:docMk/>
            <pc:sldMk cId="3385783999" sldId="295"/>
            <ac:picMk id="5" creationId="{7AD24301-39A6-A5A7-C088-ACBE3B672E2F}"/>
          </ac:picMkLst>
        </pc:picChg>
      </pc:sldChg>
      <pc:sldChg chg="del">
        <pc:chgData name="Skyla Moffett" userId="566b70b5-1d19-481f-b7de-3d7490019040" providerId="ADAL" clId="{98BB8AE7-45B7-4A2E-AD75-F6B0C6ECB3E0}" dt="2024-09-19T18:31:50.091" v="15" actId="2696"/>
        <pc:sldMkLst>
          <pc:docMk/>
          <pc:sldMk cId="4134498084" sldId="295"/>
        </pc:sldMkLst>
      </pc:sldChg>
      <pc:sldChg chg="addSp modSp new mod">
        <pc:chgData name="Skyla Moffett" userId="566b70b5-1d19-481f-b7de-3d7490019040" providerId="ADAL" clId="{98BB8AE7-45B7-4A2E-AD75-F6B0C6ECB3E0}" dt="2024-09-19T19:09:12.997" v="149" actId="14100"/>
        <pc:sldMkLst>
          <pc:docMk/>
          <pc:sldMk cId="782191058" sldId="296"/>
        </pc:sldMkLst>
        <pc:spChg chg="mod">
          <ac:chgData name="Skyla Moffett" userId="566b70b5-1d19-481f-b7de-3d7490019040" providerId="ADAL" clId="{98BB8AE7-45B7-4A2E-AD75-F6B0C6ECB3E0}" dt="2024-09-19T19:08:39.475" v="144" actId="20577"/>
          <ac:spMkLst>
            <pc:docMk/>
            <pc:sldMk cId="782191058" sldId="296"/>
            <ac:spMk id="3" creationId="{E16394B4-F1A8-0EA3-91AA-ADDEA0B7A0E7}"/>
          </ac:spMkLst>
        </pc:spChg>
        <pc:spChg chg="mod">
          <ac:chgData name="Skyla Moffett" userId="566b70b5-1d19-481f-b7de-3d7490019040" providerId="ADAL" clId="{98BB8AE7-45B7-4A2E-AD75-F6B0C6ECB3E0}" dt="2024-09-19T19:09:12.997" v="149" actId="14100"/>
          <ac:spMkLst>
            <pc:docMk/>
            <pc:sldMk cId="782191058" sldId="296"/>
            <ac:spMk id="4" creationId="{30AEC941-8209-A2B2-2DF4-FE8309DF8694}"/>
          </ac:spMkLst>
        </pc:spChg>
        <pc:picChg chg="add mod">
          <ac:chgData name="Skyla Moffett" userId="566b70b5-1d19-481f-b7de-3d7490019040" providerId="ADAL" clId="{98BB8AE7-45B7-4A2E-AD75-F6B0C6ECB3E0}" dt="2024-09-19T19:09:09.225" v="148" actId="1076"/>
          <ac:picMkLst>
            <pc:docMk/>
            <pc:sldMk cId="782191058" sldId="296"/>
            <ac:picMk id="5" creationId="{CF2FEC8B-FEAF-8CB0-7BF3-E49D33F46AA9}"/>
          </ac:picMkLst>
        </pc:picChg>
        <pc:picChg chg="add mod">
          <ac:chgData name="Skyla Moffett" userId="566b70b5-1d19-481f-b7de-3d7490019040" providerId="ADAL" clId="{98BB8AE7-45B7-4A2E-AD75-F6B0C6ECB3E0}" dt="2024-09-19T19:09:09.225" v="148" actId="1076"/>
          <ac:picMkLst>
            <pc:docMk/>
            <pc:sldMk cId="782191058" sldId="296"/>
            <ac:picMk id="6" creationId="{EF0C1D32-5A8A-8B06-FB22-33342B241BF4}"/>
          </ac:picMkLst>
        </pc:picChg>
        <pc:picChg chg="add mod">
          <ac:chgData name="Skyla Moffett" userId="566b70b5-1d19-481f-b7de-3d7490019040" providerId="ADAL" clId="{98BB8AE7-45B7-4A2E-AD75-F6B0C6ECB3E0}" dt="2024-09-19T19:09:09.225" v="148" actId="1076"/>
          <ac:picMkLst>
            <pc:docMk/>
            <pc:sldMk cId="782191058" sldId="296"/>
            <ac:picMk id="7" creationId="{09FBBF91-8743-0729-DC67-D09D778E3F27}"/>
          </ac:picMkLst>
        </pc:picChg>
      </pc:sldChg>
      <pc:sldChg chg="del">
        <pc:chgData name="Skyla Moffett" userId="566b70b5-1d19-481f-b7de-3d7490019040" providerId="ADAL" clId="{98BB8AE7-45B7-4A2E-AD75-F6B0C6ECB3E0}" dt="2024-09-19T18:31:50.091" v="15" actId="2696"/>
        <pc:sldMkLst>
          <pc:docMk/>
          <pc:sldMk cId="4167361701" sldId="296"/>
        </pc:sldMkLst>
      </pc:sldChg>
      <pc:sldChg chg="new del">
        <pc:chgData name="Skyla Moffett" userId="566b70b5-1d19-481f-b7de-3d7490019040" providerId="ADAL" clId="{98BB8AE7-45B7-4A2E-AD75-F6B0C6ECB3E0}" dt="2024-09-19T19:09:59.420" v="153" actId="680"/>
        <pc:sldMkLst>
          <pc:docMk/>
          <pc:sldMk cId="709415175" sldId="297"/>
        </pc:sldMkLst>
      </pc:sldChg>
      <pc:sldChg chg="addSp modSp new mod">
        <pc:chgData name="Skyla Moffett" userId="566b70b5-1d19-481f-b7de-3d7490019040" providerId="ADAL" clId="{98BB8AE7-45B7-4A2E-AD75-F6B0C6ECB3E0}" dt="2024-09-19T19:10:41.271" v="160" actId="14100"/>
        <pc:sldMkLst>
          <pc:docMk/>
          <pc:sldMk cId="2365924275" sldId="297"/>
        </pc:sldMkLst>
        <pc:spChg chg="mod">
          <ac:chgData name="Skyla Moffett" userId="566b70b5-1d19-481f-b7de-3d7490019040" providerId="ADAL" clId="{98BB8AE7-45B7-4A2E-AD75-F6B0C6ECB3E0}" dt="2024-09-19T19:10:09.510" v="155"/>
          <ac:spMkLst>
            <pc:docMk/>
            <pc:sldMk cId="2365924275" sldId="297"/>
            <ac:spMk id="3" creationId="{8EC837E3-9815-48FC-F41D-A685CFACC7C0}"/>
          </ac:spMkLst>
        </pc:spChg>
        <pc:spChg chg="mod">
          <ac:chgData name="Skyla Moffett" userId="566b70b5-1d19-481f-b7de-3d7490019040" providerId="ADAL" clId="{98BB8AE7-45B7-4A2E-AD75-F6B0C6ECB3E0}" dt="2024-09-19T19:10:41.271" v="160" actId="14100"/>
          <ac:spMkLst>
            <pc:docMk/>
            <pc:sldMk cId="2365924275" sldId="297"/>
            <ac:spMk id="4" creationId="{37B78926-EFD0-0A2E-56D3-EC7DDC068401}"/>
          </ac:spMkLst>
        </pc:spChg>
        <pc:picChg chg="add mod">
          <ac:chgData name="Skyla Moffett" userId="566b70b5-1d19-481f-b7de-3d7490019040" providerId="ADAL" clId="{98BB8AE7-45B7-4A2E-AD75-F6B0C6ECB3E0}" dt="2024-09-19T19:10:37.796" v="159" actId="1076"/>
          <ac:picMkLst>
            <pc:docMk/>
            <pc:sldMk cId="2365924275" sldId="297"/>
            <ac:picMk id="5" creationId="{2112CC5B-FC1B-A389-5561-92AD50954775}"/>
          </ac:picMkLst>
        </pc:picChg>
      </pc:sldChg>
      <pc:sldChg chg="del">
        <pc:chgData name="Skyla Moffett" userId="566b70b5-1d19-481f-b7de-3d7490019040" providerId="ADAL" clId="{98BB8AE7-45B7-4A2E-AD75-F6B0C6ECB3E0}" dt="2024-09-19T18:31:50.091" v="15" actId="2696"/>
        <pc:sldMkLst>
          <pc:docMk/>
          <pc:sldMk cId="3378157129" sldId="297"/>
        </pc:sldMkLst>
      </pc:sldChg>
      <pc:sldChg chg="new del">
        <pc:chgData name="Skyla Moffett" userId="566b70b5-1d19-481f-b7de-3d7490019040" providerId="ADAL" clId="{98BB8AE7-45B7-4A2E-AD75-F6B0C6ECB3E0}" dt="2024-09-19T19:11:10.119" v="164" actId="680"/>
        <pc:sldMkLst>
          <pc:docMk/>
          <pc:sldMk cId="3000066370" sldId="298"/>
        </pc:sldMkLst>
      </pc:sldChg>
      <pc:sldChg chg="modSp new mod">
        <pc:chgData name="Skyla Moffett" userId="566b70b5-1d19-481f-b7de-3d7490019040" providerId="ADAL" clId="{98BB8AE7-45B7-4A2E-AD75-F6B0C6ECB3E0}" dt="2024-09-19T19:11:31.310" v="174"/>
        <pc:sldMkLst>
          <pc:docMk/>
          <pc:sldMk cId="4212814899" sldId="298"/>
        </pc:sldMkLst>
        <pc:spChg chg="mod">
          <ac:chgData name="Skyla Moffett" userId="566b70b5-1d19-481f-b7de-3d7490019040" providerId="ADAL" clId="{98BB8AE7-45B7-4A2E-AD75-F6B0C6ECB3E0}" dt="2024-09-19T19:11:23.262" v="173" actId="20577"/>
          <ac:spMkLst>
            <pc:docMk/>
            <pc:sldMk cId="4212814899" sldId="298"/>
            <ac:spMk id="3" creationId="{80CD662A-9801-07CA-E89A-70E92E09C73B}"/>
          </ac:spMkLst>
        </pc:spChg>
        <pc:spChg chg="mod">
          <ac:chgData name="Skyla Moffett" userId="566b70b5-1d19-481f-b7de-3d7490019040" providerId="ADAL" clId="{98BB8AE7-45B7-4A2E-AD75-F6B0C6ECB3E0}" dt="2024-09-19T19:11:31.310" v="174"/>
          <ac:spMkLst>
            <pc:docMk/>
            <pc:sldMk cId="4212814899" sldId="298"/>
            <ac:spMk id="4" creationId="{5B1A10E6-0D81-4BE0-8B06-CE8823DE2BDF}"/>
          </ac:spMkLst>
        </pc:spChg>
      </pc:sldChg>
      <pc:sldChg chg="addSp modSp new mod">
        <pc:chgData name="Skyla Moffett" userId="566b70b5-1d19-481f-b7de-3d7490019040" providerId="ADAL" clId="{98BB8AE7-45B7-4A2E-AD75-F6B0C6ECB3E0}" dt="2024-09-19T19:13:54.633" v="185" actId="1076"/>
        <pc:sldMkLst>
          <pc:docMk/>
          <pc:sldMk cId="2705141377" sldId="299"/>
        </pc:sldMkLst>
        <pc:spChg chg="mod">
          <ac:chgData name="Skyla Moffett" userId="566b70b5-1d19-481f-b7de-3d7490019040" providerId="ADAL" clId="{98BB8AE7-45B7-4A2E-AD75-F6B0C6ECB3E0}" dt="2024-09-19T19:13:51.732" v="184" actId="14100"/>
          <ac:spMkLst>
            <pc:docMk/>
            <pc:sldMk cId="2705141377" sldId="299"/>
            <ac:spMk id="4" creationId="{3075BDBA-6567-4F43-4FB1-76F54A94FF8B}"/>
          </ac:spMkLst>
        </pc:spChg>
        <pc:picChg chg="add mod">
          <ac:chgData name="Skyla Moffett" userId="566b70b5-1d19-481f-b7de-3d7490019040" providerId="ADAL" clId="{98BB8AE7-45B7-4A2E-AD75-F6B0C6ECB3E0}" dt="2024-09-19T19:13:54.633" v="185" actId="1076"/>
          <ac:picMkLst>
            <pc:docMk/>
            <pc:sldMk cId="2705141377" sldId="299"/>
            <ac:picMk id="5" creationId="{87D91BFC-7AC6-2983-22AE-EB77ECFDE762}"/>
          </ac:picMkLst>
        </pc:picChg>
      </pc:sldChg>
      <pc:sldChg chg="addSp modSp new mod">
        <pc:chgData name="Skyla Moffett" userId="566b70b5-1d19-481f-b7de-3d7490019040" providerId="ADAL" clId="{98BB8AE7-45B7-4A2E-AD75-F6B0C6ECB3E0}" dt="2024-09-19T19:17:09.537" v="208" actId="1076"/>
        <pc:sldMkLst>
          <pc:docMk/>
          <pc:sldMk cId="361454712" sldId="300"/>
        </pc:sldMkLst>
        <pc:spChg chg="mod">
          <ac:chgData name="Skyla Moffett" userId="566b70b5-1d19-481f-b7de-3d7490019040" providerId="ADAL" clId="{98BB8AE7-45B7-4A2E-AD75-F6B0C6ECB3E0}" dt="2024-09-19T19:15:43.988" v="200" actId="20577"/>
          <ac:spMkLst>
            <pc:docMk/>
            <pc:sldMk cId="361454712" sldId="300"/>
            <ac:spMk id="3" creationId="{FCB18B2A-23BD-65B5-D9EF-4A889FD6CC11}"/>
          </ac:spMkLst>
        </pc:spChg>
        <pc:spChg chg="mod">
          <ac:chgData name="Skyla Moffett" userId="566b70b5-1d19-481f-b7de-3d7490019040" providerId="ADAL" clId="{98BB8AE7-45B7-4A2E-AD75-F6B0C6ECB3E0}" dt="2024-09-19T19:17:07.901" v="207" actId="14100"/>
          <ac:spMkLst>
            <pc:docMk/>
            <pc:sldMk cId="361454712" sldId="300"/>
            <ac:spMk id="4" creationId="{BB662823-44E2-AF27-85AA-5F4A9F270DEE}"/>
          </ac:spMkLst>
        </pc:spChg>
        <pc:picChg chg="add mod">
          <ac:chgData name="Skyla Moffett" userId="566b70b5-1d19-481f-b7de-3d7490019040" providerId="ADAL" clId="{98BB8AE7-45B7-4A2E-AD75-F6B0C6ECB3E0}" dt="2024-09-19T19:17:09.537" v="208" actId="1076"/>
          <ac:picMkLst>
            <pc:docMk/>
            <pc:sldMk cId="361454712" sldId="300"/>
            <ac:picMk id="5" creationId="{E2046A07-904A-A842-137A-ED1B756889E4}"/>
          </ac:picMkLst>
        </pc:picChg>
      </pc:sldChg>
      <pc:sldChg chg="addSp modSp new mod">
        <pc:chgData name="Skyla Moffett" userId="566b70b5-1d19-481f-b7de-3d7490019040" providerId="ADAL" clId="{98BB8AE7-45B7-4A2E-AD75-F6B0C6ECB3E0}" dt="2024-09-19T19:18:25.732" v="223" actId="1076"/>
        <pc:sldMkLst>
          <pc:docMk/>
          <pc:sldMk cId="526201443" sldId="301"/>
        </pc:sldMkLst>
        <pc:spChg chg="mod">
          <ac:chgData name="Skyla Moffett" userId="566b70b5-1d19-481f-b7de-3d7490019040" providerId="ADAL" clId="{98BB8AE7-45B7-4A2E-AD75-F6B0C6ECB3E0}" dt="2024-09-19T19:17:37.285" v="213"/>
          <ac:spMkLst>
            <pc:docMk/>
            <pc:sldMk cId="526201443" sldId="301"/>
            <ac:spMk id="3" creationId="{04C9A2CE-889E-6DB8-5AB2-0C2AEF9E6B85}"/>
          </ac:spMkLst>
        </pc:spChg>
        <pc:spChg chg="mod">
          <ac:chgData name="Skyla Moffett" userId="566b70b5-1d19-481f-b7de-3d7490019040" providerId="ADAL" clId="{98BB8AE7-45B7-4A2E-AD75-F6B0C6ECB3E0}" dt="2024-09-19T19:17:57.118" v="216" actId="14100"/>
          <ac:spMkLst>
            <pc:docMk/>
            <pc:sldMk cId="526201443" sldId="301"/>
            <ac:spMk id="4" creationId="{AB461775-3259-5423-2B31-ECEB6E144369}"/>
          </ac:spMkLst>
        </pc:spChg>
        <pc:picChg chg="add mod">
          <ac:chgData name="Skyla Moffett" userId="566b70b5-1d19-481f-b7de-3d7490019040" providerId="ADAL" clId="{98BB8AE7-45B7-4A2E-AD75-F6B0C6ECB3E0}" dt="2024-09-19T19:18:25.732" v="223" actId="1076"/>
          <ac:picMkLst>
            <pc:docMk/>
            <pc:sldMk cId="526201443" sldId="301"/>
            <ac:picMk id="5" creationId="{F387F022-3219-6867-B2F3-CD4D67A5B2A0}"/>
          </ac:picMkLst>
        </pc:picChg>
      </pc:sldChg>
      <pc:sldChg chg="addSp modSp new mod">
        <pc:chgData name="Skyla Moffett" userId="566b70b5-1d19-481f-b7de-3d7490019040" providerId="ADAL" clId="{98BB8AE7-45B7-4A2E-AD75-F6B0C6ECB3E0}" dt="2024-09-19T19:19:22.926" v="233" actId="14100"/>
        <pc:sldMkLst>
          <pc:docMk/>
          <pc:sldMk cId="2394737166" sldId="302"/>
        </pc:sldMkLst>
        <pc:spChg chg="mod">
          <ac:chgData name="Skyla Moffett" userId="566b70b5-1d19-481f-b7de-3d7490019040" providerId="ADAL" clId="{98BB8AE7-45B7-4A2E-AD75-F6B0C6ECB3E0}" dt="2024-09-19T19:19:00.133" v="229"/>
          <ac:spMkLst>
            <pc:docMk/>
            <pc:sldMk cId="2394737166" sldId="302"/>
            <ac:spMk id="3" creationId="{4E3FB58A-A3B1-1934-8287-58557EC2497F}"/>
          </ac:spMkLst>
        </pc:spChg>
        <pc:spChg chg="mod">
          <ac:chgData name="Skyla Moffett" userId="566b70b5-1d19-481f-b7de-3d7490019040" providerId="ADAL" clId="{98BB8AE7-45B7-4A2E-AD75-F6B0C6ECB3E0}" dt="2024-09-19T19:19:22.926" v="233" actId="14100"/>
          <ac:spMkLst>
            <pc:docMk/>
            <pc:sldMk cId="2394737166" sldId="302"/>
            <ac:spMk id="4" creationId="{3CEB1F2E-58E4-0EA6-042D-E5D6D1C72999}"/>
          </ac:spMkLst>
        </pc:spChg>
        <pc:picChg chg="add mod">
          <ac:chgData name="Skyla Moffett" userId="566b70b5-1d19-481f-b7de-3d7490019040" providerId="ADAL" clId="{98BB8AE7-45B7-4A2E-AD75-F6B0C6ECB3E0}" dt="2024-09-19T19:19:19.959" v="232" actId="1076"/>
          <ac:picMkLst>
            <pc:docMk/>
            <pc:sldMk cId="2394737166" sldId="302"/>
            <ac:picMk id="5" creationId="{48C4460B-7F5B-5FF3-EA16-B76ED5E5143A}"/>
          </ac:picMkLst>
        </pc:picChg>
      </pc:sldChg>
      <pc:sldChg chg="addSp modSp new mod">
        <pc:chgData name="Skyla Moffett" userId="566b70b5-1d19-481f-b7de-3d7490019040" providerId="ADAL" clId="{98BB8AE7-45B7-4A2E-AD75-F6B0C6ECB3E0}" dt="2024-09-19T19:20:28.590" v="251" actId="1076"/>
        <pc:sldMkLst>
          <pc:docMk/>
          <pc:sldMk cId="2428844596" sldId="303"/>
        </pc:sldMkLst>
        <pc:spChg chg="mod">
          <ac:chgData name="Skyla Moffett" userId="566b70b5-1d19-481f-b7de-3d7490019040" providerId="ADAL" clId="{98BB8AE7-45B7-4A2E-AD75-F6B0C6ECB3E0}" dt="2024-09-19T19:19:53.872" v="245" actId="20577"/>
          <ac:spMkLst>
            <pc:docMk/>
            <pc:sldMk cId="2428844596" sldId="303"/>
            <ac:spMk id="3" creationId="{C6C04C00-3867-93B8-352F-331514FBD2F7}"/>
          </ac:spMkLst>
        </pc:spChg>
        <pc:spChg chg="mod">
          <ac:chgData name="Skyla Moffett" userId="566b70b5-1d19-481f-b7de-3d7490019040" providerId="ADAL" clId="{98BB8AE7-45B7-4A2E-AD75-F6B0C6ECB3E0}" dt="2024-09-19T19:20:01.816" v="247" actId="14100"/>
          <ac:spMkLst>
            <pc:docMk/>
            <pc:sldMk cId="2428844596" sldId="303"/>
            <ac:spMk id="4" creationId="{18A9F405-3D38-0F49-29EB-AAD706EBA91C}"/>
          </ac:spMkLst>
        </pc:spChg>
        <pc:picChg chg="add mod modCrop">
          <ac:chgData name="Skyla Moffett" userId="566b70b5-1d19-481f-b7de-3d7490019040" providerId="ADAL" clId="{98BB8AE7-45B7-4A2E-AD75-F6B0C6ECB3E0}" dt="2024-09-19T19:20:28.590" v="251" actId="1076"/>
          <ac:picMkLst>
            <pc:docMk/>
            <pc:sldMk cId="2428844596" sldId="303"/>
            <ac:picMk id="5" creationId="{2960CDD3-5D7F-214E-C22D-F76C74FB6A26}"/>
          </ac:picMkLst>
        </pc:picChg>
      </pc:sldChg>
      <pc:sldChg chg="addSp modSp new mod">
        <pc:chgData name="Skyla Moffett" userId="566b70b5-1d19-481f-b7de-3d7490019040" providerId="ADAL" clId="{98BB8AE7-45B7-4A2E-AD75-F6B0C6ECB3E0}" dt="2024-09-19T19:21:24.375" v="266" actId="1076"/>
        <pc:sldMkLst>
          <pc:docMk/>
          <pc:sldMk cId="2061031518" sldId="304"/>
        </pc:sldMkLst>
        <pc:spChg chg="mod">
          <ac:chgData name="Skyla Moffett" userId="566b70b5-1d19-481f-b7de-3d7490019040" providerId="ADAL" clId="{98BB8AE7-45B7-4A2E-AD75-F6B0C6ECB3E0}" dt="2024-09-19T19:21:04.132" v="263" actId="20577"/>
          <ac:spMkLst>
            <pc:docMk/>
            <pc:sldMk cId="2061031518" sldId="304"/>
            <ac:spMk id="3" creationId="{8398F25A-76E3-1C62-912D-2CFC595D0C4E}"/>
          </ac:spMkLst>
        </pc:spChg>
        <pc:spChg chg="mod">
          <ac:chgData name="Skyla Moffett" userId="566b70b5-1d19-481f-b7de-3d7490019040" providerId="ADAL" clId="{98BB8AE7-45B7-4A2E-AD75-F6B0C6ECB3E0}" dt="2024-09-19T19:21:10.909" v="264" actId="14100"/>
          <ac:spMkLst>
            <pc:docMk/>
            <pc:sldMk cId="2061031518" sldId="304"/>
            <ac:spMk id="4" creationId="{495A45C7-4AA0-861A-F73D-272614BD9588}"/>
          </ac:spMkLst>
        </pc:spChg>
        <pc:picChg chg="add mod">
          <ac:chgData name="Skyla Moffett" userId="566b70b5-1d19-481f-b7de-3d7490019040" providerId="ADAL" clId="{98BB8AE7-45B7-4A2E-AD75-F6B0C6ECB3E0}" dt="2024-09-19T19:21:24.375" v="266" actId="1076"/>
          <ac:picMkLst>
            <pc:docMk/>
            <pc:sldMk cId="2061031518" sldId="304"/>
            <ac:picMk id="5" creationId="{3897A5D5-3ABF-8193-D6C5-893DFB31BD38}"/>
          </ac:picMkLst>
        </pc:picChg>
      </pc:sldChg>
      <pc:sldChg chg="addSp modSp new mod">
        <pc:chgData name="Skyla Moffett" userId="566b70b5-1d19-481f-b7de-3d7490019040" providerId="ADAL" clId="{98BB8AE7-45B7-4A2E-AD75-F6B0C6ECB3E0}" dt="2024-09-19T19:25:04.243" v="298" actId="1076"/>
        <pc:sldMkLst>
          <pc:docMk/>
          <pc:sldMk cId="1738698273" sldId="305"/>
        </pc:sldMkLst>
        <pc:spChg chg="mod">
          <ac:chgData name="Skyla Moffett" userId="566b70b5-1d19-481f-b7de-3d7490019040" providerId="ADAL" clId="{98BB8AE7-45B7-4A2E-AD75-F6B0C6ECB3E0}" dt="2024-09-19T19:24:41.446" v="293" actId="20577"/>
          <ac:spMkLst>
            <pc:docMk/>
            <pc:sldMk cId="1738698273" sldId="305"/>
            <ac:spMk id="3" creationId="{8C7140E3-BF21-D6A6-0144-40EBEEFBDCFE}"/>
          </ac:spMkLst>
        </pc:spChg>
        <pc:spChg chg="mod">
          <ac:chgData name="Skyla Moffett" userId="566b70b5-1d19-481f-b7de-3d7490019040" providerId="ADAL" clId="{98BB8AE7-45B7-4A2E-AD75-F6B0C6ECB3E0}" dt="2024-09-19T19:25:01.994" v="297" actId="14100"/>
          <ac:spMkLst>
            <pc:docMk/>
            <pc:sldMk cId="1738698273" sldId="305"/>
            <ac:spMk id="4" creationId="{6E75D664-9462-3749-5C62-2C263921E1FE}"/>
          </ac:spMkLst>
        </pc:spChg>
        <pc:picChg chg="add mod">
          <ac:chgData name="Skyla Moffett" userId="566b70b5-1d19-481f-b7de-3d7490019040" providerId="ADAL" clId="{98BB8AE7-45B7-4A2E-AD75-F6B0C6ECB3E0}" dt="2024-09-19T19:25:04.243" v="298" actId="1076"/>
          <ac:picMkLst>
            <pc:docMk/>
            <pc:sldMk cId="1738698273" sldId="305"/>
            <ac:picMk id="5" creationId="{9601401B-855F-FDAC-9BDD-57B3A3C53E76}"/>
          </ac:picMkLst>
        </pc:picChg>
      </pc:sldChg>
      <pc:sldChg chg="modSp new mod">
        <pc:chgData name="Skyla Moffett" userId="566b70b5-1d19-481f-b7de-3d7490019040" providerId="ADAL" clId="{98BB8AE7-45B7-4A2E-AD75-F6B0C6ECB3E0}" dt="2024-09-19T19:25:42.949" v="304"/>
        <pc:sldMkLst>
          <pc:docMk/>
          <pc:sldMk cId="670586038" sldId="306"/>
        </pc:sldMkLst>
        <pc:spChg chg="mod">
          <ac:chgData name="Skyla Moffett" userId="566b70b5-1d19-481f-b7de-3d7490019040" providerId="ADAL" clId="{98BB8AE7-45B7-4A2E-AD75-F6B0C6ECB3E0}" dt="2024-09-19T19:25:42.949" v="304"/>
          <ac:spMkLst>
            <pc:docMk/>
            <pc:sldMk cId="670586038" sldId="306"/>
            <ac:spMk id="3" creationId="{FF9BBA0F-D9F7-3F24-CBE9-6AA4A768ED6B}"/>
          </ac:spMkLst>
        </pc:spChg>
        <pc:spChg chg="mod">
          <ac:chgData name="Skyla Moffett" userId="566b70b5-1d19-481f-b7de-3d7490019040" providerId="ADAL" clId="{98BB8AE7-45B7-4A2E-AD75-F6B0C6ECB3E0}" dt="2024-09-19T19:25:34.032" v="303" actId="404"/>
          <ac:spMkLst>
            <pc:docMk/>
            <pc:sldMk cId="670586038" sldId="306"/>
            <ac:spMk id="4" creationId="{142F844A-7C12-EB41-8E4E-AA80966E8EC7}"/>
          </ac:spMkLst>
        </pc:spChg>
      </pc:sldChg>
      <pc:sldChg chg="addSp modSp new mod">
        <pc:chgData name="Skyla Moffett" userId="566b70b5-1d19-481f-b7de-3d7490019040" providerId="ADAL" clId="{98BB8AE7-45B7-4A2E-AD75-F6B0C6ECB3E0}" dt="2024-09-19T19:26:40.503" v="312" actId="1076"/>
        <pc:sldMkLst>
          <pc:docMk/>
          <pc:sldMk cId="3518248946" sldId="307"/>
        </pc:sldMkLst>
        <pc:spChg chg="mod">
          <ac:chgData name="Skyla Moffett" userId="566b70b5-1d19-481f-b7de-3d7490019040" providerId="ADAL" clId="{98BB8AE7-45B7-4A2E-AD75-F6B0C6ECB3E0}" dt="2024-09-19T19:26:23.164" v="309"/>
          <ac:spMkLst>
            <pc:docMk/>
            <pc:sldMk cId="3518248946" sldId="307"/>
            <ac:spMk id="3" creationId="{21E631F2-E571-0D24-1D8D-75D3B7F24639}"/>
          </ac:spMkLst>
        </pc:spChg>
        <pc:spChg chg="mod">
          <ac:chgData name="Skyla Moffett" userId="566b70b5-1d19-481f-b7de-3d7490019040" providerId="ADAL" clId="{98BB8AE7-45B7-4A2E-AD75-F6B0C6ECB3E0}" dt="2024-09-19T19:26:28.650" v="310" actId="14100"/>
          <ac:spMkLst>
            <pc:docMk/>
            <pc:sldMk cId="3518248946" sldId="307"/>
            <ac:spMk id="4" creationId="{238D1ED9-6B74-9A4F-CE05-87CB2541E908}"/>
          </ac:spMkLst>
        </pc:spChg>
        <pc:picChg chg="add mod">
          <ac:chgData name="Skyla Moffett" userId="566b70b5-1d19-481f-b7de-3d7490019040" providerId="ADAL" clId="{98BB8AE7-45B7-4A2E-AD75-F6B0C6ECB3E0}" dt="2024-09-19T19:26:40.503" v="312" actId="1076"/>
          <ac:picMkLst>
            <pc:docMk/>
            <pc:sldMk cId="3518248946" sldId="307"/>
            <ac:picMk id="5" creationId="{18BA0EA9-6EB1-9E7D-D752-C0927452EB42}"/>
          </ac:picMkLst>
        </pc:picChg>
      </pc:sldChg>
      <pc:sldChg chg="modSp new mod">
        <pc:chgData name="Skyla Moffett" userId="566b70b5-1d19-481f-b7de-3d7490019040" providerId="ADAL" clId="{98BB8AE7-45B7-4A2E-AD75-F6B0C6ECB3E0}" dt="2024-09-19T19:28:40.426" v="328" actId="6549"/>
        <pc:sldMkLst>
          <pc:docMk/>
          <pc:sldMk cId="2703402779" sldId="308"/>
        </pc:sldMkLst>
        <pc:spChg chg="mod">
          <ac:chgData name="Skyla Moffett" userId="566b70b5-1d19-481f-b7de-3d7490019040" providerId="ADAL" clId="{98BB8AE7-45B7-4A2E-AD75-F6B0C6ECB3E0}" dt="2024-09-19T19:28:40.426" v="328" actId="6549"/>
          <ac:spMkLst>
            <pc:docMk/>
            <pc:sldMk cId="2703402779" sldId="308"/>
            <ac:spMk id="3" creationId="{CFB5B4F5-6959-872E-4B97-2FE17A2D28B8}"/>
          </ac:spMkLst>
        </pc:spChg>
        <pc:spChg chg="mod">
          <ac:chgData name="Skyla Moffett" userId="566b70b5-1d19-481f-b7de-3d7490019040" providerId="ADAL" clId="{98BB8AE7-45B7-4A2E-AD75-F6B0C6ECB3E0}" dt="2024-09-19T19:28:23.974" v="316"/>
          <ac:spMkLst>
            <pc:docMk/>
            <pc:sldMk cId="2703402779" sldId="308"/>
            <ac:spMk id="4" creationId="{87A4279C-1411-C15B-3C76-ED2A944C7952}"/>
          </ac:spMkLst>
        </pc:spChg>
      </pc:sldChg>
      <pc:sldChg chg="addSp modSp new mod">
        <pc:chgData name="Skyla Moffett" userId="566b70b5-1d19-481f-b7de-3d7490019040" providerId="ADAL" clId="{98BB8AE7-45B7-4A2E-AD75-F6B0C6ECB3E0}" dt="2024-09-19T19:30:25.769" v="338" actId="1076"/>
        <pc:sldMkLst>
          <pc:docMk/>
          <pc:sldMk cId="620921803" sldId="309"/>
        </pc:sldMkLst>
        <pc:spChg chg="mod">
          <ac:chgData name="Skyla Moffett" userId="566b70b5-1d19-481f-b7de-3d7490019040" providerId="ADAL" clId="{98BB8AE7-45B7-4A2E-AD75-F6B0C6ECB3E0}" dt="2024-09-19T19:29:21.233" v="333"/>
          <ac:spMkLst>
            <pc:docMk/>
            <pc:sldMk cId="620921803" sldId="309"/>
            <ac:spMk id="3" creationId="{9D26A4BB-6884-6AB4-2A7E-C98BBB056545}"/>
          </ac:spMkLst>
        </pc:spChg>
        <pc:spChg chg="mod">
          <ac:chgData name="Skyla Moffett" userId="566b70b5-1d19-481f-b7de-3d7490019040" providerId="ADAL" clId="{98BB8AE7-45B7-4A2E-AD75-F6B0C6ECB3E0}" dt="2024-09-19T19:30:23.868" v="337" actId="14100"/>
          <ac:spMkLst>
            <pc:docMk/>
            <pc:sldMk cId="620921803" sldId="309"/>
            <ac:spMk id="4" creationId="{7FA7479B-4372-0401-1701-145B776A39C3}"/>
          </ac:spMkLst>
        </pc:spChg>
        <pc:picChg chg="add mod">
          <ac:chgData name="Skyla Moffett" userId="566b70b5-1d19-481f-b7de-3d7490019040" providerId="ADAL" clId="{98BB8AE7-45B7-4A2E-AD75-F6B0C6ECB3E0}" dt="2024-09-19T19:30:25.769" v="338" actId="1076"/>
          <ac:picMkLst>
            <pc:docMk/>
            <pc:sldMk cId="620921803" sldId="309"/>
            <ac:picMk id="5" creationId="{2506D056-5204-D3E1-9040-10975E8B6B3B}"/>
          </ac:picMkLst>
        </pc:picChg>
      </pc:sldChg>
    </pc:docChg>
  </pc:docChgLst>
  <pc:docChgLst>
    <pc:chgData name="Allen Jacobson" userId="edd6f2eb-6dee-464f-9749-6cde3cb7a876" providerId="ADAL" clId="{D2026575-FD23-4674-BF0F-7E585456670C}"/>
    <pc:docChg chg="custSel addSld delSld modSld sldOrd modMainMaster">
      <pc:chgData name="Allen Jacobson" userId="edd6f2eb-6dee-464f-9749-6cde3cb7a876" providerId="ADAL" clId="{D2026575-FD23-4674-BF0F-7E585456670C}" dt="2024-09-09T14:29:38.713" v="13" actId="680"/>
      <pc:docMkLst>
        <pc:docMk/>
      </pc:docMkLst>
      <pc:sldChg chg="addSp modSp">
        <pc:chgData name="Allen Jacobson" userId="edd6f2eb-6dee-464f-9749-6cde3cb7a876" providerId="ADAL" clId="{D2026575-FD23-4674-BF0F-7E585456670C}" dt="2024-09-09T14:11:50.346" v="1"/>
        <pc:sldMkLst>
          <pc:docMk/>
          <pc:sldMk cId="1883756840" sldId="284"/>
        </pc:sldMkLst>
        <pc:spChg chg="add mod">
          <ac:chgData name="Allen Jacobson" userId="edd6f2eb-6dee-464f-9749-6cde3cb7a876" providerId="ADAL" clId="{D2026575-FD23-4674-BF0F-7E585456670C}" dt="2024-09-09T14:11:50.346" v="1"/>
          <ac:spMkLst>
            <pc:docMk/>
            <pc:sldMk cId="1883756840" sldId="284"/>
            <ac:spMk id="3" creationId="{C4400011-7C7C-69E8-D93E-F2D68ED0DC16}"/>
          </ac:spMkLst>
        </pc:spChg>
      </pc:sldChg>
      <pc:sldChg chg="new ord">
        <pc:chgData name="Allen Jacobson" userId="edd6f2eb-6dee-464f-9749-6cde3cb7a876" providerId="ADAL" clId="{D2026575-FD23-4674-BF0F-7E585456670C}" dt="2024-09-09T14:12:19.124" v="6"/>
        <pc:sldMkLst>
          <pc:docMk/>
          <pc:sldMk cId="2307746695" sldId="285"/>
        </pc:sldMkLst>
      </pc:sldChg>
      <pc:sldChg chg="new">
        <pc:chgData name="Allen Jacobson" userId="edd6f2eb-6dee-464f-9749-6cde3cb7a876" providerId="ADAL" clId="{D2026575-FD23-4674-BF0F-7E585456670C}" dt="2024-09-09T14:12:01.360" v="3" actId="680"/>
        <pc:sldMkLst>
          <pc:docMk/>
          <pc:sldMk cId="428673821" sldId="286"/>
        </pc:sldMkLst>
      </pc:sldChg>
      <pc:sldChg chg="new del">
        <pc:chgData name="Allen Jacobson" userId="edd6f2eb-6dee-464f-9749-6cde3cb7a876" providerId="ADAL" clId="{D2026575-FD23-4674-BF0F-7E585456670C}" dt="2024-09-09T14:12:20.841" v="7" actId="47"/>
        <pc:sldMkLst>
          <pc:docMk/>
          <pc:sldMk cId="1368961213" sldId="287"/>
        </pc:sldMkLst>
      </pc:sldChg>
      <pc:sldChg chg="new">
        <pc:chgData name="Allen Jacobson" userId="edd6f2eb-6dee-464f-9749-6cde3cb7a876" providerId="ADAL" clId="{D2026575-FD23-4674-BF0F-7E585456670C}" dt="2024-09-09T14:29:38.713" v="13" actId="680"/>
        <pc:sldMkLst>
          <pc:docMk/>
          <pc:sldMk cId="3441284698" sldId="287"/>
        </pc:sldMkLst>
      </pc:sldChg>
      <pc:sldMasterChg chg="addSldLayout modSldLayout sldLayoutOrd">
        <pc:chgData name="Allen Jacobson" userId="edd6f2eb-6dee-464f-9749-6cde3cb7a876" providerId="ADAL" clId="{D2026575-FD23-4674-BF0F-7E585456670C}" dt="2024-09-09T14:29:29.713" v="12"/>
        <pc:sldMasterMkLst>
          <pc:docMk/>
          <pc:sldMasterMk cId="3237831869" sldId="2147483648"/>
        </pc:sldMasterMkLst>
        <pc:sldLayoutChg chg="addSp modSp">
          <pc:chgData name="Allen Jacobson" userId="edd6f2eb-6dee-464f-9749-6cde3cb7a876" providerId="ADAL" clId="{D2026575-FD23-4674-BF0F-7E585456670C}" dt="2024-09-09T14:11:13.910" v="0"/>
          <pc:sldLayoutMkLst>
            <pc:docMk/>
            <pc:sldMasterMk cId="3237831869" sldId="2147483648"/>
            <pc:sldLayoutMk cId="3951363852" sldId="2147483660"/>
          </pc:sldLayoutMkLst>
          <pc:spChg chg="add mod">
            <ac:chgData name="Allen Jacobson" userId="edd6f2eb-6dee-464f-9749-6cde3cb7a876" providerId="ADAL" clId="{D2026575-FD23-4674-BF0F-7E585456670C}" dt="2024-09-09T14:11:13.910" v="0"/>
            <ac:spMkLst>
              <pc:docMk/>
              <pc:sldMasterMk cId="3237831869" sldId="2147483648"/>
              <pc:sldLayoutMk cId="3951363852" sldId="2147483660"/>
              <ac:spMk id="2" creationId="{16240A8C-7E09-87A5-586F-8C9953B59F8C}"/>
            </ac:spMkLst>
          </pc:spChg>
        </pc:sldLayoutChg>
        <pc:sldLayoutChg chg="addSp delSp modSp add mod ord modTransition">
          <pc:chgData name="Allen Jacobson" userId="edd6f2eb-6dee-464f-9749-6cde3cb7a876" providerId="ADAL" clId="{D2026575-FD23-4674-BF0F-7E585456670C}" dt="2024-09-09T14:29:29.713" v="12"/>
          <pc:sldLayoutMkLst>
            <pc:docMk/>
            <pc:sldMasterMk cId="3237831869" sldId="2147483648"/>
            <pc:sldLayoutMk cId="1756557362" sldId="2147483665"/>
          </pc:sldLayoutMkLst>
          <pc:spChg chg="add mod">
            <ac:chgData name="Allen Jacobson" userId="edd6f2eb-6dee-464f-9749-6cde3cb7a876" providerId="ADAL" clId="{D2026575-FD23-4674-BF0F-7E585456670C}" dt="2024-09-09T14:29:29.713" v="12"/>
            <ac:spMkLst>
              <pc:docMk/>
              <pc:sldMasterMk cId="3237831869" sldId="2147483648"/>
              <pc:sldLayoutMk cId="1756557362" sldId="2147483665"/>
              <ac:spMk id="2" creationId="{0C2DAEC6-0412-03E1-6B36-F6D62245F94A}"/>
            </ac:spMkLst>
          </pc:spChg>
          <pc:spChg chg="add mod">
            <ac:chgData name="Allen Jacobson" userId="edd6f2eb-6dee-464f-9749-6cde3cb7a876" providerId="ADAL" clId="{D2026575-FD23-4674-BF0F-7E585456670C}" dt="2024-09-09T14:29:29.713" v="12"/>
            <ac:spMkLst>
              <pc:docMk/>
              <pc:sldMasterMk cId="3237831869" sldId="2147483648"/>
              <pc:sldLayoutMk cId="1756557362" sldId="2147483665"/>
              <ac:spMk id="4" creationId="{EC4BBECB-6AE2-6740-7A37-DA6417A008E4}"/>
            </ac:spMkLst>
          </pc:spChg>
          <pc:spChg chg="del">
            <ac:chgData name="Allen Jacobson" userId="edd6f2eb-6dee-464f-9749-6cde3cb7a876" providerId="ADAL" clId="{D2026575-FD23-4674-BF0F-7E585456670C}" dt="2024-09-09T14:29:29.291" v="11" actId="478"/>
            <ac:spMkLst>
              <pc:docMk/>
              <pc:sldMasterMk cId="3237831869" sldId="2147483648"/>
              <pc:sldLayoutMk cId="1756557362" sldId="2147483665"/>
              <ac:spMk id="11" creationId="{18439923-8080-BFA1-ABD9-3AAF85CA1846}"/>
            </ac:spMkLst>
          </pc:spChg>
          <pc:picChg chg="del">
            <ac:chgData name="Allen Jacobson" userId="edd6f2eb-6dee-464f-9749-6cde3cb7a876" providerId="ADAL" clId="{D2026575-FD23-4674-BF0F-7E585456670C}" dt="2024-09-09T14:29:08.843" v="10" actId="478"/>
            <ac:picMkLst>
              <pc:docMk/>
              <pc:sldMasterMk cId="3237831869" sldId="2147483648"/>
              <pc:sldLayoutMk cId="1756557362" sldId="2147483665"/>
              <ac:picMk id="3" creationId="{AC514692-4913-88A0-8B43-33EE0787FCB2}"/>
            </ac:picMkLst>
          </pc:picChg>
        </pc:sldLayoutChg>
      </pc:sldMasterChg>
    </pc:docChg>
  </pc:docChgLst>
  <pc:docChgLst>
    <pc:chgData name="Skyla Moffett" userId="566b70b5-1d19-481f-b7de-3d7490019040" providerId="ADAL" clId="{65095BBA-D1FD-48D8-A19F-34D5F43767C9}"/>
    <pc:docChg chg="undo custSel addSld delSld modSld">
      <pc:chgData name="Skyla Moffett" userId="566b70b5-1d19-481f-b7de-3d7490019040" providerId="ADAL" clId="{65095BBA-D1FD-48D8-A19F-34D5F43767C9}" dt="2024-09-24T15:58:08.443" v="161" actId="20577"/>
      <pc:docMkLst>
        <pc:docMk/>
      </pc:docMkLst>
      <pc:sldChg chg="modSp mod">
        <pc:chgData name="Skyla Moffett" userId="566b70b5-1d19-481f-b7de-3d7490019040" providerId="ADAL" clId="{65095BBA-D1FD-48D8-A19F-34D5F43767C9}" dt="2024-09-20T13:55:06.794" v="11" actId="18131"/>
        <pc:sldMkLst>
          <pc:docMk/>
          <pc:sldMk cId="2377802797" sldId="267"/>
        </pc:sldMkLst>
        <pc:spChg chg="mod">
          <ac:chgData name="Skyla Moffett" userId="566b70b5-1d19-481f-b7de-3d7490019040" providerId="ADAL" clId="{65095BBA-D1FD-48D8-A19F-34D5F43767C9}" dt="2024-09-20T13:53:52.046" v="6"/>
          <ac:spMkLst>
            <pc:docMk/>
            <pc:sldMk cId="2377802797" sldId="267"/>
            <ac:spMk id="3" creationId="{0F6CE891-02CB-0048-9344-169898426E8C}"/>
          </ac:spMkLst>
        </pc:spChg>
        <pc:picChg chg="mod modCrop">
          <ac:chgData name="Skyla Moffett" userId="566b70b5-1d19-481f-b7de-3d7490019040" providerId="ADAL" clId="{65095BBA-D1FD-48D8-A19F-34D5F43767C9}" dt="2024-09-20T13:55:06.794" v="11" actId="18131"/>
          <ac:picMkLst>
            <pc:docMk/>
            <pc:sldMk cId="2377802797" sldId="267"/>
            <ac:picMk id="4" creationId="{C8D33DD1-C7DF-65C2-1501-0A0D8603F295}"/>
          </ac:picMkLst>
        </pc:picChg>
      </pc:sldChg>
      <pc:sldChg chg="addSp delSp modSp new mod">
        <pc:chgData name="Skyla Moffett" userId="566b70b5-1d19-481f-b7de-3d7490019040" providerId="ADAL" clId="{65095BBA-D1FD-48D8-A19F-34D5F43767C9}" dt="2024-09-20T13:56:12.081" v="19" actId="18131"/>
        <pc:sldMkLst>
          <pc:docMk/>
          <pc:sldMk cId="1544604422" sldId="283"/>
        </pc:sldMkLst>
        <pc:spChg chg="mod">
          <ac:chgData name="Skyla Moffett" userId="566b70b5-1d19-481f-b7de-3d7490019040" providerId="ADAL" clId="{65095BBA-D1FD-48D8-A19F-34D5F43767C9}" dt="2024-09-20T13:55:59.735" v="15"/>
          <ac:spMkLst>
            <pc:docMk/>
            <pc:sldMk cId="1544604422" sldId="283"/>
            <ac:spMk id="3" creationId="{4DA3B8CF-7BE9-51E1-B6AA-032783B83574}"/>
          </ac:spMkLst>
        </pc:spChg>
        <pc:spChg chg="mod">
          <ac:chgData name="Skyla Moffett" userId="566b70b5-1d19-481f-b7de-3d7490019040" providerId="ADAL" clId="{65095BBA-D1FD-48D8-A19F-34D5F43767C9}" dt="2024-09-20T13:55:55.423" v="14"/>
          <ac:spMkLst>
            <pc:docMk/>
            <pc:sldMk cId="1544604422" sldId="283"/>
            <ac:spMk id="4" creationId="{E60DC1F2-1996-688F-A9A5-8C5D98CFBFE8}"/>
          </ac:spMkLst>
        </pc:spChg>
        <pc:spChg chg="del">
          <ac:chgData name="Skyla Moffett" userId="566b70b5-1d19-481f-b7de-3d7490019040" providerId="ADAL" clId="{65095BBA-D1FD-48D8-A19F-34D5F43767C9}" dt="2024-09-20T13:56:08.510" v="16" actId="931"/>
          <ac:spMkLst>
            <pc:docMk/>
            <pc:sldMk cId="1544604422" sldId="283"/>
            <ac:spMk id="5" creationId="{474AB34A-A341-D04B-CD66-157423A0095A}"/>
          </ac:spMkLst>
        </pc:spChg>
        <pc:picChg chg="add mod modCrop">
          <ac:chgData name="Skyla Moffett" userId="566b70b5-1d19-481f-b7de-3d7490019040" providerId="ADAL" clId="{65095BBA-D1FD-48D8-A19F-34D5F43767C9}" dt="2024-09-20T13:56:12.081" v="19" actId="18131"/>
          <ac:picMkLst>
            <pc:docMk/>
            <pc:sldMk cId="1544604422" sldId="283"/>
            <ac:picMk id="7" creationId="{486F4509-2D04-5498-1B4E-CEDD9271F247}"/>
          </ac:picMkLst>
        </pc:picChg>
      </pc:sldChg>
      <pc:sldChg chg="del">
        <pc:chgData name="Skyla Moffett" userId="566b70b5-1d19-481f-b7de-3d7490019040" providerId="ADAL" clId="{65095BBA-D1FD-48D8-A19F-34D5F43767C9}" dt="2024-09-20T13:55:16.025" v="12" actId="2696"/>
        <pc:sldMkLst>
          <pc:docMk/>
          <pc:sldMk cId="4129129715" sldId="283"/>
        </pc:sldMkLst>
      </pc:sldChg>
      <pc:sldChg chg="addSp delSp modSp new mod">
        <pc:chgData name="Skyla Moffett" userId="566b70b5-1d19-481f-b7de-3d7490019040" providerId="ADAL" clId="{65095BBA-D1FD-48D8-A19F-34D5F43767C9}" dt="2024-09-20T13:57:04.659" v="24" actId="18131"/>
        <pc:sldMkLst>
          <pc:docMk/>
          <pc:sldMk cId="3470681638" sldId="284"/>
        </pc:sldMkLst>
        <pc:spChg chg="mod">
          <ac:chgData name="Skyla Moffett" userId="566b70b5-1d19-481f-b7de-3d7490019040" providerId="ADAL" clId="{65095BBA-D1FD-48D8-A19F-34D5F43767C9}" dt="2024-09-20T13:56:27.141" v="22"/>
          <ac:spMkLst>
            <pc:docMk/>
            <pc:sldMk cId="3470681638" sldId="284"/>
            <ac:spMk id="3" creationId="{666CB1F6-312B-9938-54E3-A2F4C8707D11}"/>
          </ac:spMkLst>
        </pc:spChg>
        <pc:spChg chg="mod">
          <ac:chgData name="Skyla Moffett" userId="566b70b5-1d19-481f-b7de-3d7490019040" providerId="ADAL" clId="{65095BBA-D1FD-48D8-A19F-34D5F43767C9}" dt="2024-09-20T13:56:23.540" v="21"/>
          <ac:spMkLst>
            <pc:docMk/>
            <pc:sldMk cId="3470681638" sldId="284"/>
            <ac:spMk id="4" creationId="{6FA1A270-8BEA-86CF-418D-7B7AD218CAA6}"/>
          </ac:spMkLst>
        </pc:spChg>
        <pc:spChg chg="del">
          <ac:chgData name="Skyla Moffett" userId="566b70b5-1d19-481f-b7de-3d7490019040" providerId="ADAL" clId="{65095BBA-D1FD-48D8-A19F-34D5F43767C9}" dt="2024-09-20T13:57:00.126" v="23" actId="931"/>
          <ac:spMkLst>
            <pc:docMk/>
            <pc:sldMk cId="3470681638" sldId="284"/>
            <ac:spMk id="5" creationId="{3FEA6477-E1B5-9C03-9229-440D625E6C24}"/>
          </ac:spMkLst>
        </pc:spChg>
        <pc:picChg chg="add mod modCrop">
          <ac:chgData name="Skyla Moffett" userId="566b70b5-1d19-481f-b7de-3d7490019040" providerId="ADAL" clId="{65095BBA-D1FD-48D8-A19F-34D5F43767C9}" dt="2024-09-20T13:57:04.659" v="24" actId="18131"/>
          <ac:picMkLst>
            <pc:docMk/>
            <pc:sldMk cId="3470681638" sldId="284"/>
            <ac:picMk id="7" creationId="{17B4F229-CB33-F6A9-614C-BD140780CDF6}"/>
          </ac:picMkLst>
        </pc:picChg>
      </pc:sldChg>
      <pc:sldChg chg="del">
        <pc:chgData name="Skyla Moffett" userId="566b70b5-1d19-481f-b7de-3d7490019040" providerId="ADAL" clId="{65095BBA-D1FD-48D8-A19F-34D5F43767C9}" dt="2024-09-20T13:55:16.025" v="12" actId="2696"/>
        <pc:sldMkLst>
          <pc:docMk/>
          <pc:sldMk cId="4258414628" sldId="284"/>
        </pc:sldMkLst>
      </pc:sldChg>
      <pc:sldChg chg="addSp delSp modSp new mod">
        <pc:chgData name="Skyla Moffett" userId="566b70b5-1d19-481f-b7de-3d7490019040" providerId="ADAL" clId="{65095BBA-D1FD-48D8-A19F-34D5F43767C9}" dt="2024-09-20T13:57:45.899" v="30" actId="962"/>
        <pc:sldMkLst>
          <pc:docMk/>
          <pc:sldMk cId="297085675" sldId="285"/>
        </pc:sldMkLst>
        <pc:spChg chg="mod">
          <ac:chgData name="Skyla Moffett" userId="566b70b5-1d19-481f-b7de-3d7490019040" providerId="ADAL" clId="{65095BBA-D1FD-48D8-A19F-34D5F43767C9}" dt="2024-09-20T13:57:20.231" v="27"/>
          <ac:spMkLst>
            <pc:docMk/>
            <pc:sldMk cId="297085675" sldId="285"/>
            <ac:spMk id="3" creationId="{1068877A-5F95-1D17-6F7D-77D3FC7F1890}"/>
          </ac:spMkLst>
        </pc:spChg>
        <pc:spChg chg="mod">
          <ac:chgData name="Skyla Moffett" userId="566b70b5-1d19-481f-b7de-3d7490019040" providerId="ADAL" clId="{65095BBA-D1FD-48D8-A19F-34D5F43767C9}" dt="2024-09-20T13:57:16.599" v="26"/>
          <ac:spMkLst>
            <pc:docMk/>
            <pc:sldMk cId="297085675" sldId="285"/>
            <ac:spMk id="4" creationId="{2527056F-F9B6-03B4-2774-3CF646A36C62}"/>
          </ac:spMkLst>
        </pc:spChg>
        <pc:spChg chg="del">
          <ac:chgData name="Skyla Moffett" userId="566b70b5-1d19-481f-b7de-3d7490019040" providerId="ADAL" clId="{65095BBA-D1FD-48D8-A19F-34D5F43767C9}" dt="2024-09-20T13:57:45.223" v="28" actId="931"/>
          <ac:spMkLst>
            <pc:docMk/>
            <pc:sldMk cId="297085675" sldId="285"/>
            <ac:spMk id="5" creationId="{9E1EE15C-CB18-7B9B-9DA1-01B517B825AC}"/>
          </ac:spMkLst>
        </pc:spChg>
        <pc:picChg chg="add mod">
          <ac:chgData name="Skyla Moffett" userId="566b70b5-1d19-481f-b7de-3d7490019040" providerId="ADAL" clId="{65095BBA-D1FD-48D8-A19F-34D5F43767C9}" dt="2024-09-20T13:57:45.899" v="30" actId="962"/>
          <ac:picMkLst>
            <pc:docMk/>
            <pc:sldMk cId="297085675" sldId="285"/>
            <ac:picMk id="7" creationId="{C7F25E27-4F0B-1C14-90B8-FD7CF513FFDF}"/>
          </ac:picMkLst>
        </pc:picChg>
      </pc:sldChg>
      <pc:sldChg chg="del">
        <pc:chgData name="Skyla Moffett" userId="566b70b5-1d19-481f-b7de-3d7490019040" providerId="ADAL" clId="{65095BBA-D1FD-48D8-A19F-34D5F43767C9}" dt="2024-09-20T13:55:16.025" v="12" actId="2696"/>
        <pc:sldMkLst>
          <pc:docMk/>
          <pc:sldMk cId="3686036896" sldId="285"/>
        </pc:sldMkLst>
      </pc:sldChg>
      <pc:sldChg chg="addSp delSp modSp new mod">
        <pc:chgData name="Skyla Moffett" userId="566b70b5-1d19-481f-b7de-3d7490019040" providerId="ADAL" clId="{65095BBA-D1FD-48D8-A19F-34D5F43767C9}" dt="2024-09-24T15:57:49.792" v="159" actId="20577"/>
        <pc:sldMkLst>
          <pc:docMk/>
          <pc:sldMk cId="2073051080" sldId="286"/>
        </pc:sldMkLst>
        <pc:spChg chg="mod">
          <ac:chgData name="Skyla Moffett" userId="566b70b5-1d19-481f-b7de-3d7490019040" providerId="ADAL" clId="{65095BBA-D1FD-48D8-A19F-34D5F43767C9}" dt="2024-09-20T13:58:12.207" v="45" actId="6549"/>
          <ac:spMkLst>
            <pc:docMk/>
            <pc:sldMk cId="2073051080" sldId="286"/>
            <ac:spMk id="3" creationId="{7083C040-94C5-CAFD-8A1B-320A439F4602}"/>
          </ac:spMkLst>
        </pc:spChg>
        <pc:spChg chg="mod">
          <ac:chgData name="Skyla Moffett" userId="566b70b5-1d19-481f-b7de-3d7490019040" providerId="ADAL" clId="{65095BBA-D1FD-48D8-A19F-34D5F43767C9}" dt="2024-09-24T15:57:49.792" v="159" actId="20577"/>
          <ac:spMkLst>
            <pc:docMk/>
            <pc:sldMk cId="2073051080" sldId="286"/>
            <ac:spMk id="4" creationId="{801C8E5F-A538-94EB-0842-9EDE377ED51C}"/>
          </ac:spMkLst>
        </pc:spChg>
        <pc:spChg chg="del">
          <ac:chgData name="Skyla Moffett" userId="566b70b5-1d19-481f-b7de-3d7490019040" providerId="ADAL" clId="{65095BBA-D1FD-48D8-A19F-34D5F43767C9}" dt="2024-09-20T13:58:37.812" v="46" actId="931"/>
          <ac:spMkLst>
            <pc:docMk/>
            <pc:sldMk cId="2073051080" sldId="286"/>
            <ac:spMk id="5" creationId="{61F41C72-AA37-5ECE-0716-36008324A0E8}"/>
          </ac:spMkLst>
        </pc:spChg>
        <pc:picChg chg="add mod modCrop">
          <ac:chgData name="Skyla Moffett" userId="566b70b5-1d19-481f-b7de-3d7490019040" providerId="ADAL" clId="{65095BBA-D1FD-48D8-A19F-34D5F43767C9}" dt="2024-09-20T13:58:43.286" v="49" actId="18131"/>
          <ac:picMkLst>
            <pc:docMk/>
            <pc:sldMk cId="2073051080" sldId="286"/>
            <ac:picMk id="7" creationId="{74D2F57E-52DD-5B51-E0A3-930A9295BA39}"/>
          </ac:picMkLst>
        </pc:picChg>
      </pc:sldChg>
      <pc:sldChg chg="addSp delSp modSp new mod">
        <pc:chgData name="Skyla Moffett" userId="566b70b5-1d19-481f-b7de-3d7490019040" providerId="ADAL" clId="{65095BBA-D1FD-48D8-A19F-34D5F43767C9}" dt="2024-09-24T15:58:08.443" v="161" actId="20577"/>
        <pc:sldMkLst>
          <pc:docMk/>
          <pc:sldMk cId="1275976949" sldId="287"/>
        </pc:sldMkLst>
        <pc:spChg chg="mod">
          <ac:chgData name="Skyla Moffett" userId="566b70b5-1d19-481f-b7de-3d7490019040" providerId="ADAL" clId="{65095BBA-D1FD-48D8-A19F-34D5F43767C9}" dt="2024-09-20T13:59:03.725" v="51"/>
          <ac:spMkLst>
            <pc:docMk/>
            <pc:sldMk cId="1275976949" sldId="287"/>
            <ac:spMk id="3" creationId="{0E7A12DA-3996-E13D-73AF-61231E77CE21}"/>
          </ac:spMkLst>
        </pc:spChg>
        <pc:spChg chg="mod">
          <ac:chgData name="Skyla Moffett" userId="566b70b5-1d19-481f-b7de-3d7490019040" providerId="ADAL" clId="{65095BBA-D1FD-48D8-A19F-34D5F43767C9}" dt="2024-09-24T15:58:08.443" v="161" actId="20577"/>
          <ac:spMkLst>
            <pc:docMk/>
            <pc:sldMk cId="1275976949" sldId="287"/>
            <ac:spMk id="4" creationId="{2F09CCF5-1597-C303-A495-8BD676E99C05}"/>
          </ac:spMkLst>
        </pc:spChg>
        <pc:spChg chg="del">
          <ac:chgData name="Skyla Moffett" userId="566b70b5-1d19-481f-b7de-3d7490019040" providerId="ADAL" clId="{65095BBA-D1FD-48D8-A19F-34D5F43767C9}" dt="2024-09-20T13:59:23.508" v="53" actId="931"/>
          <ac:spMkLst>
            <pc:docMk/>
            <pc:sldMk cId="1275976949" sldId="287"/>
            <ac:spMk id="5" creationId="{9345B8A0-A692-D455-E1C7-240500FEE181}"/>
          </ac:spMkLst>
        </pc:spChg>
        <pc:picChg chg="add mod">
          <ac:chgData name="Skyla Moffett" userId="566b70b5-1d19-481f-b7de-3d7490019040" providerId="ADAL" clId="{65095BBA-D1FD-48D8-A19F-34D5F43767C9}" dt="2024-09-20T13:59:24.304" v="55" actId="962"/>
          <ac:picMkLst>
            <pc:docMk/>
            <pc:sldMk cId="1275976949" sldId="287"/>
            <ac:picMk id="7" creationId="{7379B731-2204-D6FC-7E36-4CBDA1DADC09}"/>
          </ac:picMkLst>
        </pc:picChg>
      </pc:sldChg>
      <pc:sldChg chg="addSp delSp modSp new mod">
        <pc:chgData name="Skyla Moffett" userId="566b70b5-1d19-481f-b7de-3d7490019040" providerId="ADAL" clId="{65095BBA-D1FD-48D8-A19F-34D5F43767C9}" dt="2024-09-20T14:00:37.622" v="62" actId="18131"/>
        <pc:sldMkLst>
          <pc:docMk/>
          <pc:sldMk cId="2215127863" sldId="288"/>
        </pc:sldMkLst>
        <pc:spChg chg="mod">
          <ac:chgData name="Skyla Moffett" userId="566b70b5-1d19-481f-b7de-3d7490019040" providerId="ADAL" clId="{65095BBA-D1FD-48D8-A19F-34D5F43767C9}" dt="2024-09-20T13:59:40.940" v="57"/>
          <ac:spMkLst>
            <pc:docMk/>
            <pc:sldMk cId="2215127863" sldId="288"/>
            <ac:spMk id="3" creationId="{CBFEADEB-D16F-B348-9332-65D4D883FC12}"/>
          </ac:spMkLst>
        </pc:spChg>
        <pc:spChg chg="mod">
          <ac:chgData name="Skyla Moffett" userId="566b70b5-1d19-481f-b7de-3d7490019040" providerId="ADAL" clId="{65095BBA-D1FD-48D8-A19F-34D5F43767C9}" dt="2024-09-20T13:59:44.431" v="58"/>
          <ac:spMkLst>
            <pc:docMk/>
            <pc:sldMk cId="2215127863" sldId="288"/>
            <ac:spMk id="4" creationId="{85B6B364-067D-67A7-E01A-57BC077AFE28}"/>
          </ac:spMkLst>
        </pc:spChg>
        <pc:spChg chg="del">
          <ac:chgData name="Skyla Moffett" userId="566b70b5-1d19-481f-b7de-3d7490019040" providerId="ADAL" clId="{65095BBA-D1FD-48D8-A19F-34D5F43767C9}" dt="2024-09-20T14:00:08.330" v="59" actId="931"/>
          <ac:spMkLst>
            <pc:docMk/>
            <pc:sldMk cId="2215127863" sldId="288"/>
            <ac:spMk id="5" creationId="{48696435-A306-BF6F-0E62-FA5A2F45221E}"/>
          </ac:spMkLst>
        </pc:spChg>
        <pc:picChg chg="add mod modCrop">
          <ac:chgData name="Skyla Moffett" userId="566b70b5-1d19-481f-b7de-3d7490019040" providerId="ADAL" clId="{65095BBA-D1FD-48D8-A19F-34D5F43767C9}" dt="2024-09-20T14:00:37.622" v="62" actId="18131"/>
          <ac:picMkLst>
            <pc:docMk/>
            <pc:sldMk cId="2215127863" sldId="288"/>
            <ac:picMk id="7" creationId="{CB911F69-6CC4-B67C-8FA9-C9CB1D00DACC}"/>
          </ac:picMkLst>
        </pc:picChg>
      </pc:sldChg>
      <pc:sldChg chg="addSp delSp modSp new mod modNotesTx">
        <pc:chgData name="Skyla Moffett" userId="566b70b5-1d19-481f-b7de-3d7490019040" providerId="ADAL" clId="{65095BBA-D1FD-48D8-A19F-34D5F43767C9}" dt="2024-09-20T14:02:22.654" v="82"/>
        <pc:sldMkLst>
          <pc:docMk/>
          <pc:sldMk cId="328420065" sldId="289"/>
        </pc:sldMkLst>
        <pc:spChg chg="mod">
          <ac:chgData name="Skyla Moffett" userId="566b70b5-1d19-481f-b7de-3d7490019040" providerId="ADAL" clId="{65095BBA-D1FD-48D8-A19F-34D5F43767C9}" dt="2024-09-20T14:01:38.049" v="76"/>
          <ac:spMkLst>
            <pc:docMk/>
            <pc:sldMk cId="328420065" sldId="289"/>
            <ac:spMk id="3" creationId="{22C4ADD6-6569-73E7-D0F7-1AD956E90DE6}"/>
          </ac:spMkLst>
        </pc:spChg>
        <pc:spChg chg="mod">
          <ac:chgData name="Skyla Moffett" userId="566b70b5-1d19-481f-b7de-3d7490019040" providerId="ADAL" clId="{65095BBA-D1FD-48D8-A19F-34D5F43767C9}" dt="2024-09-20T14:01:44.523" v="78" actId="6549"/>
          <ac:spMkLst>
            <pc:docMk/>
            <pc:sldMk cId="328420065" sldId="289"/>
            <ac:spMk id="4" creationId="{CD330A71-1E00-84A6-3661-768B6DED5682}"/>
          </ac:spMkLst>
        </pc:spChg>
        <pc:spChg chg="del">
          <ac:chgData name="Skyla Moffett" userId="566b70b5-1d19-481f-b7de-3d7490019040" providerId="ADAL" clId="{65095BBA-D1FD-48D8-A19F-34D5F43767C9}" dt="2024-09-20T14:02:17.812" v="81" actId="931"/>
          <ac:spMkLst>
            <pc:docMk/>
            <pc:sldMk cId="328420065" sldId="289"/>
            <ac:spMk id="5" creationId="{4AA8D823-A8E1-544F-6FAE-10CBD0645645}"/>
          </ac:spMkLst>
        </pc:spChg>
        <pc:picChg chg="add mod">
          <ac:chgData name="Skyla Moffett" userId="566b70b5-1d19-481f-b7de-3d7490019040" providerId="ADAL" clId="{65095BBA-D1FD-48D8-A19F-34D5F43767C9}" dt="2024-09-20T14:02:17.812" v="81" actId="931"/>
          <ac:picMkLst>
            <pc:docMk/>
            <pc:sldMk cId="328420065" sldId="289"/>
            <ac:picMk id="7" creationId="{DBAF82E2-4512-702C-63BC-4B99CAC5662E}"/>
          </ac:picMkLst>
        </pc:picChg>
      </pc:sldChg>
      <pc:sldChg chg="addSp modSp new mod modNotesTx">
        <pc:chgData name="Skyla Moffett" userId="566b70b5-1d19-481f-b7de-3d7490019040" providerId="ADAL" clId="{65095BBA-D1FD-48D8-A19F-34D5F43767C9}" dt="2024-09-20T14:01:51.743" v="80" actId="1076"/>
        <pc:sldMkLst>
          <pc:docMk/>
          <pc:sldMk cId="4171586539" sldId="290"/>
        </pc:sldMkLst>
        <pc:spChg chg="mod">
          <ac:chgData name="Skyla Moffett" userId="566b70b5-1d19-481f-b7de-3d7490019040" providerId="ADAL" clId="{65095BBA-D1FD-48D8-A19F-34D5F43767C9}" dt="2024-09-20T14:01:04.624" v="70"/>
          <ac:spMkLst>
            <pc:docMk/>
            <pc:sldMk cId="4171586539" sldId="290"/>
            <ac:spMk id="3" creationId="{6AFDAA1D-2608-B1E6-CFE0-2235C0E94E3B}"/>
          </ac:spMkLst>
        </pc:spChg>
        <pc:spChg chg="mod">
          <ac:chgData name="Skyla Moffett" userId="566b70b5-1d19-481f-b7de-3d7490019040" providerId="ADAL" clId="{65095BBA-D1FD-48D8-A19F-34D5F43767C9}" dt="2024-09-20T14:01:48.747" v="79" actId="6549"/>
          <ac:spMkLst>
            <pc:docMk/>
            <pc:sldMk cId="4171586539" sldId="290"/>
            <ac:spMk id="4" creationId="{93847760-8AA9-2077-5A55-2AC0C19EB25D}"/>
          </ac:spMkLst>
        </pc:spChg>
        <pc:picChg chg="add mod modCrop">
          <ac:chgData name="Skyla Moffett" userId="566b70b5-1d19-481f-b7de-3d7490019040" providerId="ADAL" clId="{65095BBA-D1FD-48D8-A19F-34D5F43767C9}" dt="2024-09-20T14:01:51.743" v="80" actId="1076"/>
          <ac:picMkLst>
            <pc:docMk/>
            <pc:sldMk cId="4171586539" sldId="290"/>
            <ac:picMk id="5" creationId="{85F826A5-015B-7A35-2F92-C0C8C1F65B93}"/>
          </ac:picMkLst>
        </pc:picChg>
      </pc:sldChg>
      <pc:sldChg chg="addSp delSp modSp new mod modNotesTx">
        <pc:chgData name="Skyla Moffett" userId="566b70b5-1d19-481f-b7de-3d7490019040" providerId="ADAL" clId="{65095BBA-D1FD-48D8-A19F-34D5F43767C9}" dt="2024-09-20T14:03:02.071" v="88"/>
        <pc:sldMkLst>
          <pc:docMk/>
          <pc:sldMk cId="2787597747" sldId="291"/>
        </pc:sldMkLst>
        <pc:spChg chg="mod">
          <ac:chgData name="Skyla Moffett" userId="566b70b5-1d19-481f-b7de-3d7490019040" providerId="ADAL" clId="{65095BBA-D1FD-48D8-A19F-34D5F43767C9}" dt="2024-09-20T14:02:31.891" v="84"/>
          <ac:spMkLst>
            <pc:docMk/>
            <pc:sldMk cId="2787597747" sldId="291"/>
            <ac:spMk id="3" creationId="{EC454CCA-BA71-4386-1DC3-6BFCFC0CD727}"/>
          </ac:spMkLst>
        </pc:spChg>
        <pc:spChg chg="mod">
          <ac:chgData name="Skyla Moffett" userId="566b70b5-1d19-481f-b7de-3d7490019040" providerId="ADAL" clId="{65095BBA-D1FD-48D8-A19F-34D5F43767C9}" dt="2024-09-20T14:02:36.521" v="86" actId="6549"/>
          <ac:spMkLst>
            <pc:docMk/>
            <pc:sldMk cId="2787597747" sldId="291"/>
            <ac:spMk id="4" creationId="{4F2F5A30-66A4-651C-F84E-BD9FF7BA8D1E}"/>
          </ac:spMkLst>
        </pc:spChg>
        <pc:spChg chg="del">
          <ac:chgData name="Skyla Moffett" userId="566b70b5-1d19-481f-b7de-3d7490019040" providerId="ADAL" clId="{65095BBA-D1FD-48D8-A19F-34D5F43767C9}" dt="2024-09-20T14:02:53.081" v="87" actId="931"/>
          <ac:spMkLst>
            <pc:docMk/>
            <pc:sldMk cId="2787597747" sldId="291"/>
            <ac:spMk id="5" creationId="{0807F818-D777-85BD-3F3A-FCA10FECADE8}"/>
          </ac:spMkLst>
        </pc:spChg>
        <pc:picChg chg="add mod">
          <ac:chgData name="Skyla Moffett" userId="566b70b5-1d19-481f-b7de-3d7490019040" providerId="ADAL" clId="{65095BBA-D1FD-48D8-A19F-34D5F43767C9}" dt="2024-09-20T14:02:53.081" v="87" actId="931"/>
          <ac:picMkLst>
            <pc:docMk/>
            <pc:sldMk cId="2787597747" sldId="291"/>
            <ac:picMk id="7" creationId="{D5931B4A-0C46-68B9-D699-45C67590B353}"/>
          </ac:picMkLst>
        </pc:picChg>
      </pc:sldChg>
      <pc:sldChg chg="addSp delSp modSp new mod">
        <pc:chgData name="Skyla Moffett" userId="566b70b5-1d19-481f-b7de-3d7490019040" providerId="ADAL" clId="{65095BBA-D1FD-48D8-A19F-34D5F43767C9}" dt="2024-09-20T14:06:40.985" v="141" actId="18131"/>
        <pc:sldMkLst>
          <pc:docMk/>
          <pc:sldMk cId="1922836435" sldId="292"/>
        </pc:sldMkLst>
        <pc:spChg chg="mod">
          <ac:chgData name="Skyla Moffett" userId="566b70b5-1d19-481f-b7de-3d7490019040" providerId="ADAL" clId="{65095BBA-D1FD-48D8-A19F-34D5F43767C9}" dt="2024-09-20T14:05:54.921" v="137"/>
          <ac:spMkLst>
            <pc:docMk/>
            <pc:sldMk cId="1922836435" sldId="292"/>
            <ac:spMk id="3" creationId="{E9BDF535-284E-2914-8A4C-4BF87C280127}"/>
          </ac:spMkLst>
        </pc:spChg>
        <pc:spChg chg="mod">
          <ac:chgData name="Skyla Moffett" userId="566b70b5-1d19-481f-b7de-3d7490019040" providerId="ADAL" clId="{65095BBA-D1FD-48D8-A19F-34D5F43767C9}" dt="2024-09-20T14:05:51.567" v="136"/>
          <ac:spMkLst>
            <pc:docMk/>
            <pc:sldMk cId="1922836435" sldId="292"/>
            <ac:spMk id="4" creationId="{C2E2FF69-D118-B925-AE83-7FB16DCA5843}"/>
          </ac:spMkLst>
        </pc:spChg>
        <pc:spChg chg="del">
          <ac:chgData name="Skyla Moffett" userId="566b70b5-1d19-481f-b7de-3d7490019040" providerId="ADAL" clId="{65095BBA-D1FD-48D8-A19F-34D5F43767C9}" dt="2024-09-20T14:06:34.741" v="138" actId="931"/>
          <ac:spMkLst>
            <pc:docMk/>
            <pc:sldMk cId="1922836435" sldId="292"/>
            <ac:spMk id="5" creationId="{DCA49DA3-85B8-A45D-A0CE-B6EDED9ABFFC}"/>
          </ac:spMkLst>
        </pc:spChg>
        <pc:picChg chg="add mod modCrop">
          <ac:chgData name="Skyla Moffett" userId="566b70b5-1d19-481f-b7de-3d7490019040" providerId="ADAL" clId="{65095BBA-D1FD-48D8-A19F-34D5F43767C9}" dt="2024-09-20T14:06:40.985" v="141" actId="18131"/>
          <ac:picMkLst>
            <pc:docMk/>
            <pc:sldMk cId="1922836435" sldId="292"/>
            <ac:picMk id="7" creationId="{47CCB4EF-F229-70FE-A0E1-10956CDE1D84}"/>
          </ac:picMkLst>
        </pc:picChg>
      </pc:sldChg>
      <pc:sldChg chg="addSp delSp modSp new mod modNotesTx">
        <pc:chgData name="Skyla Moffett" userId="566b70b5-1d19-481f-b7de-3d7490019040" providerId="ADAL" clId="{65095BBA-D1FD-48D8-A19F-34D5F43767C9}" dt="2024-09-20T14:04:11.485" v="107" actId="6549"/>
        <pc:sldMkLst>
          <pc:docMk/>
          <pc:sldMk cId="2143346500" sldId="293"/>
        </pc:sldMkLst>
        <pc:spChg chg="mod">
          <ac:chgData name="Skyla Moffett" userId="566b70b5-1d19-481f-b7de-3d7490019040" providerId="ADAL" clId="{65095BBA-D1FD-48D8-A19F-34D5F43767C9}" dt="2024-09-20T14:03:27.583" v="98"/>
          <ac:spMkLst>
            <pc:docMk/>
            <pc:sldMk cId="2143346500" sldId="293"/>
            <ac:spMk id="3" creationId="{5D872CA4-3691-F762-D092-80F8B622061E}"/>
          </ac:spMkLst>
        </pc:spChg>
        <pc:spChg chg="mod">
          <ac:chgData name="Skyla Moffett" userId="566b70b5-1d19-481f-b7de-3d7490019040" providerId="ADAL" clId="{65095BBA-D1FD-48D8-A19F-34D5F43767C9}" dt="2024-09-20T14:03:53.149" v="105" actId="14100"/>
          <ac:spMkLst>
            <pc:docMk/>
            <pc:sldMk cId="2143346500" sldId="293"/>
            <ac:spMk id="4" creationId="{A0881652-16C0-E1C1-CBE3-1F933A43AC58}"/>
          </ac:spMkLst>
        </pc:spChg>
        <pc:spChg chg="add del mod">
          <ac:chgData name="Skyla Moffett" userId="566b70b5-1d19-481f-b7de-3d7490019040" providerId="ADAL" clId="{65095BBA-D1FD-48D8-A19F-34D5F43767C9}" dt="2024-09-20T14:03:36.456" v="100" actId="21"/>
          <ac:spMkLst>
            <pc:docMk/>
            <pc:sldMk cId="2143346500" sldId="293"/>
            <ac:spMk id="5" creationId="{D1A5D120-C19C-E7E8-AAFC-BE82AC38BE88}"/>
          </ac:spMkLst>
        </pc:spChg>
        <pc:picChg chg="add mod">
          <ac:chgData name="Skyla Moffett" userId="566b70b5-1d19-481f-b7de-3d7490019040" providerId="ADAL" clId="{65095BBA-D1FD-48D8-A19F-34D5F43767C9}" dt="2024-09-20T14:03:46.939" v="103" actId="1076"/>
          <ac:picMkLst>
            <pc:docMk/>
            <pc:sldMk cId="2143346500" sldId="293"/>
            <ac:picMk id="6" creationId="{E68773A5-85E5-F1D3-9054-89EA4FC0DB48}"/>
          </ac:picMkLst>
        </pc:picChg>
      </pc:sldChg>
      <pc:sldChg chg="modSp new mod modNotesTx">
        <pc:chgData name="Skyla Moffett" userId="566b70b5-1d19-481f-b7de-3d7490019040" providerId="ADAL" clId="{65095BBA-D1FD-48D8-A19F-34D5F43767C9}" dt="2024-09-20T14:04:55.210" v="120"/>
        <pc:sldMkLst>
          <pc:docMk/>
          <pc:sldMk cId="1951646672" sldId="294"/>
        </pc:sldMkLst>
        <pc:spChg chg="mod">
          <ac:chgData name="Skyla Moffett" userId="566b70b5-1d19-481f-b7de-3d7490019040" providerId="ADAL" clId="{65095BBA-D1FD-48D8-A19F-34D5F43767C9}" dt="2024-09-20T14:04:32.516" v="114"/>
          <ac:spMkLst>
            <pc:docMk/>
            <pc:sldMk cId="1951646672" sldId="294"/>
            <ac:spMk id="3" creationId="{9410912E-2C4A-E466-B3C5-235695C1BD6C}"/>
          </ac:spMkLst>
        </pc:spChg>
        <pc:spChg chg="mod">
          <ac:chgData name="Skyla Moffett" userId="566b70b5-1d19-481f-b7de-3d7490019040" providerId="ADAL" clId="{65095BBA-D1FD-48D8-A19F-34D5F43767C9}" dt="2024-09-20T14:04:44.569" v="119" actId="6549"/>
          <ac:spMkLst>
            <pc:docMk/>
            <pc:sldMk cId="1951646672" sldId="294"/>
            <ac:spMk id="4" creationId="{1F3DC45E-4EFA-BC1A-91D4-76177ADC9BC6}"/>
          </ac:spMkLst>
        </pc:spChg>
      </pc:sldChg>
      <pc:sldChg chg="addSp delSp modSp new mod modNotesTx">
        <pc:chgData name="Skyla Moffett" userId="566b70b5-1d19-481f-b7de-3d7490019040" providerId="ADAL" clId="{65095BBA-D1FD-48D8-A19F-34D5F43767C9}" dt="2024-09-20T14:05:44.263" v="135"/>
        <pc:sldMkLst>
          <pc:docMk/>
          <pc:sldMk cId="4061007835" sldId="295"/>
        </pc:sldMkLst>
        <pc:spChg chg="mod">
          <ac:chgData name="Skyla Moffett" userId="566b70b5-1d19-481f-b7de-3d7490019040" providerId="ADAL" clId="{65095BBA-D1FD-48D8-A19F-34D5F43767C9}" dt="2024-09-20T14:05:16.808" v="128"/>
          <ac:spMkLst>
            <pc:docMk/>
            <pc:sldMk cId="4061007835" sldId="295"/>
            <ac:spMk id="3" creationId="{FDBBB593-2732-DE7D-2CA5-C9508D927E77}"/>
          </ac:spMkLst>
        </pc:spChg>
        <pc:spChg chg="mod">
          <ac:chgData name="Skyla Moffett" userId="566b70b5-1d19-481f-b7de-3d7490019040" providerId="ADAL" clId="{65095BBA-D1FD-48D8-A19F-34D5F43767C9}" dt="2024-09-20T14:05:36.749" v="133" actId="14100"/>
          <ac:spMkLst>
            <pc:docMk/>
            <pc:sldMk cId="4061007835" sldId="295"/>
            <ac:spMk id="4" creationId="{D90CE3AB-B3D5-3976-5559-6CAB18AFC792}"/>
          </ac:spMkLst>
        </pc:spChg>
        <pc:spChg chg="add del mod">
          <ac:chgData name="Skyla Moffett" userId="566b70b5-1d19-481f-b7de-3d7490019040" providerId="ADAL" clId="{65095BBA-D1FD-48D8-A19F-34D5F43767C9}" dt="2024-09-20T14:05:33.503" v="132" actId="21"/>
          <ac:spMkLst>
            <pc:docMk/>
            <pc:sldMk cId="4061007835" sldId="295"/>
            <ac:spMk id="5" creationId="{2CDC44BC-AE20-FFE5-451A-457E978CA880}"/>
          </ac:spMkLst>
        </pc:spChg>
        <pc:picChg chg="add mod">
          <ac:chgData name="Skyla Moffett" userId="566b70b5-1d19-481f-b7de-3d7490019040" providerId="ADAL" clId="{65095BBA-D1FD-48D8-A19F-34D5F43767C9}" dt="2024-09-20T14:05:38.729" v="134" actId="1076"/>
          <ac:picMkLst>
            <pc:docMk/>
            <pc:sldMk cId="4061007835" sldId="295"/>
            <ac:picMk id="6" creationId="{D8434921-DABD-C480-9D17-9A331FCCD9CE}"/>
          </ac:picMkLst>
        </pc:picChg>
      </pc:sldChg>
      <pc:sldChg chg="addSp delSp modSp new mod">
        <pc:chgData name="Skyla Moffett" userId="566b70b5-1d19-481f-b7de-3d7490019040" providerId="ADAL" clId="{65095BBA-D1FD-48D8-A19F-34D5F43767C9}" dt="2024-09-20T14:07:55.784" v="148" actId="18131"/>
        <pc:sldMkLst>
          <pc:docMk/>
          <pc:sldMk cId="2666247449" sldId="296"/>
        </pc:sldMkLst>
        <pc:spChg chg="mod">
          <ac:chgData name="Skyla Moffett" userId="566b70b5-1d19-481f-b7de-3d7490019040" providerId="ADAL" clId="{65095BBA-D1FD-48D8-A19F-34D5F43767C9}" dt="2024-09-20T14:07:04.788" v="144"/>
          <ac:spMkLst>
            <pc:docMk/>
            <pc:sldMk cId="2666247449" sldId="296"/>
            <ac:spMk id="3" creationId="{F03B1BD9-24A7-1F04-FCF0-10EBC6245950}"/>
          </ac:spMkLst>
        </pc:spChg>
        <pc:spChg chg="mod">
          <ac:chgData name="Skyla Moffett" userId="566b70b5-1d19-481f-b7de-3d7490019040" providerId="ADAL" clId="{65095BBA-D1FD-48D8-A19F-34D5F43767C9}" dt="2024-09-20T14:07:01.324" v="143"/>
          <ac:spMkLst>
            <pc:docMk/>
            <pc:sldMk cId="2666247449" sldId="296"/>
            <ac:spMk id="4" creationId="{3F8EAED0-56E9-8DCB-C15C-81D4767B2FC9}"/>
          </ac:spMkLst>
        </pc:spChg>
        <pc:spChg chg="del">
          <ac:chgData name="Skyla Moffett" userId="566b70b5-1d19-481f-b7de-3d7490019040" providerId="ADAL" clId="{65095BBA-D1FD-48D8-A19F-34D5F43767C9}" dt="2024-09-20T14:07:21.665" v="145" actId="931"/>
          <ac:spMkLst>
            <pc:docMk/>
            <pc:sldMk cId="2666247449" sldId="296"/>
            <ac:spMk id="5" creationId="{694AC71A-0315-2D26-03DB-199066ECF3A4}"/>
          </ac:spMkLst>
        </pc:spChg>
        <pc:picChg chg="add mod modCrop">
          <ac:chgData name="Skyla Moffett" userId="566b70b5-1d19-481f-b7de-3d7490019040" providerId="ADAL" clId="{65095BBA-D1FD-48D8-A19F-34D5F43767C9}" dt="2024-09-20T14:07:55.784" v="148" actId="18131"/>
          <ac:picMkLst>
            <pc:docMk/>
            <pc:sldMk cId="2666247449" sldId="296"/>
            <ac:picMk id="7" creationId="{CBC648F8-5540-0CC9-6ED2-87631AD1C2DA}"/>
          </ac:picMkLst>
        </pc:picChg>
      </pc:sldChg>
      <pc:sldChg chg="addSp modSp new mod">
        <pc:chgData name="Skyla Moffett" userId="566b70b5-1d19-481f-b7de-3d7490019040" providerId="ADAL" clId="{65095BBA-D1FD-48D8-A19F-34D5F43767C9}" dt="2024-09-20T14:08:33.676" v="155"/>
        <pc:sldMkLst>
          <pc:docMk/>
          <pc:sldMk cId="2252039683" sldId="297"/>
        </pc:sldMkLst>
        <pc:spChg chg="mod">
          <ac:chgData name="Skyla Moffett" userId="566b70b5-1d19-481f-b7de-3d7490019040" providerId="ADAL" clId="{65095BBA-D1FD-48D8-A19F-34D5F43767C9}" dt="2024-09-20T14:08:10.574" v="150"/>
          <ac:spMkLst>
            <pc:docMk/>
            <pc:sldMk cId="2252039683" sldId="297"/>
            <ac:spMk id="3" creationId="{EEBA41AC-DA95-EA98-6556-ACEFE3AEB2E9}"/>
          </ac:spMkLst>
        </pc:spChg>
        <pc:spChg chg="mod">
          <ac:chgData name="Skyla Moffett" userId="566b70b5-1d19-481f-b7de-3d7490019040" providerId="ADAL" clId="{65095BBA-D1FD-48D8-A19F-34D5F43767C9}" dt="2024-09-20T14:08:21.254" v="152" actId="14100"/>
          <ac:spMkLst>
            <pc:docMk/>
            <pc:sldMk cId="2252039683" sldId="297"/>
            <ac:spMk id="4" creationId="{1BF9570B-33A7-0781-D678-2278CE6D60EE}"/>
          </ac:spMkLst>
        </pc:spChg>
        <pc:spChg chg="add mod">
          <ac:chgData name="Skyla Moffett" userId="566b70b5-1d19-481f-b7de-3d7490019040" providerId="ADAL" clId="{65095BBA-D1FD-48D8-A19F-34D5F43767C9}" dt="2024-09-20T14:08:33.676" v="155"/>
          <ac:spMkLst>
            <pc:docMk/>
            <pc:sldMk cId="2252039683" sldId="297"/>
            <ac:spMk id="5" creationId="{37B5A67D-CC0D-4B36-BCB8-81E6B17B3F0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B6C328-C42E-4160-923B-5DB49B776EED}" type="datetimeFigureOut">
              <a:rPr lang="en-US" smtClean="0"/>
              <a:t>9/24/2024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2D0974-E3D0-4C63-B1BF-D16E28E770F9}" type="slidenum">
              <a:rPr lang="en-US" smtClean="0"/>
              <a:t>‹#›</a:t>
            </a:fld>
            <a:endParaRPr lang="en-US"/>
          </a:p>
        </p:txBody>
      </p:sp>
    </p:spTree>
    <p:extLst>
      <p:ext uri="{BB962C8B-B14F-4D97-AF65-F5344CB8AC3E}">
        <p14:creationId xmlns:p14="http://schemas.microsoft.com/office/powerpoint/2010/main" val="1264981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fNEG4ALmAsA"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1</a:t>
            </a:fld>
            <a:endParaRPr lang="en-US"/>
          </a:p>
        </p:txBody>
      </p:sp>
    </p:spTree>
    <p:extLst>
      <p:ext uri="{BB962C8B-B14F-4D97-AF65-F5344CB8AC3E}">
        <p14:creationId xmlns:p14="http://schemas.microsoft.com/office/powerpoint/2010/main" val="2295550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buNone/>
            </a:pPr>
            <a:r>
              <a:rPr lang="en-US" sz="1200" dirty="0"/>
              <a:t>An infant’s crying can last from minutes to hours. Dr. Harvey Karp is a pediatrician who believes infants cry is that they miss the constant noise and stimulation from when they were in the womb. In the womb, fetuses hear a loud whooshing sound that is louder than a vacuum cleaner. After the baby is born, they do not hear that sound, and caregivers usually try to be quiet around the baby.</a:t>
            </a:r>
          </a:p>
          <a:p>
            <a:pPr marL="0" indent="0">
              <a:lnSpc>
                <a:spcPct val="90000"/>
              </a:lnSpc>
              <a:buNone/>
            </a:pPr>
            <a:r>
              <a:rPr lang="en-US" sz="1200" dirty="0"/>
              <a:t>Dr. Karp developed a system called the “5 S’s” that can calm most crying infants, which is:</a:t>
            </a:r>
          </a:p>
          <a:p>
            <a:pPr>
              <a:lnSpc>
                <a:spcPct val="90000"/>
              </a:lnSpc>
              <a:buFont typeface="+mj-lt"/>
              <a:buAutoNum type="arabicPeriod"/>
            </a:pPr>
            <a:r>
              <a:rPr lang="en-US" sz="1200" dirty="0"/>
              <a:t> Swaddling</a:t>
            </a:r>
          </a:p>
          <a:p>
            <a:pPr>
              <a:lnSpc>
                <a:spcPct val="90000"/>
              </a:lnSpc>
              <a:buFont typeface="+mj-lt"/>
              <a:buAutoNum type="arabicPeriod"/>
            </a:pPr>
            <a:r>
              <a:rPr lang="en-US" sz="1200" dirty="0"/>
              <a:t> Side or stomach positioning</a:t>
            </a:r>
          </a:p>
          <a:p>
            <a:pPr>
              <a:lnSpc>
                <a:spcPct val="90000"/>
              </a:lnSpc>
              <a:buFont typeface="+mj-lt"/>
              <a:buAutoNum type="arabicPeriod"/>
            </a:pPr>
            <a:r>
              <a:rPr lang="en-US" sz="1200" dirty="0"/>
              <a:t> Shushing</a:t>
            </a:r>
          </a:p>
          <a:p>
            <a:pPr>
              <a:lnSpc>
                <a:spcPct val="90000"/>
              </a:lnSpc>
              <a:buFont typeface="+mj-lt"/>
              <a:buAutoNum type="arabicPeriod"/>
            </a:pPr>
            <a:r>
              <a:rPr lang="en-US" sz="1200" dirty="0"/>
              <a:t> Swinging</a:t>
            </a:r>
          </a:p>
          <a:p>
            <a:pPr>
              <a:lnSpc>
                <a:spcPct val="90000"/>
              </a:lnSpc>
              <a:buFont typeface="+mj-lt"/>
              <a:buAutoNum type="arabicPeriod"/>
            </a:pPr>
            <a:r>
              <a:rPr lang="en-US" sz="1200" dirty="0"/>
              <a:t> Sucking</a:t>
            </a: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8</a:t>
            </a:fld>
            <a:endParaRPr lang="en-US"/>
          </a:p>
        </p:txBody>
      </p:sp>
    </p:spTree>
    <p:extLst>
      <p:ext uri="{BB962C8B-B14F-4D97-AF65-F5344CB8AC3E}">
        <p14:creationId xmlns:p14="http://schemas.microsoft.com/office/powerpoint/2010/main" val="27237827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buNone/>
            </a:pPr>
            <a:r>
              <a:rPr lang="en-US" sz="1200" dirty="0"/>
              <a:t>Swaddling is wrapping an infant in a blanket to represent when they were in the womb. Swaddled infants sleep longer than babies who are not swaddled as they feel warm and secure.</a:t>
            </a:r>
          </a:p>
          <a:p>
            <a:pPr marL="0" indent="0">
              <a:lnSpc>
                <a:spcPct val="90000"/>
              </a:lnSpc>
              <a:buNone/>
            </a:pPr>
            <a:endParaRPr lang="en-US" sz="1200" dirty="0"/>
          </a:p>
          <a:p>
            <a:pPr marL="0" indent="0">
              <a:lnSpc>
                <a:spcPct val="90000"/>
              </a:lnSpc>
              <a:buNone/>
            </a:pPr>
            <a:r>
              <a:rPr lang="en-US" sz="1200" dirty="0"/>
              <a:t>Swaddling also reduces the chance that babies will wake themselves up with their </a:t>
            </a:r>
            <a:r>
              <a:rPr lang="en-US" sz="1200" b="1" dirty="0"/>
              <a:t>Moro reflex, </a:t>
            </a:r>
            <a:r>
              <a:rPr lang="en-US" sz="1200" dirty="0"/>
              <a:t>which is being startled at sudden movements or sounds and flailing their arms.</a:t>
            </a:r>
          </a:p>
          <a:p>
            <a:pPr marL="0" marR="0" lvl="0" indent="0" algn="l" defTabSz="914400" rtl="0" eaLnBrk="1" fontAlgn="auto" latinLnBrk="0" hangingPunct="1">
              <a:lnSpc>
                <a:spcPct val="9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90000"/>
              </a:lnSpc>
              <a:spcBef>
                <a:spcPts val="0"/>
              </a:spcBef>
              <a:spcAft>
                <a:spcPts val="0"/>
              </a:spcAft>
              <a:buClrTx/>
              <a:buSzTx/>
              <a:buFontTx/>
              <a:buNone/>
              <a:tabLst/>
              <a:defRPr/>
            </a:pPr>
            <a:r>
              <a:rPr lang="en-US" b="1" dirty="0"/>
              <a:t>Note: </a:t>
            </a:r>
            <a:r>
              <a:rPr lang="en-US" b="0" dirty="0"/>
              <a:t>The last slide will go through the steps of swaddling an infant and a video will be shown on how to swaddle.</a:t>
            </a:r>
            <a:endParaRPr lang="en-US" b="1" dirty="0"/>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9</a:t>
            </a:fld>
            <a:endParaRPr lang="en-US"/>
          </a:p>
        </p:txBody>
      </p:sp>
    </p:spTree>
    <p:extLst>
      <p:ext uri="{BB962C8B-B14F-4D97-AF65-F5344CB8AC3E}">
        <p14:creationId xmlns:p14="http://schemas.microsoft.com/office/powerpoint/2010/main" val="1794371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buNone/>
            </a:pPr>
            <a:r>
              <a:rPr lang="en-US" sz="1200" i="0" u="none" strike="noStrike" baseline="0" dirty="0"/>
              <a:t>Studies have shown that placing a baby to sleep on their side or stomach increases the risk of sudden infant death syndrome (SIDS), and they should be put to sleep on their back. </a:t>
            </a:r>
          </a:p>
          <a:p>
            <a:pPr marL="0" indent="0">
              <a:lnSpc>
                <a:spcPct val="90000"/>
              </a:lnSpc>
              <a:buNone/>
            </a:pPr>
            <a:endParaRPr lang="en-US" sz="1200" i="0" u="none" strike="noStrike" baseline="0" dirty="0"/>
          </a:p>
          <a:p>
            <a:pPr marL="0" indent="0">
              <a:lnSpc>
                <a:spcPct val="90000"/>
              </a:lnSpc>
              <a:buNone/>
            </a:pPr>
            <a:r>
              <a:rPr lang="en-US" sz="1200" i="0" u="none" strike="noStrike" baseline="0" dirty="0"/>
              <a:t>However, to soothe a crying infant, holding the child on their side or stomach in a caregiver’s arms activates a calming mechanism. Some tips for the perfect side/stomach position include placing the baby on your chest with skin-to-skin contact, laying them over your shoulder, or laying them across your forearm with your hand supporting their head.</a:t>
            </a:r>
          </a:p>
          <a:p>
            <a:endParaRPr lang="en-US" b="1" dirty="0"/>
          </a:p>
          <a:p>
            <a:r>
              <a:rPr lang="en-US" b="1" dirty="0"/>
              <a:t>Note: </a:t>
            </a:r>
            <a:r>
              <a:rPr lang="en-US" b="0" dirty="0"/>
              <a:t>Using the Shaken Baby or </a:t>
            </a:r>
            <a:r>
              <a:rPr lang="en-US" b="0" dirty="0" err="1"/>
              <a:t>RealCare</a:t>
            </a:r>
            <a:r>
              <a:rPr lang="en-US" b="0" dirty="0"/>
              <a:t> Baby® infant simulator, demonstrate how you would hold an infant in the side/stomach position.</a:t>
            </a:r>
            <a:endParaRPr lang="en-US" b="1" dirty="0"/>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10</a:t>
            </a:fld>
            <a:endParaRPr lang="en-US"/>
          </a:p>
        </p:txBody>
      </p:sp>
    </p:spTree>
    <p:extLst>
      <p:ext uri="{BB962C8B-B14F-4D97-AF65-F5344CB8AC3E}">
        <p14:creationId xmlns:p14="http://schemas.microsoft.com/office/powerpoint/2010/main" val="125144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buNone/>
            </a:pPr>
            <a:r>
              <a:rPr lang="en-US" sz="1200" b="0" i="0" u="none" strike="noStrike" baseline="0" dirty="0"/>
              <a:t>Shushing is making a loud “</a:t>
            </a:r>
            <a:r>
              <a:rPr lang="en-US" sz="1200" b="0" i="0" u="none" strike="noStrike" baseline="0" dirty="0" err="1"/>
              <a:t>shhh</a:t>
            </a:r>
            <a:r>
              <a:rPr lang="en-US" sz="1200" b="0" i="0" u="none" strike="noStrike" baseline="0" dirty="0"/>
              <a:t>” sound, resembling the muffled sounds the infant heard in the womb. When you shush a baby, it can alter its heartbeat and improve sleep patterns. </a:t>
            </a:r>
          </a:p>
          <a:p>
            <a:pPr marL="0" indent="0">
              <a:lnSpc>
                <a:spcPct val="90000"/>
              </a:lnSpc>
              <a:buNone/>
            </a:pPr>
            <a:endParaRPr lang="en-US" sz="1200" b="0" i="0" u="none" strike="noStrike" baseline="0" dirty="0"/>
          </a:p>
          <a:p>
            <a:pPr marL="0" indent="0">
              <a:lnSpc>
                <a:spcPct val="90000"/>
              </a:lnSpc>
              <a:buNone/>
            </a:pPr>
            <a:r>
              <a:rPr lang="en-US" sz="1200" b="0" i="0" u="none" strike="noStrike" baseline="0" dirty="0"/>
              <a:t>Tips for the perfect shushing technique:</a:t>
            </a:r>
          </a:p>
          <a:p>
            <a:pPr marL="171450" indent="-171450">
              <a:lnSpc>
                <a:spcPct val="90000"/>
              </a:lnSpc>
              <a:buFont typeface="Arial" panose="020B0604020202020204" pitchFamily="34" charset="0"/>
              <a:buChar char="•"/>
            </a:pPr>
            <a:r>
              <a:rPr lang="en-US" sz="1200" dirty="0"/>
              <a:t>Put your mouth close to the baby’s ear</a:t>
            </a:r>
          </a:p>
          <a:p>
            <a:pPr marL="171450" indent="-171450">
              <a:lnSpc>
                <a:spcPct val="90000"/>
              </a:lnSpc>
              <a:buFont typeface="Arial" panose="020B0604020202020204" pitchFamily="34" charset="0"/>
              <a:buChar char="•"/>
            </a:pPr>
            <a:r>
              <a:rPr lang="en-US" sz="1200" dirty="0"/>
              <a:t>Shush loud and long</a:t>
            </a:r>
          </a:p>
          <a:p>
            <a:pPr marL="171450" indent="-171450">
              <a:lnSpc>
                <a:spcPct val="90000"/>
              </a:lnSpc>
              <a:buFont typeface="Arial" panose="020B0604020202020204" pitchFamily="34" charset="0"/>
              <a:buChar char="•"/>
            </a:pPr>
            <a:r>
              <a:rPr lang="en-US" sz="1200" dirty="0"/>
              <a:t>Match the volume of the shushing to the volume of the infant’s cry</a:t>
            </a:r>
          </a:p>
          <a:p>
            <a:pPr marL="171450" indent="-171450">
              <a:lnSpc>
                <a:spcPct val="90000"/>
              </a:lnSpc>
              <a:buFont typeface="Arial" panose="020B0604020202020204" pitchFamily="34" charset="0"/>
              <a:buChar char="•"/>
            </a:pPr>
            <a:r>
              <a:rPr lang="en-US" sz="1200" dirty="0"/>
              <a:t>When the baby settles down, decrease your volume</a:t>
            </a:r>
          </a:p>
          <a:p>
            <a:pPr marL="0" indent="0">
              <a:lnSpc>
                <a:spcPct val="90000"/>
              </a:lnSpc>
              <a:buFont typeface="Arial" panose="020B0604020202020204" pitchFamily="34" charset="0"/>
              <a:buNone/>
            </a:pPr>
            <a:endParaRPr lang="en-US" sz="1200" dirty="0"/>
          </a:p>
          <a:p>
            <a:pPr marL="0" indent="0">
              <a:lnSpc>
                <a:spcPct val="90000"/>
              </a:lnSpc>
              <a:buFont typeface="Arial" panose="020B0604020202020204" pitchFamily="34" charset="0"/>
              <a:buNone/>
            </a:pPr>
            <a:r>
              <a:rPr lang="en-US" sz="1200" dirty="0"/>
              <a:t>Many studies have shown that infants respond well when a vacuum is run. For this reason, shushing needs to match the volume of the infant’s cry to be effective.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Note: </a:t>
            </a:r>
            <a:r>
              <a:rPr lang="en-US" b="0" dirty="0"/>
              <a:t>Using the </a:t>
            </a:r>
            <a:r>
              <a:rPr lang="en-US" b="0" dirty="0" err="1"/>
              <a:t>RealCare</a:t>
            </a:r>
            <a:r>
              <a:rPr lang="en-US" b="0" dirty="0"/>
              <a:t> Baby® infant simulator, demonstrate how you would shush an infant while holding them in the side/stomach position. </a:t>
            </a:r>
            <a:endParaRPr lang="en-US" b="1" dirty="0"/>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11</a:t>
            </a:fld>
            <a:endParaRPr lang="en-US"/>
          </a:p>
        </p:txBody>
      </p:sp>
    </p:spTree>
    <p:extLst>
      <p:ext uri="{BB962C8B-B14F-4D97-AF65-F5344CB8AC3E}">
        <p14:creationId xmlns:p14="http://schemas.microsoft.com/office/powerpoint/2010/main" val="1908152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1000"/>
              </a:spcAft>
            </a:pPr>
            <a:r>
              <a:rPr lang="en-US" sz="1200" dirty="0">
                <a:effectLst/>
                <a:latin typeface="Times" panose="02020603050405020304" pitchFamily="18" charset="0"/>
                <a:ea typeface="Calibri" panose="020F0502020204030204" pitchFamily="34" charset="0"/>
                <a:cs typeface="Times New Roman" panose="02020603050405020304" pitchFamily="18" charset="0"/>
              </a:rPr>
              <a:t>Movement is a great way to soothe a crying infant. While some parents use a baby swing to calm their infants, the 5 S’s recommends holding the baby and gently swinging them back and forth, so there is skin contact.</a:t>
            </a:r>
          </a:p>
          <a:p>
            <a:pPr marL="0" marR="0">
              <a:spcBef>
                <a:spcPts val="0"/>
              </a:spcBef>
              <a:spcAft>
                <a:spcPts val="1000"/>
              </a:spcAft>
            </a:pPr>
            <a:endParaRPr lang="en-US" sz="1200" dirty="0">
              <a:effectLst/>
              <a:latin typeface="Times"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1000"/>
              </a:spcAft>
            </a:pPr>
            <a:r>
              <a:rPr lang="en-US" sz="1200" dirty="0">
                <a:effectLst/>
                <a:latin typeface="Times" panose="02020603050405020304" pitchFamily="18" charset="0"/>
                <a:ea typeface="Calibri" panose="020F0502020204030204" pitchFamily="34" charset="0"/>
                <a:cs typeface="Times New Roman" panose="02020603050405020304" pitchFamily="18" charset="0"/>
              </a:rPr>
              <a:t>Here is how to swing an infant:</a:t>
            </a:r>
          </a:p>
          <a:p>
            <a:pPr marL="342900" marR="0" lvl="0" indent="-342900">
              <a:spcBef>
                <a:spcPts val="0"/>
              </a:spcBef>
              <a:spcAft>
                <a:spcPts val="1000"/>
              </a:spcAft>
              <a:buFont typeface="Arial" panose="020B0604020202020204" pitchFamily="34" charset="0"/>
              <a:buChar char="•"/>
              <a:tabLst>
                <a:tab pos="457200" algn="l"/>
              </a:tabLst>
            </a:pPr>
            <a:r>
              <a:rPr lang="en-US" sz="1200" dirty="0">
                <a:effectLst/>
                <a:latin typeface="Times" panose="02020603050405020304" pitchFamily="18" charset="0"/>
                <a:ea typeface="Calibri" panose="020F0502020204030204" pitchFamily="34" charset="0"/>
                <a:cs typeface="Times New Roman" panose="02020603050405020304" pitchFamily="18" charset="0"/>
              </a:rPr>
              <a:t>Support the infant’s head and neck while they are in your arms facing you</a:t>
            </a:r>
          </a:p>
          <a:p>
            <a:pPr marL="342900" marR="0" lvl="0" indent="-342900">
              <a:spcBef>
                <a:spcPts val="0"/>
              </a:spcBef>
              <a:spcAft>
                <a:spcPts val="1000"/>
              </a:spcAft>
              <a:buFont typeface="Arial" panose="020B0604020202020204" pitchFamily="34" charset="0"/>
              <a:buChar char="•"/>
              <a:tabLst>
                <a:tab pos="457200" algn="l"/>
              </a:tabLst>
            </a:pPr>
            <a:r>
              <a:rPr lang="en-US" sz="1200" dirty="0">
                <a:effectLst/>
                <a:latin typeface="Times" panose="02020603050405020304" pitchFamily="18" charset="0"/>
                <a:ea typeface="Calibri" panose="020F0502020204030204" pitchFamily="34" charset="0"/>
                <a:cs typeface="Times New Roman" panose="02020603050405020304" pitchFamily="18" charset="0"/>
              </a:rPr>
              <a:t>Gently sway them back and forth about one inch and add a touch of bounce</a:t>
            </a:r>
          </a:p>
          <a:p>
            <a:pPr marL="342900" marR="0" lvl="0" indent="-342900">
              <a:spcBef>
                <a:spcPts val="0"/>
              </a:spcBef>
              <a:spcAft>
                <a:spcPts val="1000"/>
              </a:spcAft>
              <a:buFont typeface="Arial" panose="020B0604020202020204" pitchFamily="34" charset="0"/>
              <a:buChar char="•"/>
              <a:tabLst>
                <a:tab pos="457200" algn="l"/>
              </a:tabLst>
            </a:pPr>
            <a:r>
              <a:rPr lang="en-US" sz="1200" dirty="0">
                <a:effectLst/>
                <a:latin typeface="Times" panose="02020603050405020304" pitchFamily="18" charset="0"/>
                <a:ea typeface="Calibri" panose="020F0502020204030204" pitchFamily="34" charset="0"/>
                <a:cs typeface="Times New Roman" panose="02020603050405020304" pitchFamily="18" charset="0"/>
              </a:rPr>
              <a:t>Keep your movements small</a:t>
            </a:r>
          </a:p>
          <a:p>
            <a:pPr marL="0" marR="0">
              <a:spcBef>
                <a:spcPts val="0"/>
              </a:spcBef>
              <a:spcAft>
                <a:spcPts val="1000"/>
              </a:spcAft>
            </a:pPr>
            <a:endParaRPr lang="en-US" sz="1200" b="1" dirty="0">
              <a:effectLst/>
              <a:latin typeface="Times"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1000"/>
              </a:spcAft>
            </a:pPr>
            <a:r>
              <a:rPr lang="en-US" sz="1200" b="1" dirty="0">
                <a:effectLst/>
                <a:latin typeface="Times" panose="02020603050405020304" pitchFamily="18" charset="0"/>
                <a:ea typeface="Calibri" panose="020F0502020204030204" pitchFamily="34" charset="0"/>
                <a:cs typeface="Times New Roman" panose="02020603050405020304" pitchFamily="18" charset="0"/>
              </a:rPr>
              <a:t>Note: </a:t>
            </a:r>
            <a:r>
              <a:rPr lang="en-US" sz="1200" dirty="0">
                <a:effectLst/>
                <a:latin typeface="Times" panose="02020603050405020304" pitchFamily="18" charset="0"/>
                <a:ea typeface="Calibri" panose="020F0502020204030204" pitchFamily="34" charset="0"/>
                <a:cs typeface="Times New Roman" panose="02020603050405020304" pitchFamily="18" charset="0"/>
              </a:rPr>
              <a:t>Play this short video demonstrating the first four steps of using the 5 S’s to soothe a crying infant. You can point out that the caregiver did not swaddle the child in the way that the students will learn in the last slide, but it was effective for the moment. The video also does not show the last of the 5 S’s, which is sucking. </a:t>
            </a:r>
            <a:r>
              <a:rPr lang="en-US" sz="1200" u="sng" dirty="0">
                <a:solidFill>
                  <a:srgbClr val="0563C1"/>
                </a:solidFill>
                <a:effectLst/>
                <a:latin typeface="Times" panose="02020603050405020304" pitchFamily="18" charset="0"/>
                <a:ea typeface="Calibri" panose="020F0502020204030204" pitchFamily="34" charset="0"/>
                <a:cs typeface="Times New Roman" panose="02020603050405020304" pitchFamily="18" charset="0"/>
                <a:hlinkClick r:id="rId3"/>
              </a:rPr>
              <a:t>https://www.youtube.com/watch?v=fNEG4ALmAsA</a:t>
            </a:r>
            <a:endParaRPr lang="en-US" sz="1200" dirty="0">
              <a:effectLst/>
              <a:latin typeface="Times" panose="02020603050405020304" pitchFamily="18"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12</a:t>
            </a:fld>
            <a:endParaRPr lang="en-US"/>
          </a:p>
        </p:txBody>
      </p:sp>
    </p:spTree>
    <p:extLst>
      <p:ext uri="{BB962C8B-B14F-4D97-AF65-F5344CB8AC3E}">
        <p14:creationId xmlns:p14="http://schemas.microsoft.com/office/powerpoint/2010/main" val="4278117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buNone/>
            </a:pPr>
            <a:r>
              <a:rPr lang="en-US" sz="1200" dirty="0"/>
              <a:t>Sucking is one of the primitive reflexes an infant has, as they start sucking their thumbs, fists, and fingers in the womb as a 14-week-old embryo. </a:t>
            </a:r>
          </a:p>
          <a:p>
            <a:pPr marL="0" indent="0">
              <a:lnSpc>
                <a:spcPct val="90000"/>
              </a:lnSpc>
              <a:buNone/>
            </a:pPr>
            <a:endParaRPr lang="en-US" sz="1200" dirty="0"/>
          </a:p>
          <a:p>
            <a:pPr marL="0" indent="0">
              <a:lnSpc>
                <a:spcPct val="90000"/>
              </a:lnSpc>
              <a:buNone/>
            </a:pPr>
            <a:r>
              <a:rPr lang="en-US" sz="1200" dirty="0"/>
              <a:t>Infants are calmed by sucking even without feeding, called </a:t>
            </a:r>
            <a:r>
              <a:rPr lang="en-US" sz="1200" b="1" dirty="0"/>
              <a:t>non-nutritive sucking. </a:t>
            </a:r>
            <a:r>
              <a:rPr lang="en-US" sz="1200" dirty="0"/>
              <a:t>While you can give the baby a bottle or breastfeed if they are hungry, experts recommend using a pacifier to soothe a crying infant if their hunger needs have been met.</a:t>
            </a: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13</a:t>
            </a:fld>
            <a:endParaRPr lang="en-US"/>
          </a:p>
        </p:txBody>
      </p:sp>
    </p:spTree>
    <p:extLst>
      <p:ext uri="{BB962C8B-B14F-4D97-AF65-F5344CB8AC3E}">
        <p14:creationId xmlns:p14="http://schemas.microsoft.com/office/powerpoint/2010/main" val="15169492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Rectangle 2">
            <a:extLst>
              <a:ext uri="{FF2B5EF4-FFF2-40B4-BE49-F238E27FC236}">
                <a16:creationId xmlns:a16="http://schemas.microsoft.com/office/drawing/2014/main" id="{1CAF50B8-D107-0ED9-C9A2-CA7F2554178D}"/>
              </a:ext>
            </a:extLst>
          </p:cNvPr>
          <p:cNvSpPr>
            <a:spLocks noGrp="1" noRot="1" noMove="1" noResize="1" noEditPoints="1" noAdjustHandles="1" noChangeArrowheads="1" noChangeShapeType="1"/>
          </p:cNvSpPr>
          <p:nvPr userDrawn="1"/>
        </p:nvSpPr>
        <p:spPr>
          <a:xfrm>
            <a:off x="0" y="0"/>
            <a:ext cx="82296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0000"/>
              </a:highlight>
            </a:endParaRPr>
          </a:p>
        </p:txBody>
      </p:sp>
      <p:sp>
        <p:nvSpPr>
          <p:cNvPr id="20" name="Picture Placeholder 2">
            <a:extLst>
              <a:ext uri="{FF2B5EF4-FFF2-40B4-BE49-F238E27FC236}">
                <a16:creationId xmlns:a16="http://schemas.microsoft.com/office/drawing/2014/main" id="{CF2F6BF5-74D5-FCCC-4F3F-5A0CDE714C3F}"/>
              </a:ext>
            </a:extLst>
          </p:cNvPr>
          <p:cNvSpPr>
            <a:spLocks noGrp="1" noChangeAspect="1"/>
          </p:cNvSpPr>
          <p:nvPr>
            <p:ph type="pic" idx="1"/>
          </p:nvPr>
        </p:nvSpPr>
        <p:spPr>
          <a:xfrm>
            <a:off x="7591425" y="-14515"/>
            <a:ext cx="4600575" cy="6872515"/>
          </a:xfrm>
          <a:custGeom>
            <a:avLst/>
            <a:gdLst>
              <a:gd name="connsiteX0" fmla="*/ 0 w 4572000"/>
              <a:gd name="connsiteY0" fmla="*/ 0 h 6858000"/>
              <a:gd name="connsiteX1" fmla="*/ 4572000 w 4572000"/>
              <a:gd name="connsiteY1" fmla="*/ 0 h 6858000"/>
              <a:gd name="connsiteX2" fmla="*/ 4572000 w 4572000"/>
              <a:gd name="connsiteY2" fmla="*/ 6858000 h 6858000"/>
              <a:gd name="connsiteX3" fmla="*/ 0 w 4572000"/>
              <a:gd name="connsiteY3" fmla="*/ 6858000 h 6858000"/>
              <a:gd name="connsiteX4" fmla="*/ 0 w 4572000"/>
              <a:gd name="connsiteY4" fmla="*/ 0 h 6858000"/>
              <a:gd name="connsiteX0" fmla="*/ 725715 w 4572000"/>
              <a:gd name="connsiteY0" fmla="*/ 0 h 6872515"/>
              <a:gd name="connsiteX1" fmla="*/ 4572000 w 4572000"/>
              <a:gd name="connsiteY1" fmla="*/ 14515 h 6872515"/>
              <a:gd name="connsiteX2" fmla="*/ 4572000 w 4572000"/>
              <a:gd name="connsiteY2" fmla="*/ 6872515 h 6872515"/>
              <a:gd name="connsiteX3" fmla="*/ 0 w 4572000"/>
              <a:gd name="connsiteY3" fmla="*/ 6872515 h 6872515"/>
              <a:gd name="connsiteX4" fmla="*/ 725715 w 4572000"/>
              <a:gd name="connsiteY4" fmla="*/ 0 h 6872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6872515">
                <a:moveTo>
                  <a:pt x="725715" y="0"/>
                </a:moveTo>
                <a:lnTo>
                  <a:pt x="4572000" y="14515"/>
                </a:lnTo>
                <a:lnTo>
                  <a:pt x="4572000" y="6872515"/>
                </a:lnTo>
                <a:lnTo>
                  <a:pt x="0" y="6872515"/>
                </a:lnTo>
                <a:lnTo>
                  <a:pt x="725715"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1" name="Title 1">
            <a:extLst>
              <a:ext uri="{FF2B5EF4-FFF2-40B4-BE49-F238E27FC236}">
                <a16:creationId xmlns:a16="http://schemas.microsoft.com/office/drawing/2014/main" id="{938236C0-FF2B-ACB4-0D16-96212DF55086}"/>
              </a:ext>
            </a:extLst>
          </p:cNvPr>
          <p:cNvSpPr>
            <a:spLocks noGrp="1"/>
          </p:cNvSpPr>
          <p:nvPr>
            <p:ph type="title"/>
          </p:nvPr>
        </p:nvSpPr>
        <p:spPr>
          <a:xfrm>
            <a:off x="500294" y="2657475"/>
            <a:ext cx="7266214" cy="1466364"/>
          </a:xfrm>
          <a:prstGeom prst="rect">
            <a:avLst/>
          </a:prstGeom>
        </p:spPr>
        <p:txBody>
          <a:bodyPr>
            <a:normAutofit/>
          </a:bodyPr>
          <a:lstStyle>
            <a:lvl1pPr algn="l">
              <a:defRPr sz="4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5" name="Content Placeholder 2">
            <a:extLst>
              <a:ext uri="{FF2B5EF4-FFF2-40B4-BE49-F238E27FC236}">
                <a16:creationId xmlns:a16="http://schemas.microsoft.com/office/drawing/2014/main" id="{C1C3B50E-1AAE-FB87-B383-F689D8F931F4}"/>
              </a:ext>
            </a:extLst>
          </p:cNvPr>
          <p:cNvSpPr>
            <a:spLocks noGrp="1"/>
          </p:cNvSpPr>
          <p:nvPr>
            <p:ph sz="half" idx="10"/>
          </p:nvPr>
        </p:nvSpPr>
        <p:spPr>
          <a:xfrm>
            <a:off x="500294" y="4238625"/>
            <a:ext cx="6989532" cy="1038225"/>
          </a:xfrm>
          <a:prstGeom prst="rect">
            <a:avLst/>
          </a:prstGeom>
        </p:spPr>
        <p:txBody>
          <a:bodyPr>
            <a:normAutofit/>
          </a:bodyPr>
          <a:lstStyle>
            <a:lvl1pPr marL="0" indent="0">
              <a:buNone/>
              <a:defRPr>
                <a:solidFill>
                  <a:schemeClr val="bg1"/>
                </a:solidFill>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Click to edit Master text</a:t>
            </a:r>
          </a:p>
        </p:txBody>
      </p:sp>
      <p:pic>
        <p:nvPicPr>
          <p:cNvPr id="2" name="Picture 1" descr="A black background with white text&#10;&#10;Description automatically generated">
            <a:extLst>
              <a:ext uri="{FF2B5EF4-FFF2-40B4-BE49-F238E27FC236}">
                <a16:creationId xmlns:a16="http://schemas.microsoft.com/office/drawing/2014/main" id="{1956EB23-06B9-CDB9-DCA6-294DF9D95D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912" y="5462407"/>
            <a:ext cx="2189516" cy="972954"/>
          </a:xfrm>
          <a:prstGeom prst="rect">
            <a:avLst/>
          </a:prstGeom>
        </p:spPr>
      </p:pic>
    </p:spTree>
    <p:extLst>
      <p:ext uri="{BB962C8B-B14F-4D97-AF65-F5344CB8AC3E}">
        <p14:creationId xmlns:p14="http://schemas.microsoft.com/office/powerpoint/2010/main" val="2666860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2DAEC6-0412-03E1-6B36-F6D62245F94A}"/>
              </a:ext>
            </a:extLst>
          </p:cNvPr>
          <p:cNvSpPr>
            <a:spLocks noGrp="1"/>
          </p:cNvSpPr>
          <p:nvPr>
            <p:ph type="title" hasCustomPrompt="1"/>
          </p:nvPr>
        </p:nvSpPr>
        <p:spPr>
          <a:xfrm>
            <a:off x="278269" y="3081404"/>
            <a:ext cx="11635462" cy="826718"/>
          </a:xfrm>
          <a:prstGeom prst="rect">
            <a:avLst/>
          </a:prstGeom>
        </p:spPr>
        <p:txBody>
          <a:bodyPr/>
          <a:lstStyle>
            <a:lvl1pPr algn="ctr">
              <a:defRPr b="1">
                <a:solidFill>
                  <a:schemeClr val="bg1"/>
                </a:solidFill>
              </a:defRPr>
            </a:lvl1pPr>
          </a:lstStyle>
          <a:p>
            <a:r>
              <a:rPr lang="en-US" dirty="0"/>
              <a:t>Section Subtitle</a:t>
            </a:r>
          </a:p>
        </p:txBody>
      </p:sp>
      <p:sp>
        <p:nvSpPr>
          <p:cNvPr id="4" name="Slide Number Placeholder 2">
            <a:extLst>
              <a:ext uri="{FF2B5EF4-FFF2-40B4-BE49-F238E27FC236}">
                <a16:creationId xmlns:a16="http://schemas.microsoft.com/office/drawing/2014/main" id="{EC4BBECB-6AE2-6740-7A37-DA6417A008E4}"/>
              </a:ext>
            </a:extLst>
          </p:cNvPr>
          <p:cNvSpPr>
            <a:spLocks noGrp="1"/>
          </p:cNvSpPr>
          <p:nvPr>
            <p:ph type="sldNum" sz="quarter" idx="4294967295"/>
          </p:nvPr>
        </p:nvSpPr>
        <p:spPr>
          <a:xfrm>
            <a:off x="9260562" y="6356350"/>
            <a:ext cx="2743200" cy="365125"/>
          </a:xfrm>
          <a:prstGeom prst="rect">
            <a:avLst/>
          </a:prstGeom>
        </p:spPr>
        <p:txBody>
          <a:bodyPr/>
          <a:lstStyle>
            <a:lvl1pPr>
              <a:defRPr>
                <a:solidFill>
                  <a:schemeClr val="bg1"/>
                </a:solidFill>
              </a:defRPr>
            </a:lvl1pPr>
          </a:lstStyle>
          <a:p>
            <a:pPr algn="r"/>
            <a:fld id="{26A73188-35B0-4568-ABA9-135BE372F85A}" type="slidenum">
              <a:rPr lang="en-US" sz="1400" smtClean="0">
                <a:cs typeface="Arial" panose="020B0604020202020204" pitchFamily="34" charset="0"/>
              </a:rPr>
              <a:pPr algn="r"/>
              <a:t>‹#›</a:t>
            </a:fld>
            <a:endParaRPr lang="en-US" sz="1400" dirty="0">
              <a:cs typeface="Arial" panose="020B0604020202020204" pitchFamily="34" charset="0"/>
            </a:endParaRPr>
          </a:p>
        </p:txBody>
      </p:sp>
    </p:spTree>
    <p:extLst>
      <p:ext uri="{BB962C8B-B14F-4D97-AF65-F5344CB8AC3E}">
        <p14:creationId xmlns:p14="http://schemas.microsoft.com/office/powerpoint/2010/main" val="1756557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8A553A81-4490-5718-3E32-2E18A2477D83}"/>
              </a:ext>
            </a:extLst>
          </p:cNvPr>
          <p:cNvSpPr/>
          <p:nvPr userDrawn="1"/>
        </p:nvSpPr>
        <p:spPr>
          <a:xfrm>
            <a:off x="0" y="5705475"/>
            <a:ext cx="12192000" cy="1152524"/>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background with white text&#10;&#10;Description automatically generated">
            <a:extLst>
              <a:ext uri="{FF2B5EF4-FFF2-40B4-BE49-F238E27FC236}">
                <a16:creationId xmlns:a16="http://schemas.microsoft.com/office/drawing/2014/main" id="{D31A6A4D-1892-9F57-CB02-17D046A234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75" y="5952750"/>
            <a:ext cx="1557274" cy="692005"/>
          </a:xfrm>
          <a:prstGeom prst="rect">
            <a:avLst/>
          </a:prstGeom>
        </p:spPr>
      </p:pic>
      <p:sp>
        <p:nvSpPr>
          <p:cNvPr id="2" name="Slide Number Placeholder 1">
            <a:extLst>
              <a:ext uri="{FF2B5EF4-FFF2-40B4-BE49-F238E27FC236}">
                <a16:creationId xmlns:a16="http://schemas.microsoft.com/office/drawing/2014/main" id="{16240A8C-7E09-87A5-586F-8C9953B59F8C}"/>
              </a:ext>
            </a:extLst>
          </p:cNvPr>
          <p:cNvSpPr>
            <a:spLocks noGrp="1"/>
          </p:cNvSpPr>
          <p:nvPr>
            <p:ph type="sldNum" sz="quarter" idx="4294967295"/>
          </p:nvPr>
        </p:nvSpPr>
        <p:spPr>
          <a:xfrm>
            <a:off x="9309780" y="5281425"/>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pic>
        <p:nvPicPr>
          <p:cNvPr id="3" name="Picture 2" descr="A white circle with black text&#10;&#10;Description automatically generated">
            <a:extLst>
              <a:ext uri="{FF2B5EF4-FFF2-40B4-BE49-F238E27FC236}">
                <a16:creationId xmlns:a16="http://schemas.microsoft.com/office/drawing/2014/main" id="{039AB7E2-551D-92C0-DC1B-22F0B4645D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7138" y="5879135"/>
            <a:ext cx="841760" cy="805203"/>
          </a:xfrm>
          <a:prstGeom prst="rect">
            <a:avLst/>
          </a:prstGeom>
        </p:spPr>
      </p:pic>
    </p:spTree>
    <p:extLst>
      <p:ext uri="{BB962C8B-B14F-4D97-AF65-F5344CB8AC3E}">
        <p14:creationId xmlns:p14="http://schemas.microsoft.com/office/powerpoint/2010/main" val="3951363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58926730-069F-1B8D-E1FD-633F75E2459B}"/>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94114F69-C4A1-B9BE-8E02-80D0BE04905B}"/>
              </a:ext>
            </a:extLst>
          </p:cNvPr>
          <p:cNvSpPr>
            <a:spLocks noGrp="1"/>
          </p:cNvSpPr>
          <p:nvPr>
            <p:ph type="title"/>
          </p:nvPr>
        </p:nvSpPr>
        <p:spPr>
          <a:xfrm>
            <a:off x="279400" y="301626"/>
            <a:ext cx="10414000" cy="748966"/>
          </a:xfrm>
          <a:prstGeom prst="rect">
            <a:avLst/>
          </a:prstGeom>
        </p:spPr>
        <p:txBody>
          <a:bodyPr/>
          <a:lstStyle>
            <a:lvl1pPr>
              <a:defRPr sz="3600">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73E74F93-1941-77D6-7F23-A65ED495073A}"/>
              </a:ext>
            </a:extLst>
          </p:cNvPr>
          <p:cNvSpPr>
            <a:spLocks noGrp="1"/>
          </p:cNvSpPr>
          <p:nvPr>
            <p:ph sz="half" idx="1"/>
          </p:nvPr>
        </p:nvSpPr>
        <p:spPr>
          <a:xfrm>
            <a:off x="279400" y="1524000"/>
            <a:ext cx="5664198" cy="4652963"/>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2">
            <a:extLst>
              <a:ext uri="{FF2B5EF4-FFF2-40B4-BE49-F238E27FC236}">
                <a16:creationId xmlns:a16="http://schemas.microsoft.com/office/drawing/2014/main" id="{E6C67B54-E0CF-36EF-E91C-4846D6AE07C6}"/>
              </a:ext>
            </a:extLst>
          </p:cNvPr>
          <p:cNvSpPr>
            <a:spLocks noGrp="1"/>
          </p:cNvSpPr>
          <p:nvPr>
            <p:ph type="pic" idx="10"/>
          </p:nvPr>
        </p:nvSpPr>
        <p:spPr>
          <a:xfrm>
            <a:off x="6143646" y="1524000"/>
            <a:ext cx="4320262" cy="4652963"/>
          </a:xfrm>
          <a:custGeom>
            <a:avLst/>
            <a:gdLst>
              <a:gd name="connsiteX0" fmla="*/ 0 w 3939262"/>
              <a:gd name="connsiteY0" fmla="*/ 0 h 4652963"/>
              <a:gd name="connsiteX1" fmla="*/ 3939262 w 3939262"/>
              <a:gd name="connsiteY1" fmla="*/ 0 h 4652963"/>
              <a:gd name="connsiteX2" fmla="*/ 3939262 w 3939262"/>
              <a:gd name="connsiteY2" fmla="*/ 4652963 h 4652963"/>
              <a:gd name="connsiteX3" fmla="*/ 0 w 3939262"/>
              <a:gd name="connsiteY3" fmla="*/ 4652963 h 4652963"/>
              <a:gd name="connsiteX4" fmla="*/ 0 w 3939262"/>
              <a:gd name="connsiteY4" fmla="*/ 0 h 4652963"/>
              <a:gd name="connsiteX0" fmla="*/ 0 w 4320262"/>
              <a:gd name="connsiteY0" fmla="*/ 0 h 4652963"/>
              <a:gd name="connsiteX1" fmla="*/ 4320262 w 4320262"/>
              <a:gd name="connsiteY1" fmla="*/ 0 h 4652963"/>
              <a:gd name="connsiteX2" fmla="*/ 3939262 w 4320262"/>
              <a:gd name="connsiteY2" fmla="*/ 4652963 h 4652963"/>
              <a:gd name="connsiteX3" fmla="*/ 0 w 4320262"/>
              <a:gd name="connsiteY3" fmla="*/ 4652963 h 4652963"/>
              <a:gd name="connsiteX4" fmla="*/ 0 w 4320262"/>
              <a:gd name="connsiteY4" fmla="*/ 0 h 4652963"/>
              <a:gd name="connsiteX0" fmla="*/ 0 w 4320262"/>
              <a:gd name="connsiteY0" fmla="*/ 0 h 4652963"/>
              <a:gd name="connsiteX1" fmla="*/ 4320262 w 4320262"/>
              <a:gd name="connsiteY1" fmla="*/ 0 h 4652963"/>
              <a:gd name="connsiteX2" fmla="*/ 3545562 w 4320262"/>
              <a:gd name="connsiteY2" fmla="*/ 4652963 h 4652963"/>
              <a:gd name="connsiteX3" fmla="*/ 0 w 4320262"/>
              <a:gd name="connsiteY3" fmla="*/ 4652963 h 4652963"/>
              <a:gd name="connsiteX4" fmla="*/ 0 w 4320262"/>
              <a:gd name="connsiteY4" fmla="*/ 0 h 4652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262" h="4652963">
                <a:moveTo>
                  <a:pt x="0" y="0"/>
                </a:moveTo>
                <a:lnTo>
                  <a:pt x="4320262" y="0"/>
                </a:lnTo>
                <a:lnTo>
                  <a:pt x="3545562" y="4652963"/>
                </a:lnTo>
                <a:lnTo>
                  <a:pt x="0" y="4652963"/>
                </a:lnTo>
                <a:lnTo>
                  <a:pt x="0"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5" name="Rectangle 2">
            <a:extLst>
              <a:ext uri="{FF2B5EF4-FFF2-40B4-BE49-F238E27FC236}">
                <a16:creationId xmlns:a16="http://schemas.microsoft.com/office/drawing/2014/main" id="{210C440F-91AF-770C-C626-191B7731084A}"/>
              </a:ext>
            </a:extLst>
          </p:cNvPr>
          <p:cNvSpPr/>
          <p:nvPr userDrawn="1"/>
        </p:nvSpPr>
        <p:spPr>
          <a:xfrm rot="10800000">
            <a:off x="9911272" y="0"/>
            <a:ext cx="2184399"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8323722"/>
              <a:gd name="connsiteY0" fmla="*/ 0 h 6858000"/>
              <a:gd name="connsiteX1" fmla="*/ 8323722 w 8323722"/>
              <a:gd name="connsiteY1" fmla="*/ 0 h 6858000"/>
              <a:gd name="connsiteX2" fmla="*/ 3872611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3872611" y="6858000"/>
                </a:lnTo>
                <a:lnTo>
                  <a:pt x="0" y="6858000"/>
                </a:lnTo>
                <a:lnTo>
                  <a:pt x="0" y="0"/>
                </a:lnTo>
                <a:close/>
              </a:path>
            </a:pathLst>
          </a:custGeom>
          <a:gradFill>
            <a:gsLst>
              <a:gs pos="8000">
                <a:srgbClr val="0073B5"/>
              </a:gs>
              <a:gs pos="100000">
                <a:srgbClr val="5C791B">
                  <a:tint val="23500"/>
                  <a:satMod val="160000"/>
                </a:srgbClr>
              </a:gs>
            </a:gsLst>
            <a:lin ang="4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
            <a:extLst>
              <a:ext uri="{FF2B5EF4-FFF2-40B4-BE49-F238E27FC236}">
                <a16:creationId xmlns:a16="http://schemas.microsoft.com/office/drawing/2014/main" id="{E6126E09-49CB-CBB3-03C9-18CBD0EDD97A}"/>
              </a:ext>
            </a:extLst>
          </p:cNvPr>
          <p:cNvSpPr/>
          <p:nvPr userDrawn="1"/>
        </p:nvSpPr>
        <p:spPr>
          <a:xfrm rot="10800000">
            <a:off x="10007600" y="0"/>
            <a:ext cx="21844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15448987"/>
              <a:gd name="connsiteY0" fmla="*/ 12700 h 6870700"/>
              <a:gd name="connsiteX1" fmla="*/ 15448987 w 15448987"/>
              <a:gd name="connsiteY1" fmla="*/ 0 h 6870700"/>
              <a:gd name="connsiteX2" fmla="*/ 7607030 w 15448987"/>
              <a:gd name="connsiteY2" fmla="*/ 6870700 h 6870700"/>
              <a:gd name="connsiteX3" fmla="*/ 0 w 15448987"/>
              <a:gd name="connsiteY3" fmla="*/ 6870700 h 6870700"/>
              <a:gd name="connsiteX4" fmla="*/ 0 w 15448987"/>
              <a:gd name="connsiteY4" fmla="*/ 12700 h 6870700"/>
              <a:gd name="connsiteX0" fmla="*/ 0 w 34309983"/>
              <a:gd name="connsiteY0" fmla="*/ 38100 h 6896100"/>
              <a:gd name="connsiteX1" fmla="*/ 34309983 w 34309983"/>
              <a:gd name="connsiteY1" fmla="*/ 0 h 6896100"/>
              <a:gd name="connsiteX2" fmla="*/ 7607030 w 34309983"/>
              <a:gd name="connsiteY2" fmla="*/ 6896100 h 6896100"/>
              <a:gd name="connsiteX3" fmla="*/ 0 w 34309983"/>
              <a:gd name="connsiteY3" fmla="*/ 6896100 h 6896100"/>
              <a:gd name="connsiteX4" fmla="*/ 0 w 34309983"/>
              <a:gd name="connsiteY4" fmla="*/ 38100 h 6896100"/>
              <a:gd name="connsiteX0" fmla="*/ 0 w 34309983"/>
              <a:gd name="connsiteY0" fmla="*/ 0 h 6858000"/>
              <a:gd name="connsiteX1" fmla="*/ 34309983 w 34309983"/>
              <a:gd name="connsiteY1" fmla="*/ 0 h 6858000"/>
              <a:gd name="connsiteX2" fmla="*/ 7607030 w 34309983"/>
              <a:gd name="connsiteY2" fmla="*/ 6858000 h 6858000"/>
              <a:gd name="connsiteX3" fmla="*/ 0 w 34309983"/>
              <a:gd name="connsiteY3" fmla="*/ 6858000 h 6858000"/>
              <a:gd name="connsiteX4" fmla="*/ 0 w 34309983"/>
              <a:gd name="connsiteY4" fmla="*/ 0 h 6858000"/>
              <a:gd name="connsiteX0" fmla="*/ 0 w 46883980"/>
              <a:gd name="connsiteY0" fmla="*/ 50800 h 6858000"/>
              <a:gd name="connsiteX1" fmla="*/ 46883980 w 46883980"/>
              <a:gd name="connsiteY1" fmla="*/ 0 h 6858000"/>
              <a:gd name="connsiteX2" fmla="*/ 20181027 w 46883980"/>
              <a:gd name="connsiteY2" fmla="*/ 6858000 h 6858000"/>
              <a:gd name="connsiteX3" fmla="*/ 12573997 w 46883980"/>
              <a:gd name="connsiteY3" fmla="*/ 6858000 h 6858000"/>
              <a:gd name="connsiteX4" fmla="*/ 0 w 46883980"/>
              <a:gd name="connsiteY4" fmla="*/ 50800 h 6858000"/>
              <a:gd name="connsiteX0" fmla="*/ 0 w 48141380"/>
              <a:gd name="connsiteY0" fmla="*/ 12700 h 6858000"/>
              <a:gd name="connsiteX1" fmla="*/ 48141380 w 48141380"/>
              <a:gd name="connsiteY1" fmla="*/ 0 h 6858000"/>
              <a:gd name="connsiteX2" fmla="*/ 21438427 w 48141380"/>
              <a:gd name="connsiteY2" fmla="*/ 6858000 h 6858000"/>
              <a:gd name="connsiteX3" fmla="*/ 13831397 w 48141380"/>
              <a:gd name="connsiteY3" fmla="*/ 6858000 h 6858000"/>
              <a:gd name="connsiteX4" fmla="*/ 0 w 48141380"/>
              <a:gd name="connsiteY4" fmla="*/ 12700 h 6858000"/>
              <a:gd name="connsiteX0" fmla="*/ 0 w 48141380"/>
              <a:gd name="connsiteY0" fmla="*/ 12700 h 6896100"/>
              <a:gd name="connsiteX1" fmla="*/ 48141380 w 48141380"/>
              <a:gd name="connsiteY1" fmla="*/ 0 h 6896100"/>
              <a:gd name="connsiteX2" fmla="*/ 21438427 w 48141380"/>
              <a:gd name="connsiteY2" fmla="*/ 6858000 h 6896100"/>
              <a:gd name="connsiteX3" fmla="*/ 0 w 48141380"/>
              <a:gd name="connsiteY3" fmla="*/ 6896100 h 6896100"/>
              <a:gd name="connsiteX4" fmla="*/ 0 w 48141380"/>
              <a:gd name="connsiteY4" fmla="*/ 12700 h 6896100"/>
              <a:gd name="connsiteX0" fmla="*/ 0 w 48141380"/>
              <a:gd name="connsiteY0" fmla="*/ 1270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12700 h 6858000"/>
              <a:gd name="connsiteX0" fmla="*/ 0 w 48141380"/>
              <a:gd name="connsiteY0" fmla="*/ 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6286999 w 48141380"/>
              <a:gd name="connsiteY3" fmla="*/ 66548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0 w 48141380"/>
              <a:gd name="connsiteY3" fmla="*/ 6858000 h 6858000"/>
              <a:gd name="connsiteX4" fmla="*/ 0 w 4814138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41380" h="6858000">
                <a:moveTo>
                  <a:pt x="0" y="0"/>
                </a:moveTo>
                <a:lnTo>
                  <a:pt x="48141380" y="0"/>
                </a:lnTo>
                <a:lnTo>
                  <a:pt x="21438427"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white circle with black text&#10;&#10;Description automatically generated">
            <a:extLst>
              <a:ext uri="{FF2B5EF4-FFF2-40B4-BE49-F238E27FC236}">
                <a16:creationId xmlns:a16="http://schemas.microsoft.com/office/drawing/2014/main" id="{D24A7738-99E7-A575-1645-BC3308CE28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8880" y="5441692"/>
            <a:ext cx="1165289" cy="1114682"/>
          </a:xfrm>
          <a:prstGeom prst="rect">
            <a:avLst/>
          </a:prstGeom>
        </p:spPr>
      </p:pic>
    </p:spTree>
    <p:extLst>
      <p:ext uri="{BB962C8B-B14F-4D97-AF65-F5344CB8AC3E}">
        <p14:creationId xmlns:p14="http://schemas.microsoft.com/office/powerpoint/2010/main" val="3629324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FC56AA4-366D-EA5B-A32A-211192054CF3}"/>
              </a:ext>
            </a:extLst>
          </p:cNvPr>
          <p:cNvSpPr/>
          <p:nvPr userDrawn="1"/>
        </p:nvSpPr>
        <p:spPr>
          <a:xfrm rot="10800000" flipV="1">
            <a:off x="10007600" y="328"/>
            <a:ext cx="2184400" cy="1133328"/>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1">
            <a:extLst>
              <a:ext uri="{FF2B5EF4-FFF2-40B4-BE49-F238E27FC236}">
                <a16:creationId xmlns:a16="http://schemas.microsoft.com/office/drawing/2014/main" id="{5824D23E-E6BD-DE24-AFF4-7A829EA01AD4}"/>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740DC069-BF88-8198-F2FA-FE8E8046FCF8}"/>
              </a:ext>
            </a:extLst>
          </p:cNvPr>
          <p:cNvSpPr>
            <a:spLocks noGrp="1"/>
          </p:cNvSpPr>
          <p:nvPr>
            <p:ph type="title" hasCustomPrompt="1"/>
          </p:nvPr>
        </p:nvSpPr>
        <p:spPr>
          <a:xfrm>
            <a:off x="279400" y="301626"/>
            <a:ext cx="9588500" cy="748966"/>
          </a:xfrm>
          <a:prstGeom prst="rect">
            <a:avLst/>
          </a:prstGeom>
        </p:spPr>
        <p:txBody>
          <a:bodyPr/>
          <a:lstStyle>
            <a:lvl1pPr>
              <a:defRPr sz="3600">
                <a:solidFill>
                  <a:schemeClr val="tx1"/>
                </a:solidFill>
                <a:latin typeface="Arial" panose="020B0604020202020204" pitchFamily="34" charset="0"/>
                <a:cs typeface="Arial" panose="020B0604020202020204" pitchFamily="34" charset="0"/>
              </a:defRPr>
            </a:lvl1pPr>
          </a:lstStyle>
          <a:p>
            <a:r>
              <a:rPr lang="en-US" dirty="0"/>
              <a:t>Now what?</a:t>
            </a:r>
          </a:p>
        </p:txBody>
      </p:sp>
      <p:sp>
        <p:nvSpPr>
          <p:cNvPr id="10" name="Text Placeholder 3">
            <a:extLst>
              <a:ext uri="{FF2B5EF4-FFF2-40B4-BE49-F238E27FC236}">
                <a16:creationId xmlns:a16="http://schemas.microsoft.com/office/drawing/2014/main" id="{9AEB02D3-29CF-B433-5B59-ADB91F875A8B}"/>
              </a:ext>
            </a:extLst>
          </p:cNvPr>
          <p:cNvSpPr>
            <a:spLocks noGrp="1"/>
          </p:cNvSpPr>
          <p:nvPr>
            <p:ph type="body" sz="half" idx="2" hasCustomPrompt="1"/>
          </p:nvPr>
        </p:nvSpPr>
        <p:spPr>
          <a:xfrm>
            <a:off x="277138" y="1341139"/>
            <a:ext cx="11726624" cy="4942701"/>
          </a:xfrm>
          <a:prstGeom prst="rect">
            <a:avLst/>
          </a:prstGeom>
        </p:spPr>
        <p:txBody>
          <a:bodyPr/>
          <a:lstStyle>
            <a:lvl1pPr marL="457200" indent="-457200">
              <a:buFont typeface="Arial" panose="020B0604020202020204" pitchFamily="34" charset="0"/>
              <a:buChar char="•"/>
              <a:defRPr sz="28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Download our Basic Trade Skills Concepts Guide: https://www.realityworks.com/trade-skills-implementation-page/</a:t>
            </a:r>
          </a:p>
          <a:p>
            <a:pPr lvl="0"/>
            <a:r>
              <a:rPr lang="en-US" dirty="0"/>
              <a:t>Request a consultation by completing this free form (or scanning the code) ___</a:t>
            </a:r>
          </a:p>
          <a:p>
            <a:pPr lvl="0"/>
            <a:r>
              <a:rPr lang="en-US" dirty="0"/>
              <a:t>Enter our Welding Month Giveaway: https://www.realityworks.com/were-celebrating-national-welding-month-with-a-giveaway/ </a:t>
            </a:r>
          </a:p>
          <a:p>
            <a:pPr lvl="0"/>
            <a:r>
              <a:rPr lang="en-US" dirty="0"/>
              <a:t>Contact us with questions!</a:t>
            </a:r>
          </a:p>
        </p:txBody>
      </p:sp>
      <p:pic>
        <p:nvPicPr>
          <p:cNvPr id="2" name="Picture 1" descr="A black background with white text&#10;&#10;Description automatically generated">
            <a:extLst>
              <a:ext uri="{FF2B5EF4-FFF2-40B4-BE49-F238E27FC236}">
                <a16:creationId xmlns:a16="http://schemas.microsoft.com/office/drawing/2014/main" id="{C3FF63EC-884B-A9D4-1715-2A0512DB4F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30" y="226576"/>
            <a:ext cx="1513920" cy="672740"/>
          </a:xfrm>
          <a:prstGeom prst="rect">
            <a:avLst/>
          </a:prstGeom>
        </p:spPr>
      </p:pic>
    </p:spTree>
    <p:extLst>
      <p:ext uri="{BB962C8B-B14F-4D97-AF65-F5344CB8AC3E}">
        <p14:creationId xmlns:p14="http://schemas.microsoft.com/office/powerpoint/2010/main" val="4223113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18439923-8080-BFA1-ABD9-3AAF85CA1846}"/>
              </a:ext>
            </a:extLst>
          </p:cNvPr>
          <p:cNvSpPr>
            <a:spLocks noGrp="1"/>
          </p:cNvSpPr>
          <p:nvPr>
            <p:ph type="title" hasCustomPrompt="1"/>
          </p:nvPr>
        </p:nvSpPr>
        <p:spPr>
          <a:xfrm>
            <a:off x="279400" y="714438"/>
            <a:ext cx="11635462" cy="2540098"/>
          </a:xfrm>
          <a:prstGeom prst="rect">
            <a:avLst/>
          </a:prstGeom>
        </p:spPr>
        <p:txBody>
          <a:bodyPr/>
          <a:lstStyle>
            <a:lvl1pPr algn="ctr">
              <a:defRPr sz="4000" b="0">
                <a:solidFill>
                  <a:schemeClr val="bg1"/>
                </a:solidFill>
                <a:latin typeface="Arial" panose="020B0604020202020204" pitchFamily="34" charset="0"/>
                <a:cs typeface="Arial" panose="020B0604020202020204" pitchFamily="34" charset="0"/>
              </a:defRPr>
            </a:lvl1pPr>
          </a:lstStyle>
          <a:p>
            <a:r>
              <a:rPr lang="en-US" dirty="0"/>
              <a:t>For more information please contact </a:t>
            </a:r>
            <a:br>
              <a:rPr lang="en-US" dirty="0"/>
            </a:br>
            <a:r>
              <a:rPr lang="en-US" dirty="0"/>
              <a:t>Realityworks, Inc. through email at information@realityworks.com </a:t>
            </a:r>
            <a:br>
              <a:rPr lang="en-US" dirty="0"/>
            </a:br>
            <a:r>
              <a:rPr lang="en-US" dirty="0"/>
              <a:t>or call toll free at 800.830.1416</a:t>
            </a:r>
          </a:p>
        </p:txBody>
      </p:sp>
      <p:pic>
        <p:nvPicPr>
          <p:cNvPr id="3" name="Picture 2" descr="A black background with white text&#10;&#10;Description automatically generated">
            <a:extLst>
              <a:ext uri="{FF2B5EF4-FFF2-40B4-BE49-F238E27FC236}">
                <a16:creationId xmlns:a16="http://schemas.microsoft.com/office/drawing/2014/main" id="{AC514692-4913-88A0-8B43-33EE0787FC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5903" y="3847797"/>
            <a:ext cx="4520193" cy="2008636"/>
          </a:xfrm>
          <a:prstGeom prst="rect">
            <a:avLst/>
          </a:prstGeom>
        </p:spPr>
      </p:pic>
    </p:spTree>
    <p:extLst>
      <p:ext uri="{BB962C8B-B14F-4D97-AF65-F5344CB8AC3E}">
        <p14:creationId xmlns:p14="http://schemas.microsoft.com/office/powerpoint/2010/main" val="12864441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831869"/>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60" r:id="rId3"/>
    <p:sldLayoutId id="2147483655" r:id="rId4"/>
    <p:sldLayoutId id="2147483664" r:id="rId5"/>
    <p:sldLayoutId id="2147483658"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6CE891-02CB-0048-9344-169898426E8C}"/>
              </a:ext>
            </a:extLst>
          </p:cNvPr>
          <p:cNvSpPr>
            <a:spLocks noGrp="1"/>
          </p:cNvSpPr>
          <p:nvPr>
            <p:ph type="title"/>
          </p:nvPr>
        </p:nvSpPr>
        <p:spPr>
          <a:xfrm>
            <a:off x="500294" y="2766763"/>
            <a:ext cx="5359593" cy="1466364"/>
          </a:xfrm>
        </p:spPr>
        <p:txBody>
          <a:bodyPr/>
          <a:lstStyle/>
          <a:p>
            <a:r>
              <a:rPr lang="en-US" sz="4000" dirty="0"/>
              <a:t>Preventing Shaken Baby Syndrome</a:t>
            </a:r>
            <a:endParaRPr lang="en-US" dirty="0"/>
          </a:p>
        </p:txBody>
      </p:sp>
      <p:sp>
        <p:nvSpPr>
          <p:cNvPr id="10" name="Content Placeholder 9">
            <a:extLst>
              <a:ext uri="{FF2B5EF4-FFF2-40B4-BE49-F238E27FC236}">
                <a16:creationId xmlns:a16="http://schemas.microsoft.com/office/drawing/2014/main" id="{06F97433-FF1A-56A0-C3C7-1071214EB255}"/>
              </a:ext>
            </a:extLst>
          </p:cNvPr>
          <p:cNvSpPr>
            <a:spLocks noGrp="1"/>
          </p:cNvSpPr>
          <p:nvPr>
            <p:ph sz="half" idx="10"/>
          </p:nvPr>
        </p:nvSpPr>
        <p:spPr>
          <a:xfrm>
            <a:off x="500294" y="4233127"/>
            <a:ext cx="6989532" cy="1038225"/>
          </a:xfrm>
        </p:spPr>
        <p:txBody>
          <a:bodyPr>
            <a:normAutofit/>
          </a:bodyPr>
          <a:lstStyle/>
          <a:p>
            <a:pPr>
              <a:lnSpc>
                <a:spcPct val="100000"/>
              </a:lnSpc>
            </a:pPr>
            <a:r>
              <a:rPr lang="en-US" sz="2400" dirty="0" err="1"/>
              <a:t>RealCare</a:t>
            </a:r>
            <a:r>
              <a:rPr lang="en-US" sz="2400" dirty="0"/>
              <a:t> Program: Life Skills and Healthy Choices for Middle School Students Curriculum</a:t>
            </a:r>
          </a:p>
        </p:txBody>
      </p:sp>
      <p:pic>
        <p:nvPicPr>
          <p:cNvPr id="4" name="Picture Placeholder 3">
            <a:extLst>
              <a:ext uri="{FF2B5EF4-FFF2-40B4-BE49-F238E27FC236}">
                <a16:creationId xmlns:a16="http://schemas.microsoft.com/office/drawing/2014/main" id="{C8D33DD1-C7DF-65C2-1501-0A0D8603F295}"/>
              </a:ext>
            </a:extLst>
          </p:cNvPr>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l="47005" r="10097"/>
          <a:stretch/>
        </p:blipFill>
        <p:spPr>
          <a:xfrm>
            <a:off x="7489827" y="-166287"/>
            <a:ext cx="4702174" cy="7024287"/>
          </a:xfrm>
        </p:spPr>
      </p:pic>
      <p:pic>
        <p:nvPicPr>
          <p:cNvPr id="5" name="Picture 4" descr="A white circle with black text&#10;&#10;Description automatically generated">
            <a:extLst>
              <a:ext uri="{FF2B5EF4-FFF2-40B4-BE49-F238E27FC236}">
                <a16:creationId xmlns:a16="http://schemas.microsoft.com/office/drawing/2014/main" id="{A866C566-398C-2CBC-2BB6-F27E3F6260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367" y="449503"/>
            <a:ext cx="2105653" cy="2014205"/>
          </a:xfrm>
          <a:prstGeom prst="rect">
            <a:avLst/>
          </a:prstGeom>
        </p:spPr>
      </p:pic>
    </p:spTree>
    <p:extLst>
      <p:ext uri="{BB962C8B-B14F-4D97-AF65-F5344CB8AC3E}">
        <p14:creationId xmlns:p14="http://schemas.microsoft.com/office/powerpoint/2010/main" val="2377802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174B8BB-1D98-212F-C974-0087DA7F311D}"/>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10</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EC454CCA-BA71-4386-1DC3-6BFCFC0CD727}"/>
              </a:ext>
            </a:extLst>
          </p:cNvPr>
          <p:cNvSpPr>
            <a:spLocks noGrp="1"/>
          </p:cNvSpPr>
          <p:nvPr>
            <p:ph type="title"/>
          </p:nvPr>
        </p:nvSpPr>
        <p:spPr/>
        <p:txBody>
          <a:bodyPr/>
          <a:lstStyle/>
          <a:p>
            <a:r>
              <a:rPr lang="en-US" dirty="0"/>
              <a:t>2. Side/Stomach Position</a:t>
            </a:r>
          </a:p>
        </p:txBody>
      </p:sp>
      <p:sp>
        <p:nvSpPr>
          <p:cNvPr id="4" name="Content Placeholder 3">
            <a:extLst>
              <a:ext uri="{FF2B5EF4-FFF2-40B4-BE49-F238E27FC236}">
                <a16:creationId xmlns:a16="http://schemas.microsoft.com/office/drawing/2014/main" id="{4F2F5A30-66A4-651C-F84E-BD9FF7BA8D1E}"/>
              </a:ext>
            </a:extLst>
          </p:cNvPr>
          <p:cNvSpPr>
            <a:spLocks noGrp="1"/>
          </p:cNvSpPr>
          <p:nvPr>
            <p:ph sz="half" idx="1"/>
          </p:nvPr>
        </p:nvSpPr>
        <p:spPr/>
        <p:txBody>
          <a:bodyPr/>
          <a:lstStyle/>
          <a:p>
            <a:pPr marL="0" indent="0">
              <a:lnSpc>
                <a:spcPct val="90000"/>
              </a:lnSpc>
              <a:buNone/>
            </a:pPr>
            <a:r>
              <a:rPr lang="en-US" sz="2800" i="0" u="none" strike="noStrike" baseline="0" dirty="0"/>
              <a:t>Studies have shown that placing a baby to sleep on their side or stomach increases the risk of sudden infant death syndrome (SIDS).</a:t>
            </a:r>
          </a:p>
          <a:p>
            <a:pPr marL="0" indent="0">
              <a:lnSpc>
                <a:spcPct val="90000"/>
              </a:lnSpc>
              <a:buNone/>
            </a:pPr>
            <a:r>
              <a:rPr lang="en-US" sz="2800" i="0" u="none" strike="noStrike" baseline="0" dirty="0"/>
              <a:t>However, to soothe a crying infant, holding the child on their side or stomach in a caregiver’s arms activates a calming mechanism.</a:t>
            </a:r>
          </a:p>
          <a:p>
            <a:endParaRPr lang="en-US" dirty="0"/>
          </a:p>
        </p:txBody>
      </p:sp>
      <p:pic>
        <p:nvPicPr>
          <p:cNvPr id="7" name="Picture Placeholder 6">
            <a:extLst>
              <a:ext uri="{FF2B5EF4-FFF2-40B4-BE49-F238E27FC236}">
                <a16:creationId xmlns:a16="http://schemas.microsoft.com/office/drawing/2014/main" id="{D5931B4A-0C46-68B9-D699-45C67590B353}"/>
              </a:ext>
            </a:extLst>
          </p:cNvPr>
          <p:cNvPicPr>
            <a:picLocks noGrp="1" noChangeAspect="1"/>
          </p:cNvPicPr>
          <p:nvPr>
            <p:ph type="pic" idx="10"/>
          </p:nvPr>
        </p:nvPicPr>
        <p:blipFill>
          <a:blip r:embed="rId3">
            <a:extLst>
              <a:ext uri="{28A0092B-C50C-407E-A947-70E740481C1C}">
                <a14:useLocalDpi xmlns:a14="http://schemas.microsoft.com/office/drawing/2010/main" val="0"/>
              </a:ext>
            </a:extLst>
          </a:blip>
          <a:srcRect l="3619" r="3619"/>
          <a:stretch>
            <a:fillRect/>
          </a:stretch>
        </p:blipFill>
        <p:spPr/>
      </p:pic>
    </p:spTree>
    <p:extLst>
      <p:ext uri="{BB962C8B-B14F-4D97-AF65-F5344CB8AC3E}">
        <p14:creationId xmlns:p14="http://schemas.microsoft.com/office/powerpoint/2010/main" val="2787597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19D87D-5AC9-4FC7-DE3E-C3F4E350A99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11</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5D872CA4-3691-F762-D092-80F8B622061E}"/>
              </a:ext>
            </a:extLst>
          </p:cNvPr>
          <p:cNvSpPr>
            <a:spLocks noGrp="1"/>
          </p:cNvSpPr>
          <p:nvPr>
            <p:ph type="title"/>
          </p:nvPr>
        </p:nvSpPr>
        <p:spPr/>
        <p:txBody>
          <a:bodyPr/>
          <a:lstStyle/>
          <a:p>
            <a:r>
              <a:rPr lang="en-US" sz="3600" dirty="0"/>
              <a:t>3. Shushing</a:t>
            </a:r>
            <a:endParaRPr lang="en-US" dirty="0"/>
          </a:p>
        </p:txBody>
      </p:sp>
      <p:sp>
        <p:nvSpPr>
          <p:cNvPr id="4" name="Text Placeholder 3">
            <a:extLst>
              <a:ext uri="{FF2B5EF4-FFF2-40B4-BE49-F238E27FC236}">
                <a16:creationId xmlns:a16="http://schemas.microsoft.com/office/drawing/2014/main" id="{A0881652-16C0-E1C1-CBE3-1F933A43AC58}"/>
              </a:ext>
            </a:extLst>
          </p:cNvPr>
          <p:cNvSpPr>
            <a:spLocks noGrp="1"/>
          </p:cNvSpPr>
          <p:nvPr>
            <p:ph type="body" sz="half" idx="2"/>
          </p:nvPr>
        </p:nvSpPr>
        <p:spPr>
          <a:xfrm>
            <a:off x="277138" y="1341139"/>
            <a:ext cx="7686436" cy="4942701"/>
          </a:xfrm>
        </p:spPr>
        <p:txBody>
          <a:bodyPr/>
          <a:lstStyle/>
          <a:p>
            <a:pPr marL="0" indent="0">
              <a:lnSpc>
                <a:spcPct val="90000"/>
              </a:lnSpc>
              <a:buNone/>
            </a:pPr>
            <a:r>
              <a:rPr lang="en-US" sz="2800" b="0" i="0" u="none" strike="noStrike" baseline="0" dirty="0"/>
              <a:t>Shushing is making a loud “</a:t>
            </a:r>
            <a:r>
              <a:rPr lang="en-US" sz="2800" b="0" i="0" u="none" strike="noStrike" baseline="0" dirty="0" err="1"/>
              <a:t>shhh</a:t>
            </a:r>
            <a:r>
              <a:rPr lang="en-US" sz="2800" b="0" i="0" u="none" strike="noStrike" baseline="0" dirty="0"/>
              <a:t>” sound, resembling the muffled sounds the infant heard in the womb. When you shush a baby, it can alter its heartbeat and improve sleep patterns.</a:t>
            </a:r>
          </a:p>
          <a:p>
            <a:pPr marL="0" indent="0">
              <a:lnSpc>
                <a:spcPct val="90000"/>
              </a:lnSpc>
              <a:buNone/>
            </a:pPr>
            <a:r>
              <a:rPr lang="en-US" sz="2800" b="0" i="0" u="none" strike="noStrike" baseline="0" dirty="0"/>
              <a:t>Tips for the perfect shushing technique:</a:t>
            </a:r>
          </a:p>
          <a:p>
            <a:pPr>
              <a:lnSpc>
                <a:spcPct val="90000"/>
              </a:lnSpc>
            </a:pPr>
            <a:r>
              <a:rPr lang="en-US" sz="2800" dirty="0"/>
              <a:t>Put your mouth close to the baby’s ear</a:t>
            </a:r>
          </a:p>
          <a:p>
            <a:pPr>
              <a:lnSpc>
                <a:spcPct val="90000"/>
              </a:lnSpc>
            </a:pPr>
            <a:r>
              <a:rPr lang="en-US" sz="2800" dirty="0"/>
              <a:t>Shush loud and long</a:t>
            </a:r>
          </a:p>
          <a:p>
            <a:pPr>
              <a:lnSpc>
                <a:spcPct val="90000"/>
              </a:lnSpc>
            </a:pPr>
            <a:r>
              <a:rPr lang="en-US" sz="2800" dirty="0"/>
              <a:t>Match the volume of the shushing to the volume of the infant’s cry</a:t>
            </a:r>
          </a:p>
          <a:p>
            <a:pPr>
              <a:lnSpc>
                <a:spcPct val="90000"/>
              </a:lnSpc>
            </a:pPr>
            <a:r>
              <a:rPr lang="en-US" sz="2800" dirty="0"/>
              <a:t>When the baby settles down, decrease your volume</a:t>
            </a:r>
          </a:p>
          <a:p>
            <a:endParaRPr lang="en-US" dirty="0"/>
          </a:p>
        </p:txBody>
      </p:sp>
      <p:pic>
        <p:nvPicPr>
          <p:cNvPr id="6" name="Content Placeholder 7">
            <a:extLst>
              <a:ext uri="{FF2B5EF4-FFF2-40B4-BE49-F238E27FC236}">
                <a16:creationId xmlns:a16="http://schemas.microsoft.com/office/drawing/2014/main" id="{E68773A5-85E5-F1D3-9054-89EA4FC0DB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596" r="19629" b="1"/>
          <a:stretch/>
        </p:blipFill>
        <p:spPr>
          <a:xfrm>
            <a:off x="7963574" y="1793189"/>
            <a:ext cx="4040188" cy="4038599"/>
          </a:xfrm>
          <a:prstGeom prst="rect">
            <a:avLst/>
          </a:prstGeom>
          <a:noFill/>
        </p:spPr>
      </p:pic>
    </p:spTree>
    <p:extLst>
      <p:ext uri="{BB962C8B-B14F-4D97-AF65-F5344CB8AC3E}">
        <p14:creationId xmlns:p14="http://schemas.microsoft.com/office/powerpoint/2010/main" val="21433465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23F346E-45CD-7536-16F2-7B3A4E3A1B12}"/>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9410912E-2C4A-E466-B3C5-235695C1BD6C}"/>
              </a:ext>
            </a:extLst>
          </p:cNvPr>
          <p:cNvSpPr>
            <a:spLocks noGrp="1"/>
          </p:cNvSpPr>
          <p:nvPr>
            <p:ph type="title"/>
          </p:nvPr>
        </p:nvSpPr>
        <p:spPr/>
        <p:txBody>
          <a:bodyPr/>
          <a:lstStyle/>
          <a:p>
            <a:r>
              <a:rPr lang="en-US" sz="3600" dirty="0"/>
              <a:t>4. Swinging</a:t>
            </a:r>
            <a:br>
              <a:rPr lang="en-US" sz="3600" dirty="0"/>
            </a:br>
            <a:endParaRPr lang="en-US" dirty="0"/>
          </a:p>
        </p:txBody>
      </p:sp>
      <p:sp>
        <p:nvSpPr>
          <p:cNvPr id="4" name="Text Placeholder 3">
            <a:extLst>
              <a:ext uri="{FF2B5EF4-FFF2-40B4-BE49-F238E27FC236}">
                <a16:creationId xmlns:a16="http://schemas.microsoft.com/office/drawing/2014/main" id="{1F3DC45E-4EFA-BC1A-91D4-76177ADC9BC6}"/>
              </a:ext>
            </a:extLst>
          </p:cNvPr>
          <p:cNvSpPr>
            <a:spLocks noGrp="1"/>
          </p:cNvSpPr>
          <p:nvPr>
            <p:ph type="body" sz="half" idx="2"/>
          </p:nvPr>
        </p:nvSpPr>
        <p:spPr/>
        <p:txBody>
          <a:bodyPr/>
          <a:lstStyle/>
          <a:p>
            <a:pPr marL="0" marR="0" indent="0">
              <a:lnSpc>
                <a:spcPct val="90000"/>
              </a:lnSpc>
              <a:spcBef>
                <a:spcPts val="0"/>
              </a:spcBef>
              <a:spcAft>
                <a:spcPts val="0"/>
              </a:spcAft>
              <a:buNone/>
            </a:pPr>
            <a:r>
              <a:rPr lang="en-US" sz="2800" dirty="0">
                <a:effectLst/>
              </a:rPr>
              <a:t>Movement is a great way to soothe a crying infant. While some parents use a baby swing to calm their infants, the 5 S’s recommends holding the baby and gently swinging them back and forth, so there is skin contact.</a:t>
            </a:r>
          </a:p>
          <a:p>
            <a:pPr marL="0" marR="0" indent="0">
              <a:lnSpc>
                <a:spcPct val="90000"/>
              </a:lnSpc>
              <a:spcBef>
                <a:spcPts val="0"/>
              </a:spcBef>
              <a:spcAft>
                <a:spcPts val="0"/>
              </a:spcAft>
              <a:buNone/>
            </a:pPr>
            <a:r>
              <a:rPr lang="en-US" sz="2800" dirty="0">
                <a:effectLst/>
              </a:rPr>
              <a:t>Here is how to swing an infant:</a:t>
            </a:r>
          </a:p>
          <a:p>
            <a:pPr>
              <a:lnSpc>
                <a:spcPct val="90000"/>
              </a:lnSpc>
              <a:spcBef>
                <a:spcPts val="0"/>
              </a:spcBef>
            </a:pPr>
            <a:r>
              <a:rPr lang="en-US" sz="2800" dirty="0">
                <a:effectLst/>
              </a:rPr>
              <a:t>Support the infant’s head and neck while they are in your arms facing you</a:t>
            </a:r>
          </a:p>
          <a:p>
            <a:pPr>
              <a:lnSpc>
                <a:spcPct val="90000"/>
              </a:lnSpc>
              <a:spcBef>
                <a:spcPts val="0"/>
              </a:spcBef>
            </a:pPr>
            <a:r>
              <a:rPr lang="en-US" sz="2800" dirty="0">
                <a:effectLst/>
              </a:rPr>
              <a:t>Gently sway them back and forth about one inch and add a touch of bounce</a:t>
            </a:r>
          </a:p>
          <a:p>
            <a:pPr>
              <a:lnSpc>
                <a:spcPct val="90000"/>
              </a:lnSpc>
              <a:spcBef>
                <a:spcPts val="0"/>
              </a:spcBef>
            </a:pPr>
            <a:r>
              <a:rPr lang="en-US" sz="2800" dirty="0">
                <a:effectLst/>
              </a:rPr>
              <a:t>Keep your movements small</a:t>
            </a:r>
          </a:p>
          <a:p>
            <a:endParaRPr lang="en-US" dirty="0"/>
          </a:p>
        </p:txBody>
      </p:sp>
    </p:spTree>
    <p:extLst>
      <p:ext uri="{BB962C8B-B14F-4D97-AF65-F5344CB8AC3E}">
        <p14:creationId xmlns:p14="http://schemas.microsoft.com/office/powerpoint/2010/main" val="19516466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71E1B3-43EB-B062-AD90-5C5F48158C9B}"/>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13</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FDBBB593-2732-DE7D-2CA5-C9508D927E77}"/>
              </a:ext>
            </a:extLst>
          </p:cNvPr>
          <p:cNvSpPr>
            <a:spLocks noGrp="1"/>
          </p:cNvSpPr>
          <p:nvPr>
            <p:ph type="title"/>
          </p:nvPr>
        </p:nvSpPr>
        <p:spPr/>
        <p:txBody>
          <a:bodyPr/>
          <a:lstStyle/>
          <a:p>
            <a:r>
              <a:rPr lang="en-US" sz="3600" dirty="0"/>
              <a:t>5. Sucking</a:t>
            </a:r>
            <a:br>
              <a:rPr lang="en-US" sz="3600" dirty="0"/>
            </a:br>
            <a:endParaRPr lang="en-US" dirty="0"/>
          </a:p>
        </p:txBody>
      </p:sp>
      <p:sp>
        <p:nvSpPr>
          <p:cNvPr id="4" name="Text Placeholder 3">
            <a:extLst>
              <a:ext uri="{FF2B5EF4-FFF2-40B4-BE49-F238E27FC236}">
                <a16:creationId xmlns:a16="http://schemas.microsoft.com/office/drawing/2014/main" id="{D90CE3AB-B3D5-3976-5559-6CAB18AFC792}"/>
              </a:ext>
            </a:extLst>
          </p:cNvPr>
          <p:cNvSpPr>
            <a:spLocks noGrp="1"/>
          </p:cNvSpPr>
          <p:nvPr>
            <p:ph type="body" sz="half" idx="2"/>
          </p:nvPr>
        </p:nvSpPr>
        <p:spPr>
          <a:xfrm>
            <a:off x="277138" y="1341139"/>
            <a:ext cx="7246893" cy="4942701"/>
          </a:xfrm>
        </p:spPr>
        <p:txBody>
          <a:bodyPr/>
          <a:lstStyle/>
          <a:p>
            <a:pPr marL="0" indent="0">
              <a:lnSpc>
                <a:spcPct val="90000"/>
              </a:lnSpc>
              <a:buNone/>
            </a:pPr>
            <a:r>
              <a:rPr lang="en-US" sz="2800" dirty="0"/>
              <a:t>Sucking is one of the primitive reflexes an infant has, as they start sucking their thumbs, fists, and fingers in the womb as a 14-week-old embryo.</a:t>
            </a:r>
          </a:p>
          <a:p>
            <a:pPr marL="0" indent="0">
              <a:lnSpc>
                <a:spcPct val="90000"/>
              </a:lnSpc>
              <a:buNone/>
            </a:pPr>
            <a:r>
              <a:rPr lang="en-US" sz="2800" dirty="0"/>
              <a:t>Infants are calmed by sucking even without feeding, called </a:t>
            </a:r>
            <a:r>
              <a:rPr lang="en-US" sz="2800" b="1" dirty="0"/>
              <a:t>non-nutritive sucking. </a:t>
            </a:r>
            <a:r>
              <a:rPr lang="en-US" sz="2800" dirty="0"/>
              <a:t>While you can give the baby a bottle or breastfeed if they are hungry, experts recommend using a pacifier to soothe a crying infant if their hunger needs have been met.</a:t>
            </a:r>
          </a:p>
          <a:p>
            <a:endParaRPr lang="en-US" dirty="0"/>
          </a:p>
        </p:txBody>
      </p:sp>
      <p:pic>
        <p:nvPicPr>
          <p:cNvPr id="6" name="Content Placeholder 7">
            <a:extLst>
              <a:ext uri="{FF2B5EF4-FFF2-40B4-BE49-F238E27FC236}">
                <a16:creationId xmlns:a16="http://schemas.microsoft.com/office/drawing/2014/main" id="{D8434921-DABD-C480-9D17-9A331FCCD9C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818" r="14454"/>
          <a:stretch/>
        </p:blipFill>
        <p:spPr>
          <a:xfrm>
            <a:off x="7847012" y="1793189"/>
            <a:ext cx="4041775" cy="4038599"/>
          </a:xfrm>
          <a:prstGeom prst="rect">
            <a:avLst/>
          </a:prstGeom>
          <a:noFill/>
        </p:spPr>
      </p:pic>
    </p:spTree>
    <p:extLst>
      <p:ext uri="{BB962C8B-B14F-4D97-AF65-F5344CB8AC3E}">
        <p14:creationId xmlns:p14="http://schemas.microsoft.com/office/powerpoint/2010/main" val="4061007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38241D-976D-3B72-3C0E-A66E30F01ED2}"/>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14</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E9BDF535-284E-2914-8A4C-4BF87C280127}"/>
              </a:ext>
            </a:extLst>
          </p:cNvPr>
          <p:cNvSpPr>
            <a:spLocks noGrp="1"/>
          </p:cNvSpPr>
          <p:nvPr>
            <p:ph type="title"/>
          </p:nvPr>
        </p:nvSpPr>
        <p:spPr/>
        <p:txBody>
          <a:bodyPr/>
          <a:lstStyle/>
          <a:p>
            <a:r>
              <a:rPr lang="en-US" dirty="0"/>
              <a:t>Pledge Not to Shake</a:t>
            </a:r>
          </a:p>
        </p:txBody>
      </p:sp>
      <p:sp>
        <p:nvSpPr>
          <p:cNvPr id="4" name="Content Placeholder 3">
            <a:extLst>
              <a:ext uri="{FF2B5EF4-FFF2-40B4-BE49-F238E27FC236}">
                <a16:creationId xmlns:a16="http://schemas.microsoft.com/office/drawing/2014/main" id="{C2E2FF69-D118-B925-AE83-7FB16DCA5843}"/>
              </a:ext>
            </a:extLst>
          </p:cNvPr>
          <p:cNvSpPr>
            <a:spLocks noGrp="1"/>
          </p:cNvSpPr>
          <p:nvPr>
            <p:ph sz="half" idx="1"/>
          </p:nvPr>
        </p:nvSpPr>
        <p:spPr/>
        <p:txBody>
          <a:bodyPr/>
          <a:lstStyle/>
          <a:p>
            <a:r>
              <a:rPr lang="en-US" dirty="0"/>
              <a:t>If an infant in my care cannot stop crying, I will remember that it is the infant's job to cry, and my job to cope</a:t>
            </a:r>
          </a:p>
          <a:p>
            <a:r>
              <a:rPr lang="en-US" dirty="0"/>
              <a:t>I will use </a:t>
            </a:r>
            <a:r>
              <a:rPr lang="en-US" i="1" dirty="0"/>
              <a:t>My Plan to Manage Frustration </a:t>
            </a:r>
            <a:r>
              <a:rPr lang="en-US" dirty="0"/>
              <a:t>and call an emergency hotline for help, if necessary</a:t>
            </a:r>
          </a:p>
          <a:p>
            <a:r>
              <a:rPr lang="en-US" dirty="0"/>
              <a:t>Above all I pledge to </a:t>
            </a:r>
            <a:r>
              <a:rPr lang="en-US" u="sng" dirty="0"/>
              <a:t>never shake an infant in my care</a:t>
            </a:r>
          </a:p>
          <a:p>
            <a:endParaRPr lang="en-US" dirty="0"/>
          </a:p>
        </p:txBody>
      </p:sp>
      <p:pic>
        <p:nvPicPr>
          <p:cNvPr id="7" name="Picture Placeholder 6" descr="A baby being held by a person&#10;&#10;Description automatically generated">
            <a:extLst>
              <a:ext uri="{FF2B5EF4-FFF2-40B4-BE49-F238E27FC236}">
                <a16:creationId xmlns:a16="http://schemas.microsoft.com/office/drawing/2014/main" id="{47CCB4EF-F229-70FE-A0E1-10956CDE1D84}"/>
              </a:ext>
            </a:extLst>
          </p:cNvPr>
          <p:cNvPicPr>
            <a:picLocks noGrp="1" noChangeAspect="1"/>
          </p:cNvPicPr>
          <p:nvPr>
            <p:ph type="pic" idx="10"/>
          </p:nvPr>
        </p:nvPicPr>
        <p:blipFill rotWithShape="1">
          <a:blip r:embed="rId2">
            <a:extLst>
              <a:ext uri="{28A0092B-C50C-407E-A947-70E740481C1C}">
                <a14:useLocalDpi xmlns:a14="http://schemas.microsoft.com/office/drawing/2010/main" val="0"/>
              </a:ext>
            </a:extLst>
          </a:blip>
          <a:srcRect l="1103" t="2776" r="-1103" b="25412"/>
          <a:stretch/>
        </p:blipFill>
        <p:spPr>
          <a:xfrm>
            <a:off x="6143646" y="1524000"/>
            <a:ext cx="4320262" cy="4652963"/>
          </a:xfrm>
        </p:spPr>
      </p:pic>
    </p:spTree>
    <p:extLst>
      <p:ext uri="{BB962C8B-B14F-4D97-AF65-F5344CB8AC3E}">
        <p14:creationId xmlns:p14="http://schemas.microsoft.com/office/powerpoint/2010/main" val="1922836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07D803-6AB7-F6F6-9625-9FA14B060194}"/>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F03B1BD9-24A7-1F04-FCF0-10EBC6245950}"/>
              </a:ext>
            </a:extLst>
          </p:cNvPr>
          <p:cNvSpPr>
            <a:spLocks noGrp="1"/>
          </p:cNvSpPr>
          <p:nvPr>
            <p:ph type="title"/>
          </p:nvPr>
        </p:nvSpPr>
        <p:spPr/>
        <p:txBody>
          <a:bodyPr/>
          <a:lstStyle/>
          <a:p>
            <a:r>
              <a:rPr lang="en-US" sz="3600" dirty="0"/>
              <a:t>Legal Charges According to United States Laws</a:t>
            </a:r>
            <a:endParaRPr lang="en-US" dirty="0"/>
          </a:p>
        </p:txBody>
      </p:sp>
      <p:sp>
        <p:nvSpPr>
          <p:cNvPr id="4" name="Content Placeholder 3">
            <a:extLst>
              <a:ext uri="{FF2B5EF4-FFF2-40B4-BE49-F238E27FC236}">
                <a16:creationId xmlns:a16="http://schemas.microsoft.com/office/drawing/2014/main" id="{3F8EAED0-56E9-8DCB-C15C-81D4767B2FC9}"/>
              </a:ext>
            </a:extLst>
          </p:cNvPr>
          <p:cNvSpPr>
            <a:spLocks noGrp="1"/>
          </p:cNvSpPr>
          <p:nvPr>
            <p:ph sz="half" idx="1"/>
          </p:nvPr>
        </p:nvSpPr>
        <p:spPr/>
        <p:txBody>
          <a:bodyPr/>
          <a:lstStyle/>
          <a:p>
            <a:pPr>
              <a:lnSpc>
                <a:spcPct val="90000"/>
              </a:lnSpc>
            </a:pPr>
            <a:r>
              <a:rPr lang="en-US" sz="2800" dirty="0"/>
              <a:t>Assault on a Child: What a person is charged with for shaking an infant or child who has been diagnosed with SBS</a:t>
            </a:r>
          </a:p>
          <a:p>
            <a:pPr>
              <a:lnSpc>
                <a:spcPct val="90000"/>
              </a:lnSpc>
            </a:pPr>
            <a:r>
              <a:rPr lang="en-US" sz="2800" dirty="0"/>
              <a:t>Child Homicide: What a person can be charged with when an infant or child dies from SBS</a:t>
            </a:r>
          </a:p>
          <a:p>
            <a:pPr>
              <a:lnSpc>
                <a:spcPct val="90000"/>
              </a:lnSpc>
            </a:pPr>
            <a:r>
              <a:rPr lang="en-US" sz="2800" dirty="0"/>
              <a:t>In all cases of SBS, Child Protective Services is called, and all other children in the same environment may be removed for their protection</a:t>
            </a:r>
          </a:p>
          <a:p>
            <a:endParaRPr lang="en-US" dirty="0"/>
          </a:p>
        </p:txBody>
      </p:sp>
      <p:pic>
        <p:nvPicPr>
          <p:cNvPr id="7" name="Picture Placeholder 6">
            <a:extLst>
              <a:ext uri="{FF2B5EF4-FFF2-40B4-BE49-F238E27FC236}">
                <a16:creationId xmlns:a16="http://schemas.microsoft.com/office/drawing/2014/main" id="{CBC648F8-5540-0CC9-6ED2-87631AD1C2DA}"/>
              </a:ext>
            </a:extLst>
          </p:cNvPr>
          <p:cNvPicPr>
            <a:picLocks noGrp="1" noChangeAspect="1"/>
          </p:cNvPicPr>
          <p:nvPr>
            <p:ph type="pic" idx="10"/>
          </p:nvPr>
        </p:nvPicPr>
        <p:blipFill rotWithShape="1">
          <a:blip r:embed="rId2">
            <a:extLst>
              <a:ext uri="{28A0092B-C50C-407E-A947-70E740481C1C}">
                <a14:useLocalDpi xmlns:a14="http://schemas.microsoft.com/office/drawing/2010/main" val="0"/>
              </a:ext>
            </a:extLst>
          </a:blip>
          <a:srcRect l="22384" r="15628"/>
          <a:stretch/>
        </p:blipFill>
        <p:spPr>
          <a:xfrm>
            <a:off x="6143646" y="1524000"/>
            <a:ext cx="4320262" cy="4652963"/>
          </a:xfrm>
        </p:spPr>
      </p:pic>
    </p:spTree>
    <p:extLst>
      <p:ext uri="{BB962C8B-B14F-4D97-AF65-F5344CB8AC3E}">
        <p14:creationId xmlns:p14="http://schemas.microsoft.com/office/powerpoint/2010/main" val="26662474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927C6B-5E24-996F-F0D7-7AAC69B9B70C}"/>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16</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EEBA41AC-DA95-EA98-6556-ACEFE3AEB2E9}"/>
              </a:ext>
            </a:extLst>
          </p:cNvPr>
          <p:cNvSpPr>
            <a:spLocks noGrp="1"/>
          </p:cNvSpPr>
          <p:nvPr>
            <p:ph type="title"/>
          </p:nvPr>
        </p:nvSpPr>
        <p:spPr/>
        <p:txBody>
          <a:bodyPr/>
          <a:lstStyle/>
          <a:p>
            <a:r>
              <a:rPr lang="en-US" dirty="0"/>
              <a:t>SBS is … and is NOT</a:t>
            </a:r>
          </a:p>
        </p:txBody>
      </p:sp>
      <p:sp>
        <p:nvSpPr>
          <p:cNvPr id="4" name="Text Placeholder 3">
            <a:extLst>
              <a:ext uri="{FF2B5EF4-FFF2-40B4-BE49-F238E27FC236}">
                <a16:creationId xmlns:a16="http://schemas.microsoft.com/office/drawing/2014/main" id="{1BF9570B-33A7-0781-D678-2278CE6D60EE}"/>
              </a:ext>
            </a:extLst>
          </p:cNvPr>
          <p:cNvSpPr>
            <a:spLocks noGrp="1"/>
          </p:cNvSpPr>
          <p:nvPr>
            <p:ph type="body" sz="half" idx="2"/>
          </p:nvPr>
        </p:nvSpPr>
        <p:spPr>
          <a:xfrm>
            <a:off x="277138" y="1341139"/>
            <a:ext cx="5818862" cy="4942701"/>
          </a:xfrm>
        </p:spPr>
        <p:txBody>
          <a:bodyPr/>
          <a:lstStyle/>
          <a:p>
            <a:pPr marL="0" indent="0">
              <a:buNone/>
            </a:pPr>
            <a:r>
              <a:rPr lang="en-US" sz="2800" u="sng" dirty="0"/>
              <a:t>SBS IS</a:t>
            </a:r>
            <a:r>
              <a:rPr lang="en-US" sz="2800" dirty="0"/>
              <a:t>:</a:t>
            </a:r>
          </a:p>
          <a:p>
            <a:r>
              <a:rPr lang="en-US" sz="2800" dirty="0"/>
              <a:t>A form of child abuse</a:t>
            </a:r>
          </a:p>
          <a:p>
            <a:r>
              <a:rPr lang="en-US" sz="2800" dirty="0"/>
              <a:t>Often ruled homicide or murder if the child dies</a:t>
            </a:r>
          </a:p>
          <a:p>
            <a:r>
              <a:rPr lang="en-US" sz="2800" dirty="0"/>
              <a:t>A unique, identifiable combination of injuries</a:t>
            </a:r>
          </a:p>
          <a:p>
            <a:r>
              <a:rPr lang="en-US" sz="2800" dirty="0"/>
              <a:t>From forceful, violent shaking</a:t>
            </a:r>
          </a:p>
          <a:p>
            <a:r>
              <a:rPr lang="en-US" sz="2800" dirty="0"/>
              <a:t>Preventable through education</a:t>
            </a:r>
          </a:p>
          <a:p>
            <a:endParaRPr lang="en-US" dirty="0"/>
          </a:p>
        </p:txBody>
      </p:sp>
      <p:sp>
        <p:nvSpPr>
          <p:cNvPr id="5" name="Text Placeholder 3">
            <a:extLst>
              <a:ext uri="{FF2B5EF4-FFF2-40B4-BE49-F238E27FC236}">
                <a16:creationId xmlns:a16="http://schemas.microsoft.com/office/drawing/2014/main" id="{37B5A67D-CC0D-4B36-BCB8-81E6B17B3F03}"/>
              </a:ext>
            </a:extLst>
          </p:cNvPr>
          <p:cNvSpPr txBox="1">
            <a:spLocks/>
          </p:cNvSpPr>
          <p:nvPr/>
        </p:nvSpPr>
        <p:spPr>
          <a:xfrm>
            <a:off x="6096000" y="1341138"/>
            <a:ext cx="5818862" cy="4942701"/>
          </a:xfrm>
          <a:prstGeom prst="rect">
            <a:avLst/>
          </a:prstGeom>
        </p:spPr>
        <p:txBody>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indent="0">
              <a:buNone/>
            </a:pPr>
            <a:r>
              <a:rPr lang="en-US" sz="2800" u="sng" dirty="0"/>
              <a:t>SBS IS NOT:</a:t>
            </a:r>
          </a:p>
          <a:p>
            <a:r>
              <a:rPr lang="en-US" sz="2800" dirty="0"/>
              <a:t>A form of punishment or neglect</a:t>
            </a:r>
          </a:p>
          <a:p>
            <a:r>
              <a:rPr lang="en-US" sz="2800" dirty="0"/>
              <a:t>Found among the effects of any other form of child abuse or accidental trauma</a:t>
            </a:r>
          </a:p>
          <a:p>
            <a:r>
              <a:rPr lang="en-US" sz="2800" dirty="0"/>
              <a:t>A pre-existing medical condition or disease</a:t>
            </a:r>
          </a:p>
          <a:p>
            <a:r>
              <a:rPr lang="en-US" sz="2800" dirty="0"/>
              <a:t>Always seen with visible bruises</a:t>
            </a:r>
          </a:p>
          <a:p>
            <a:r>
              <a:rPr lang="en-US" sz="2800" dirty="0"/>
              <a:t>Caused by car accidents, falls, tossing in the air, rough play, birth, CPR, or genetic disorders</a:t>
            </a:r>
          </a:p>
          <a:p>
            <a:endParaRPr lang="en-US" dirty="0"/>
          </a:p>
        </p:txBody>
      </p:sp>
    </p:spTree>
    <p:extLst>
      <p:ext uri="{BB962C8B-B14F-4D97-AF65-F5344CB8AC3E}">
        <p14:creationId xmlns:p14="http://schemas.microsoft.com/office/powerpoint/2010/main" val="22520396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C9E8E-71E4-1613-C2FE-7C5C7CC1F8CC}"/>
              </a:ext>
            </a:extLst>
          </p:cNvPr>
          <p:cNvSpPr>
            <a:spLocks noGrp="1"/>
          </p:cNvSpPr>
          <p:nvPr>
            <p:ph type="title"/>
          </p:nvPr>
        </p:nvSpPr>
        <p:spPr>
          <a:xfrm>
            <a:off x="279400" y="1326185"/>
            <a:ext cx="11635462" cy="2009444"/>
          </a:xfrm>
        </p:spPr>
        <p:txBody>
          <a:bodyPr/>
          <a:lstStyle/>
          <a:p>
            <a:pPr>
              <a:lnSpc>
                <a:spcPct val="100000"/>
              </a:lnSpc>
            </a:pPr>
            <a:r>
              <a:rPr lang="en-US" sz="3600" dirty="0"/>
              <a:t>For more information, please contact Realityworks, Inc. through email at information@realityworks.com </a:t>
            </a:r>
            <a:br>
              <a:rPr lang="en-US" sz="3600" dirty="0"/>
            </a:br>
            <a:r>
              <a:rPr lang="en-US" sz="3600" dirty="0"/>
              <a:t>or call toll free at 800.830.1416</a:t>
            </a:r>
          </a:p>
        </p:txBody>
      </p:sp>
    </p:spTree>
    <p:extLst>
      <p:ext uri="{BB962C8B-B14F-4D97-AF65-F5344CB8AC3E}">
        <p14:creationId xmlns:p14="http://schemas.microsoft.com/office/powerpoint/2010/main" val="2115075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CE491BA-6E73-0C66-3706-04C38351947F}"/>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4DA3B8CF-7BE9-51E1-B6AA-032783B83574}"/>
              </a:ext>
            </a:extLst>
          </p:cNvPr>
          <p:cNvSpPr>
            <a:spLocks noGrp="1"/>
          </p:cNvSpPr>
          <p:nvPr>
            <p:ph type="title"/>
          </p:nvPr>
        </p:nvSpPr>
        <p:spPr/>
        <p:txBody>
          <a:bodyPr/>
          <a:lstStyle/>
          <a:p>
            <a:r>
              <a:rPr lang="en-US" dirty="0"/>
              <a:t>Think About It</a:t>
            </a:r>
          </a:p>
        </p:txBody>
      </p:sp>
      <p:sp>
        <p:nvSpPr>
          <p:cNvPr id="4" name="Content Placeholder 3">
            <a:extLst>
              <a:ext uri="{FF2B5EF4-FFF2-40B4-BE49-F238E27FC236}">
                <a16:creationId xmlns:a16="http://schemas.microsoft.com/office/drawing/2014/main" id="{E60DC1F2-1996-688F-A9A5-8C5D98CFBFE8}"/>
              </a:ext>
            </a:extLst>
          </p:cNvPr>
          <p:cNvSpPr>
            <a:spLocks noGrp="1"/>
          </p:cNvSpPr>
          <p:nvPr>
            <p:ph sz="half" idx="1"/>
          </p:nvPr>
        </p:nvSpPr>
        <p:spPr/>
        <p:txBody>
          <a:bodyPr/>
          <a:lstStyle/>
          <a:p>
            <a:r>
              <a:rPr lang="en-US" dirty="0"/>
              <a:t>Have you heard of shaken baby syndrome (SBS) before? What do you know about it?</a:t>
            </a:r>
          </a:p>
          <a:p>
            <a:r>
              <a:rPr lang="en-US" dirty="0"/>
              <a:t>How do you think SBS affects infants and their families?</a:t>
            </a:r>
          </a:p>
          <a:p>
            <a:r>
              <a:rPr lang="en-US" dirty="0"/>
              <a:t>Why is it important to raise awareness about the dangers of shaking infants?</a:t>
            </a:r>
          </a:p>
          <a:p>
            <a:endParaRPr lang="en-US" dirty="0"/>
          </a:p>
        </p:txBody>
      </p:sp>
      <p:pic>
        <p:nvPicPr>
          <p:cNvPr id="7" name="Picture Placeholder 6" descr="A close-up of a crying baby&#10;&#10;Description automatically generated">
            <a:extLst>
              <a:ext uri="{FF2B5EF4-FFF2-40B4-BE49-F238E27FC236}">
                <a16:creationId xmlns:a16="http://schemas.microsoft.com/office/drawing/2014/main" id="{486F4509-2D04-5498-1B4E-CEDD9271F247}"/>
              </a:ext>
            </a:extLst>
          </p:cNvPr>
          <p:cNvPicPr>
            <a:picLocks noGrp="1" noChangeAspect="1"/>
          </p:cNvPicPr>
          <p:nvPr>
            <p:ph type="pic" idx="10"/>
          </p:nvPr>
        </p:nvPicPr>
        <p:blipFill rotWithShape="1">
          <a:blip r:embed="rId2">
            <a:extLst>
              <a:ext uri="{28A0092B-C50C-407E-A947-70E740481C1C}">
                <a14:useLocalDpi xmlns:a14="http://schemas.microsoft.com/office/drawing/2010/main" val="0"/>
              </a:ext>
            </a:extLst>
          </a:blip>
          <a:srcRect l="28004" r="10106"/>
          <a:stretch/>
        </p:blipFill>
        <p:spPr>
          <a:xfrm>
            <a:off x="6143646" y="1524000"/>
            <a:ext cx="4320262" cy="4652963"/>
          </a:xfrm>
        </p:spPr>
      </p:pic>
    </p:spTree>
    <p:extLst>
      <p:ext uri="{BB962C8B-B14F-4D97-AF65-F5344CB8AC3E}">
        <p14:creationId xmlns:p14="http://schemas.microsoft.com/office/powerpoint/2010/main" val="1544604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F3D5E6-0F91-F5EC-A808-F1540ED3FD89}"/>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3</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666CB1F6-312B-9938-54E3-A2F4C8707D11}"/>
              </a:ext>
            </a:extLst>
          </p:cNvPr>
          <p:cNvSpPr>
            <a:spLocks noGrp="1"/>
          </p:cNvSpPr>
          <p:nvPr>
            <p:ph type="title"/>
          </p:nvPr>
        </p:nvSpPr>
        <p:spPr/>
        <p:txBody>
          <a:bodyPr/>
          <a:lstStyle/>
          <a:p>
            <a:r>
              <a:rPr lang="en-US" dirty="0"/>
              <a:t>Think About It</a:t>
            </a:r>
          </a:p>
        </p:txBody>
      </p:sp>
      <p:sp>
        <p:nvSpPr>
          <p:cNvPr id="4" name="Content Placeholder 3">
            <a:extLst>
              <a:ext uri="{FF2B5EF4-FFF2-40B4-BE49-F238E27FC236}">
                <a16:creationId xmlns:a16="http://schemas.microsoft.com/office/drawing/2014/main" id="{6FA1A270-8BEA-86CF-418D-7B7AD218CAA6}"/>
              </a:ext>
            </a:extLst>
          </p:cNvPr>
          <p:cNvSpPr>
            <a:spLocks noGrp="1"/>
          </p:cNvSpPr>
          <p:nvPr>
            <p:ph sz="half" idx="1"/>
          </p:nvPr>
        </p:nvSpPr>
        <p:spPr/>
        <p:txBody>
          <a:bodyPr/>
          <a:lstStyle/>
          <a:p>
            <a:r>
              <a:rPr lang="en-US" dirty="0"/>
              <a:t>What do you know about the development of infants’ heads?</a:t>
            </a:r>
          </a:p>
          <a:p>
            <a:r>
              <a:rPr lang="en-US" dirty="0"/>
              <a:t>Why is it crucial for us to understand the risks associated with handling infants?</a:t>
            </a:r>
          </a:p>
          <a:p>
            <a:r>
              <a:rPr lang="en-US" dirty="0"/>
              <a:t>Are you aware of any common misconceptions about caring for infants?</a:t>
            </a:r>
          </a:p>
          <a:p>
            <a:endParaRPr lang="en-US" dirty="0"/>
          </a:p>
        </p:txBody>
      </p:sp>
      <p:pic>
        <p:nvPicPr>
          <p:cNvPr id="7" name="Picture Placeholder 6" descr="Big brother taking care of baby">
            <a:extLst>
              <a:ext uri="{FF2B5EF4-FFF2-40B4-BE49-F238E27FC236}">
                <a16:creationId xmlns:a16="http://schemas.microsoft.com/office/drawing/2014/main" id="{17B4F229-CB33-F6A9-614C-BD140780CDF6}"/>
              </a:ext>
            </a:extLst>
          </p:cNvPr>
          <p:cNvPicPr>
            <a:picLocks noGrp="1" noChangeAspect="1"/>
          </p:cNvPicPr>
          <p:nvPr>
            <p:ph type="pic" idx="10"/>
          </p:nvPr>
        </p:nvPicPr>
        <p:blipFill rotWithShape="1">
          <a:blip r:embed="rId2">
            <a:extLst>
              <a:ext uri="{28A0092B-C50C-407E-A947-70E740481C1C}">
                <a14:useLocalDpi xmlns:a14="http://schemas.microsoft.com/office/drawing/2010/main" val="0"/>
              </a:ext>
            </a:extLst>
          </a:blip>
          <a:srcRect l="32412" r="5692"/>
          <a:stretch/>
        </p:blipFill>
        <p:spPr>
          <a:xfrm>
            <a:off x="6143646" y="1524000"/>
            <a:ext cx="4320262" cy="4652963"/>
          </a:xfrm>
        </p:spPr>
      </p:pic>
    </p:spTree>
    <p:extLst>
      <p:ext uri="{BB962C8B-B14F-4D97-AF65-F5344CB8AC3E}">
        <p14:creationId xmlns:p14="http://schemas.microsoft.com/office/powerpoint/2010/main" val="3470681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068A1D-BC79-9370-C3C1-CD8CBF01C271}"/>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4</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1068877A-5F95-1D17-6F7D-77D3FC7F1890}"/>
              </a:ext>
            </a:extLst>
          </p:cNvPr>
          <p:cNvSpPr>
            <a:spLocks noGrp="1"/>
          </p:cNvSpPr>
          <p:nvPr>
            <p:ph type="title"/>
          </p:nvPr>
        </p:nvSpPr>
        <p:spPr/>
        <p:txBody>
          <a:bodyPr/>
          <a:lstStyle/>
          <a:p>
            <a:r>
              <a:rPr lang="en-US" dirty="0"/>
              <a:t>Think About It</a:t>
            </a:r>
          </a:p>
        </p:txBody>
      </p:sp>
      <p:sp>
        <p:nvSpPr>
          <p:cNvPr id="4" name="Content Placeholder 3">
            <a:extLst>
              <a:ext uri="{FF2B5EF4-FFF2-40B4-BE49-F238E27FC236}">
                <a16:creationId xmlns:a16="http://schemas.microsoft.com/office/drawing/2014/main" id="{2527056F-F9B6-03B4-2774-3CF646A36C62}"/>
              </a:ext>
            </a:extLst>
          </p:cNvPr>
          <p:cNvSpPr>
            <a:spLocks noGrp="1"/>
          </p:cNvSpPr>
          <p:nvPr>
            <p:ph sz="half" idx="1"/>
          </p:nvPr>
        </p:nvSpPr>
        <p:spPr/>
        <p:txBody>
          <a:bodyPr/>
          <a:lstStyle/>
          <a:p>
            <a:r>
              <a:rPr lang="en-US" sz="2800" dirty="0"/>
              <a:t>Have you ever felt frustrated when caring for a baby or young child? How did you handle it?</a:t>
            </a:r>
          </a:p>
          <a:p>
            <a:r>
              <a:rPr lang="en-US" sz="2800" dirty="0"/>
              <a:t>What are some common challenges caregivers face when trying to soothe a crying infant?</a:t>
            </a:r>
          </a:p>
          <a:p>
            <a:r>
              <a:rPr lang="en-US" sz="2800" dirty="0"/>
              <a:t>Why do you think it is important for caregivers to have strategies in place to manage frustrations?</a:t>
            </a:r>
          </a:p>
          <a:p>
            <a:endParaRPr lang="en-US" dirty="0"/>
          </a:p>
        </p:txBody>
      </p:sp>
      <p:pic>
        <p:nvPicPr>
          <p:cNvPr id="7" name="Picture Placeholder 6" descr="A person holding a baby&#10;&#10;Description automatically generated">
            <a:extLst>
              <a:ext uri="{FF2B5EF4-FFF2-40B4-BE49-F238E27FC236}">
                <a16:creationId xmlns:a16="http://schemas.microsoft.com/office/drawing/2014/main" id="{C7F25E27-4F0B-1C14-90B8-FD7CF513FFDF}"/>
              </a:ext>
            </a:extLst>
          </p:cNvPr>
          <p:cNvPicPr>
            <a:picLocks noGrp="1" noChangeAspect="1"/>
          </p:cNvPicPr>
          <p:nvPr>
            <p:ph type="pic" idx="10"/>
          </p:nvPr>
        </p:nvPicPr>
        <p:blipFill>
          <a:blip r:embed="rId2">
            <a:extLst>
              <a:ext uri="{28A0092B-C50C-407E-A947-70E740481C1C}">
                <a14:useLocalDpi xmlns:a14="http://schemas.microsoft.com/office/drawing/2010/main" val="0"/>
              </a:ext>
            </a:extLst>
          </a:blip>
          <a:srcRect t="14094" b="14094"/>
          <a:stretch>
            <a:fillRect/>
          </a:stretch>
        </p:blipFill>
        <p:spPr/>
      </p:pic>
    </p:spTree>
    <p:extLst>
      <p:ext uri="{BB962C8B-B14F-4D97-AF65-F5344CB8AC3E}">
        <p14:creationId xmlns:p14="http://schemas.microsoft.com/office/powerpoint/2010/main" val="2970856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C776EF-B0D4-395B-1436-2CFCF8681546}"/>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7083C040-94C5-CAFD-8A1B-320A439F4602}"/>
              </a:ext>
            </a:extLst>
          </p:cNvPr>
          <p:cNvSpPr>
            <a:spLocks noGrp="1"/>
          </p:cNvSpPr>
          <p:nvPr>
            <p:ph type="title"/>
          </p:nvPr>
        </p:nvSpPr>
        <p:spPr/>
        <p:txBody>
          <a:bodyPr/>
          <a:lstStyle/>
          <a:p>
            <a:r>
              <a:rPr lang="en-US" dirty="0"/>
              <a:t>What Happens During a Shaking</a:t>
            </a:r>
          </a:p>
        </p:txBody>
      </p:sp>
      <p:sp>
        <p:nvSpPr>
          <p:cNvPr id="4" name="Content Placeholder 3">
            <a:extLst>
              <a:ext uri="{FF2B5EF4-FFF2-40B4-BE49-F238E27FC236}">
                <a16:creationId xmlns:a16="http://schemas.microsoft.com/office/drawing/2014/main" id="{801C8E5F-A538-94EB-0842-9EDE377ED51C}"/>
              </a:ext>
            </a:extLst>
          </p:cNvPr>
          <p:cNvSpPr>
            <a:spLocks noGrp="1"/>
          </p:cNvSpPr>
          <p:nvPr>
            <p:ph sz="half" idx="1"/>
          </p:nvPr>
        </p:nvSpPr>
        <p:spPr/>
        <p:txBody>
          <a:bodyPr/>
          <a:lstStyle/>
          <a:p>
            <a:r>
              <a:rPr lang="en-US" sz="2800" dirty="0"/>
              <a:t>At the </a:t>
            </a:r>
            <a:r>
              <a:rPr lang="en-US" sz="2800" u="sng" dirty="0"/>
              <a:t>first level </a:t>
            </a:r>
            <a:r>
              <a:rPr lang="en-US" sz="2800" dirty="0"/>
              <a:t>of forceful shaking severe enough to cause injury, a baby could become </a:t>
            </a:r>
            <a:r>
              <a:rPr lang="en-US" sz="2800" u="sng" dirty="0"/>
              <a:t>visually impaired or blind</a:t>
            </a:r>
          </a:p>
          <a:p>
            <a:r>
              <a:rPr lang="en-US" sz="2800" dirty="0"/>
              <a:t>At the </a:t>
            </a:r>
            <a:r>
              <a:rPr lang="en-US" sz="2800" u="sng" dirty="0"/>
              <a:t>second level </a:t>
            </a:r>
            <a:r>
              <a:rPr lang="en-US" sz="2800" dirty="0"/>
              <a:t>of forceful shaking, the baby would have additional injuries that could cause </a:t>
            </a:r>
            <a:r>
              <a:rPr lang="en-US" sz="2800" u="sng" dirty="0"/>
              <a:t>loss of memories and emotion</a:t>
            </a:r>
          </a:p>
          <a:p>
            <a:pPr lvl="1"/>
            <a:r>
              <a:rPr lang="en-US" sz="2400" dirty="0"/>
              <a:t>The loss of these functions can cause </a:t>
            </a:r>
            <a:r>
              <a:rPr lang="en-US" sz="2400" u="sng" dirty="0"/>
              <a:t>learning disabilities and behavioral disorders</a:t>
            </a:r>
          </a:p>
          <a:p>
            <a:endParaRPr lang="en-US" dirty="0"/>
          </a:p>
        </p:txBody>
      </p:sp>
      <p:pic>
        <p:nvPicPr>
          <p:cNvPr id="7" name="Picture Placeholder 6" descr="A baby lying on a person's arm&#10;&#10;Description automatically generated">
            <a:extLst>
              <a:ext uri="{FF2B5EF4-FFF2-40B4-BE49-F238E27FC236}">
                <a16:creationId xmlns:a16="http://schemas.microsoft.com/office/drawing/2014/main" id="{74D2F57E-52DD-5B51-E0A3-930A9295BA39}"/>
              </a:ext>
            </a:extLst>
          </p:cNvPr>
          <p:cNvPicPr>
            <a:picLocks noGrp="1" noChangeAspect="1"/>
          </p:cNvPicPr>
          <p:nvPr>
            <p:ph type="pic" idx="10"/>
          </p:nvPr>
        </p:nvPicPr>
        <p:blipFill rotWithShape="1">
          <a:blip r:embed="rId2">
            <a:extLst>
              <a:ext uri="{28A0092B-C50C-407E-A947-70E740481C1C}">
                <a14:useLocalDpi xmlns:a14="http://schemas.microsoft.com/office/drawing/2010/main" val="0"/>
              </a:ext>
            </a:extLst>
          </a:blip>
          <a:srcRect l="37861" r="249"/>
          <a:stretch/>
        </p:blipFill>
        <p:spPr>
          <a:xfrm>
            <a:off x="6143646" y="1524000"/>
            <a:ext cx="4320262" cy="4652963"/>
          </a:xfrm>
        </p:spPr>
      </p:pic>
    </p:spTree>
    <p:extLst>
      <p:ext uri="{BB962C8B-B14F-4D97-AF65-F5344CB8AC3E}">
        <p14:creationId xmlns:p14="http://schemas.microsoft.com/office/powerpoint/2010/main" val="2073051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F6168F3-3728-53BC-EC82-69D565D66D95}"/>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6</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0E7A12DA-3996-E13D-73AF-61231E77CE21}"/>
              </a:ext>
            </a:extLst>
          </p:cNvPr>
          <p:cNvSpPr>
            <a:spLocks noGrp="1"/>
          </p:cNvSpPr>
          <p:nvPr>
            <p:ph type="title"/>
          </p:nvPr>
        </p:nvSpPr>
        <p:spPr/>
        <p:txBody>
          <a:bodyPr/>
          <a:lstStyle/>
          <a:p>
            <a:r>
              <a:rPr lang="en-US" sz="3600" dirty="0"/>
              <a:t>What Happens During a Shaking</a:t>
            </a:r>
            <a:endParaRPr lang="en-US" dirty="0"/>
          </a:p>
        </p:txBody>
      </p:sp>
      <p:sp>
        <p:nvSpPr>
          <p:cNvPr id="4" name="Content Placeholder 3">
            <a:extLst>
              <a:ext uri="{FF2B5EF4-FFF2-40B4-BE49-F238E27FC236}">
                <a16:creationId xmlns:a16="http://schemas.microsoft.com/office/drawing/2014/main" id="{2F09CCF5-1597-C303-A495-8BD676E99C05}"/>
              </a:ext>
            </a:extLst>
          </p:cNvPr>
          <p:cNvSpPr>
            <a:spLocks noGrp="1"/>
          </p:cNvSpPr>
          <p:nvPr>
            <p:ph sz="half" idx="1"/>
          </p:nvPr>
        </p:nvSpPr>
        <p:spPr/>
        <p:txBody>
          <a:bodyPr/>
          <a:lstStyle/>
          <a:p>
            <a:r>
              <a:rPr lang="en-US" dirty="0"/>
              <a:t>At the </a:t>
            </a:r>
            <a:r>
              <a:rPr lang="en-US" u="sng" dirty="0"/>
              <a:t>third level </a:t>
            </a:r>
            <a:r>
              <a:rPr lang="en-US" dirty="0"/>
              <a:t>of forceful shaking, a </a:t>
            </a:r>
            <a:r>
              <a:rPr lang="en-US"/>
              <a:t>baby could </a:t>
            </a:r>
            <a:r>
              <a:rPr lang="en-US" u="sng" dirty="0"/>
              <a:t>lose the ability to speak and hear</a:t>
            </a:r>
            <a:r>
              <a:rPr lang="en-US" dirty="0"/>
              <a:t>, and would be </a:t>
            </a:r>
            <a:r>
              <a:rPr lang="en-US" u="sng" dirty="0"/>
              <a:t>paralyzed </a:t>
            </a:r>
            <a:r>
              <a:rPr lang="en-US" dirty="0"/>
              <a:t>on one or both sides </a:t>
            </a:r>
          </a:p>
          <a:p>
            <a:pPr lvl="1"/>
            <a:r>
              <a:rPr lang="en-US" sz="2400" dirty="0"/>
              <a:t>This level of force could result in </a:t>
            </a:r>
            <a:r>
              <a:rPr lang="en-US" sz="2400" u="sng" dirty="0"/>
              <a:t>death</a:t>
            </a:r>
          </a:p>
          <a:p>
            <a:endParaRPr lang="en-US" dirty="0"/>
          </a:p>
        </p:txBody>
      </p:sp>
      <p:pic>
        <p:nvPicPr>
          <p:cNvPr id="7" name="Picture Placeholder 6" descr="A baby wrapped in a white blanket&#10;&#10;Description automatically generated">
            <a:extLst>
              <a:ext uri="{FF2B5EF4-FFF2-40B4-BE49-F238E27FC236}">
                <a16:creationId xmlns:a16="http://schemas.microsoft.com/office/drawing/2014/main" id="{7379B731-2204-D6FC-7E36-4CBDA1DADC09}"/>
              </a:ext>
            </a:extLst>
          </p:cNvPr>
          <p:cNvPicPr>
            <a:picLocks noGrp="1" noChangeAspect="1"/>
          </p:cNvPicPr>
          <p:nvPr>
            <p:ph type="pic" idx="10"/>
          </p:nvPr>
        </p:nvPicPr>
        <p:blipFill>
          <a:blip r:embed="rId2">
            <a:extLst>
              <a:ext uri="{28A0092B-C50C-407E-A947-70E740481C1C}">
                <a14:useLocalDpi xmlns:a14="http://schemas.microsoft.com/office/drawing/2010/main" val="0"/>
              </a:ext>
            </a:extLst>
          </a:blip>
          <a:srcRect t="14094" b="14094"/>
          <a:stretch>
            <a:fillRect/>
          </a:stretch>
        </p:blipFill>
        <p:spPr/>
      </p:pic>
    </p:spTree>
    <p:extLst>
      <p:ext uri="{BB962C8B-B14F-4D97-AF65-F5344CB8AC3E}">
        <p14:creationId xmlns:p14="http://schemas.microsoft.com/office/powerpoint/2010/main" val="1275976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7DC824-0B72-1EDE-F6DC-8A377F50E9E7}"/>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7</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CBFEADEB-D16F-B348-9332-65D4D883FC12}"/>
              </a:ext>
            </a:extLst>
          </p:cNvPr>
          <p:cNvSpPr>
            <a:spLocks noGrp="1"/>
          </p:cNvSpPr>
          <p:nvPr>
            <p:ph type="title"/>
          </p:nvPr>
        </p:nvSpPr>
        <p:spPr/>
        <p:txBody>
          <a:bodyPr/>
          <a:lstStyle/>
          <a:p>
            <a:r>
              <a:rPr lang="en-US" dirty="0"/>
              <a:t>SBS Definitions</a:t>
            </a:r>
          </a:p>
        </p:txBody>
      </p:sp>
      <p:sp>
        <p:nvSpPr>
          <p:cNvPr id="4" name="Content Placeholder 3">
            <a:extLst>
              <a:ext uri="{FF2B5EF4-FFF2-40B4-BE49-F238E27FC236}">
                <a16:creationId xmlns:a16="http://schemas.microsoft.com/office/drawing/2014/main" id="{85B6B364-067D-67A7-E01A-57BC077AFE28}"/>
              </a:ext>
            </a:extLst>
          </p:cNvPr>
          <p:cNvSpPr>
            <a:spLocks noGrp="1"/>
          </p:cNvSpPr>
          <p:nvPr>
            <p:ph sz="half" idx="1"/>
          </p:nvPr>
        </p:nvSpPr>
        <p:spPr/>
        <p:txBody>
          <a:bodyPr/>
          <a:lstStyle/>
          <a:p>
            <a:pPr>
              <a:lnSpc>
                <a:spcPct val="90000"/>
              </a:lnSpc>
            </a:pPr>
            <a:r>
              <a:rPr lang="en-US" sz="2800" dirty="0"/>
              <a:t>Clinical Definition: SBS is a form of abusive head trauma (AHT) that causes bleeding over the surface of the brain, swelling of the brain, bleeding at the back of the eyes, and other injuries not seen together in any other disease or medical condition</a:t>
            </a:r>
          </a:p>
          <a:p>
            <a:pPr>
              <a:lnSpc>
                <a:spcPct val="90000"/>
              </a:lnSpc>
            </a:pPr>
            <a:r>
              <a:rPr lang="en-US" sz="2800" dirty="0"/>
              <a:t>Layperson’s Definition: Child abuse involving the shaking of an infant</a:t>
            </a:r>
          </a:p>
          <a:p>
            <a:endParaRPr lang="en-US" dirty="0"/>
          </a:p>
        </p:txBody>
      </p:sp>
      <p:pic>
        <p:nvPicPr>
          <p:cNvPr id="7" name="Picture Placeholder 6">
            <a:extLst>
              <a:ext uri="{FF2B5EF4-FFF2-40B4-BE49-F238E27FC236}">
                <a16:creationId xmlns:a16="http://schemas.microsoft.com/office/drawing/2014/main" id="{CB911F69-6CC4-B67C-8FA9-C9CB1D00DACC}"/>
              </a:ext>
            </a:extLst>
          </p:cNvPr>
          <p:cNvPicPr>
            <a:picLocks noGrp="1" noChangeAspect="1"/>
          </p:cNvPicPr>
          <p:nvPr>
            <p:ph type="pic" idx="10"/>
          </p:nvPr>
        </p:nvPicPr>
        <p:blipFill>
          <a:blip r:embed="rId2">
            <a:extLst>
              <a:ext uri="{28A0092B-C50C-407E-A947-70E740481C1C}">
                <a14:useLocalDpi xmlns:a14="http://schemas.microsoft.com/office/drawing/2010/main" val="0"/>
              </a:ext>
            </a:extLst>
          </a:blip>
          <a:srcRect t="14129" b="14129"/>
          <a:stretch/>
        </p:blipFill>
        <p:spPr/>
      </p:pic>
    </p:spTree>
    <p:extLst>
      <p:ext uri="{BB962C8B-B14F-4D97-AF65-F5344CB8AC3E}">
        <p14:creationId xmlns:p14="http://schemas.microsoft.com/office/powerpoint/2010/main" val="22151278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F296783-F807-BD4E-2927-E974567642B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8</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6AFDAA1D-2608-B1E6-CFE0-2235C0E94E3B}"/>
              </a:ext>
            </a:extLst>
          </p:cNvPr>
          <p:cNvSpPr>
            <a:spLocks noGrp="1"/>
          </p:cNvSpPr>
          <p:nvPr>
            <p:ph type="title"/>
          </p:nvPr>
        </p:nvSpPr>
        <p:spPr/>
        <p:txBody>
          <a:bodyPr/>
          <a:lstStyle/>
          <a:p>
            <a:r>
              <a:rPr lang="en-US" sz="3600" dirty="0"/>
              <a:t>The 5 S’s to Soothe A Crying Infant</a:t>
            </a:r>
            <a:endParaRPr lang="en-US" dirty="0"/>
          </a:p>
        </p:txBody>
      </p:sp>
      <p:sp>
        <p:nvSpPr>
          <p:cNvPr id="4" name="Text Placeholder 3">
            <a:extLst>
              <a:ext uri="{FF2B5EF4-FFF2-40B4-BE49-F238E27FC236}">
                <a16:creationId xmlns:a16="http://schemas.microsoft.com/office/drawing/2014/main" id="{93847760-8AA9-2077-5A55-2AC0C19EB25D}"/>
              </a:ext>
            </a:extLst>
          </p:cNvPr>
          <p:cNvSpPr>
            <a:spLocks noGrp="1"/>
          </p:cNvSpPr>
          <p:nvPr>
            <p:ph type="body" sz="half" idx="2"/>
          </p:nvPr>
        </p:nvSpPr>
        <p:spPr/>
        <p:txBody>
          <a:bodyPr/>
          <a:lstStyle/>
          <a:p>
            <a:pPr marL="0" indent="0">
              <a:lnSpc>
                <a:spcPct val="90000"/>
              </a:lnSpc>
              <a:buNone/>
            </a:pPr>
            <a:r>
              <a:rPr lang="en-US" sz="2800" dirty="0"/>
              <a:t>An infant’s crying can last from minutes to hours. Dr. Harvey Karp is a pediatrician who believes one reason infants cry is that they miss the constant noise and stimulation from when they were in the womb.</a:t>
            </a:r>
          </a:p>
          <a:p>
            <a:pPr marL="0" indent="0">
              <a:lnSpc>
                <a:spcPct val="90000"/>
              </a:lnSpc>
              <a:buNone/>
            </a:pPr>
            <a:r>
              <a:rPr lang="en-US" sz="2800" dirty="0"/>
              <a:t>Dr. Karp developed a system called the “5 S’s” that can calm most crying infants, which is:</a:t>
            </a:r>
          </a:p>
          <a:p>
            <a:pPr>
              <a:lnSpc>
                <a:spcPct val="90000"/>
              </a:lnSpc>
              <a:buFont typeface="+mj-lt"/>
              <a:buAutoNum type="arabicPeriod"/>
            </a:pPr>
            <a:r>
              <a:rPr lang="en-US" sz="2800" dirty="0"/>
              <a:t>Swaddling</a:t>
            </a:r>
          </a:p>
          <a:p>
            <a:pPr>
              <a:lnSpc>
                <a:spcPct val="90000"/>
              </a:lnSpc>
              <a:buFont typeface="+mj-lt"/>
              <a:buAutoNum type="arabicPeriod"/>
            </a:pPr>
            <a:r>
              <a:rPr lang="en-US" sz="2800" dirty="0"/>
              <a:t>Side or stomach positioning</a:t>
            </a:r>
          </a:p>
          <a:p>
            <a:pPr>
              <a:lnSpc>
                <a:spcPct val="90000"/>
              </a:lnSpc>
              <a:buFont typeface="+mj-lt"/>
              <a:buAutoNum type="arabicPeriod"/>
            </a:pPr>
            <a:r>
              <a:rPr lang="en-US" sz="2800" dirty="0"/>
              <a:t>Shushing</a:t>
            </a:r>
          </a:p>
          <a:p>
            <a:pPr>
              <a:lnSpc>
                <a:spcPct val="90000"/>
              </a:lnSpc>
              <a:buFont typeface="+mj-lt"/>
              <a:buAutoNum type="arabicPeriod"/>
            </a:pPr>
            <a:r>
              <a:rPr lang="en-US" sz="2800" dirty="0"/>
              <a:t>Swinging</a:t>
            </a:r>
          </a:p>
          <a:p>
            <a:pPr>
              <a:lnSpc>
                <a:spcPct val="90000"/>
              </a:lnSpc>
              <a:buFont typeface="+mj-lt"/>
              <a:buAutoNum type="arabicPeriod"/>
            </a:pPr>
            <a:r>
              <a:rPr lang="en-US" sz="2800" dirty="0"/>
              <a:t>Sucking</a:t>
            </a:r>
          </a:p>
          <a:p>
            <a:endParaRPr lang="en-US" dirty="0"/>
          </a:p>
        </p:txBody>
      </p:sp>
      <p:pic>
        <p:nvPicPr>
          <p:cNvPr id="5" name="Content Placeholder 7">
            <a:extLst>
              <a:ext uri="{FF2B5EF4-FFF2-40B4-BE49-F238E27FC236}">
                <a16:creationId xmlns:a16="http://schemas.microsoft.com/office/drawing/2014/main" id="{85F826A5-015B-7A35-2F92-C0C8C1F65B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627" t="30581" r="16627"/>
          <a:stretch/>
        </p:blipFill>
        <p:spPr>
          <a:xfrm>
            <a:off x="6451848" y="3552792"/>
            <a:ext cx="4284913" cy="2803558"/>
          </a:xfrm>
          <a:prstGeom prst="rect">
            <a:avLst/>
          </a:prstGeom>
          <a:noFill/>
        </p:spPr>
      </p:pic>
    </p:spTree>
    <p:extLst>
      <p:ext uri="{BB962C8B-B14F-4D97-AF65-F5344CB8AC3E}">
        <p14:creationId xmlns:p14="http://schemas.microsoft.com/office/powerpoint/2010/main" val="4171586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CB4EB4-45A9-7B17-C251-95F8D44B1350}"/>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9</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22C4ADD6-6569-73E7-D0F7-1AD956E90DE6}"/>
              </a:ext>
            </a:extLst>
          </p:cNvPr>
          <p:cNvSpPr>
            <a:spLocks noGrp="1"/>
          </p:cNvSpPr>
          <p:nvPr>
            <p:ph type="title"/>
          </p:nvPr>
        </p:nvSpPr>
        <p:spPr/>
        <p:txBody>
          <a:bodyPr/>
          <a:lstStyle/>
          <a:p>
            <a:r>
              <a:rPr lang="en-US" sz="3600" dirty="0"/>
              <a:t>1. Swaddling</a:t>
            </a:r>
            <a:br>
              <a:rPr lang="en-US" sz="3600" dirty="0"/>
            </a:br>
            <a:endParaRPr lang="en-US" dirty="0"/>
          </a:p>
        </p:txBody>
      </p:sp>
      <p:sp>
        <p:nvSpPr>
          <p:cNvPr id="4" name="Content Placeholder 3">
            <a:extLst>
              <a:ext uri="{FF2B5EF4-FFF2-40B4-BE49-F238E27FC236}">
                <a16:creationId xmlns:a16="http://schemas.microsoft.com/office/drawing/2014/main" id="{CD330A71-1E00-84A6-3661-768B6DED5682}"/>
              </a:ext>
            </a:extLst>
          </p:cNvPr>
          <p:cNvSpPr>
            <a:spLocks noGrp="1"/>
          </p:cNvSpPr>
          <p:nvPr>
            <p:ph sz="half" idx="1"/>
          </p:nvPr>
        </p:nvSpPr>
        <p:spPr/>
        <p:txBody>
          <a:bodyPr/>
          <a:lstStyle/>
          <a:p>
            <a:pPr marL="0" indent="0">
              <a:lnSpc>
                <a:spcPct val="90000"/>
              </a:lnSpc>
              <a:buNone/>
            </a:pPr>
            <a:r>
              <a:rPr lang="en-US" sz="2800" dirty="0"/>
              <a:t>Swaddling is wrapping an infant in a blanket to represent when they were in the womb. Swaddled infants sleep longer than babies who are not swaddled as they feel warm and secure.</a:t>
            </a:r>
          </a:p>
          <a:p>
            <a:pPr marL="0" indent="0">
              <a:lnSpc>
                <a:spcPct val="90000"/>
              </a:lnSpc>
              <a:buNone/>
            </a:pPr>
            <a:r>
              <a:rPr lang="en-US" sz="2800" dirty="0"/>
              <a:t>Swaddling also reduces the chance that babies will wake themselves up with their </a:t>
            </a:r>
            <a:r>
              <a:rPr lang="en-US" sz="2800" b="1" dirty="0"/>
              <a:t>Moro reflex, </a:t>
            </a:r>
            <a:r>
              <a:rPr lang="en-US" sz="2800" dirty="0"/>
              <a:t>which is being startled at sudden movements or sounds and flailing their arms.</a:t>
            </a:r>
          </a:p>
          <a:p>
            <a:endParaRPr lang="en-US" dirty="0"/>
          </a:p>
        </p:txBody>
      </p:sp>
      <p:pic>
        <p:nvPicPr>
          <p:cNvPr id="7" name="Picture Placeholder 6">
            <a:extLst>
              <a:ext uri="{FF2B5EF4-FFF2-40B4-BE49-F238E27FC236}">
                <a16:creationId xmlns:a16="http://schemas.microsoft.com/office/drawing/2014/main" id="{DBAF82E2-4512-702C-63BC-4B99CAC5662E}"/>
              </a:ext>
            </a:extLst>
          </p:cNvPr>
          <p:cNvPicPr>
            <a:picLocks noGrp="1" noChangeAspect="1"/>
          </p:cNvPicPr>
          <p:nvPr>
            <p:ph type="pic" idx="10"/>
          </p:nvPr>
        </p:nvPicPr>
        <p:blipFill>
          <a:blip r:embed="rId3">
            <a:extLst>
              <a:ext uri="{28A0092B-C50C-407E-A947-70E740481C1C}">
                <a14:useLocalDpi xmlns:a14="http://schemas.microsoft.com/office/drawing/2010/main" val="0"/>
              </a:ext>
            </a:extLst>
          </a:blip>
          <a:srcRect l="3618" r="3618"/>
          <a:stretch>
            <a:fillRect/>
          </a:stretch>
        </p:blipFill>
        <p:spPr/>
      </p:pic>
    </p:spTree>
    <p:extLst>
      <p:ext uri="{BB962C8B-B14F-4D97-AF65-F5344CB8AC3E}">
        <p14:creationId xmlns:p14="http://schemas.microsoft.com/office/powerpoint/2010/main" val="328420065"/>
      </p:ext>
    </p:extLst>
  </p:cSld>
  <p:clrMapOvr>
    <a:masterClrMapping/>
  </p:clrMapOvr>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FFC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4d344ba-fb81-43fb-9db5-da850cb54cf2" xsi:nil="true"/>
    <lcf76f155ced4ddcb4097134ff3c332f xmlns="62459663-953b-4be8-950c-f515997e3b1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456B3C8225F2D479C0D7183EFB59362" ma:contentTypeVersion="19" ma:contentTypeDescription="Create a new document." ma:contentTypeScope="" ma:versionID="0d41d6f826b589e19c955755b0c05814">
  <xsd:schema xmlns:xsd="http://www.w3.org/2001/XMLSchema" xmlns:xs="http://www.w3.org/2001/XMLSchema" xmlns:p="http://schemas.microsoft.com/office/2006/metadata/properties" xmlns:ns2="62459663-953b-4be8-950c-f515997e3b1d" xmlns:ns3="a4d344ba-fb81-43fb-9db5-da850cb54cf2" targetNamespace="http://schemas.microsoft.com/office/2006/metadata/properties" ma:root="true" ma:fieldsID="3b7091463c88b33665fb9f02fdeadc71" ns2:_="" ns3:_="">
    <xsd:import namespace="62459663-953b-4be8-950c-f515997e3b1d"/>
    <xsd:import namespace="a4d344ba-fb81-43fb-9db5-da850cb54cf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459663-953b-4be8-950c-f515997e3b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fdf83ff-4477-4b7c-a8a8-0358ea899a4d"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4d344ba-fb81-43fb-9db5-da850cb54cf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3f79108-1cfb-4f52-ade6-796f1379a3a3}" ma:internalName="TaxCatchAll" ma:showField="CatchAllData" ma:web="a4d344ba-fb81-43fb-9db5-da850cb54cf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CD8211C-F252-47EA-B3F0-7A1040D9D7B7}">
  <ds:schemaRefs>
    <ds:schemaRef ds:uri="http://schemas.microsoft.com/office/2006/metadata/properties"/>
    <ds:schemaRef ds:uri="http://schemas.microsoft.com/office/infopath/2007/PartnerControls"/>
    <ds:schemaRef ds:uri="a4d344ba-fb81-43fb-9db5-da850cb54cf2"/>
    <ds:schemaRef ds:uri="62459663-953b-4be8-950c-f515997e3b1d"/>
  </ds:schemaRefs>
</ds:datastoreItem>
</file>

<file path=customXml/itemProps2.xml><?xml version="1.0" encoding="utf-8"?>
<ds:datastoreItem xmlns:ds="http://schemas.openxmlformats.org/officeDocument/2006/customXml" ds:itemID="{D36AD61A-41EC-4A08-9476-0AF2F8653C0A}">
  <ds:schemaRefs>
    <ds:schemaRef ds:uri="http://schemas.microsoft.com/sharepoint/v3/contenttype/forms"/>
  </ds:schemaRefs>
</ds:datastoreItem>
</file>

<file path=customXml/itemProps3.xml><?xml version="1.0" encoding="utf-8"?>
<ds:datastoreItem xmlns:ds="http://schemas.openxmlformats.org/officeDocument/2006/customXml" ds:itemID="{9C14622F-F13B-4225-81F9-83C98C143915}"/>
</file>

<file path=docProps/app.xml><?xml version="1.0" encoding="utf-8"?>
<Properties xmlns="http://schemas.openxmlformats.org/officeDocument/2006/extended-properties" xmlns:vt="http://schemas.openxmlformats.org/officeDocument/2006/docPropsVTypes">
  <TotalTime>4979</TotalTime>
  <Words>1769</Words>
  <Application>Microsoft Office PowerPoint</Application>
  <PresentationFormat>Widescreen</PresentationFormat>
  <Paragraphs>137</Paragraphs>
  <Slides>17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Times</vt:lpstr>
      <vt:lpstr>Office Theme</vt:lpstr>
      <vt:lpstr>Preventing Shaken Baby Syndrome</vt:lpstr>
      <vt:lpstr>Think About It</vt:lpstr>
      <vt:lpstr>Think About It</vt:lpstr>
      <vt:lpstr>Think About It</vt:lpstr>
      <vt:lpstr>What Happens During a Shaking</vt:lpstr>
      <vt:lpstr>What Happens During a Shaking</vt:lpstr>
      <vt:lpstr>SBS Definitions</vt:lpstr>
      <vt:lpstr>The 5 S’s to Soothe A Crying Infant</vt:lpstr>
      <vt:lpstr>1. Swaddling </vt:lpstr>
      <vt:lpstr>2. Side/Stomach Position</vt:lpstr>
      <vt:lpstr>3. Shushing</vt:lpstr>
      <vt:lpstr>4. Swinging </vt:lpstr>
      <vt:lpstr>5. Sucking </vt:lpstr>
      <vt:lpstr>Pledge Not to Shake</vt:lpstr>
      <vt:lpstr>Legal Charges According to United States Laws</vt:lpstr>
      <vt:lpstr>SBS is … and is NOT</vt:lpstr>
      <vt:lpstr>For more information, please contact Realityworks, Inc. through email at information@realityworks.com  or call toll free at 800.830.1416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Allen Jacobson</dc:creator>
  <cp:lastModifiedBy>Skyla Moffett</cp:lastModifiedBy>
  <cp:revision>33</cp:revision>
  <dcterms:created xsi:type="dcterms:W3CDTF">2024-04-29T12:35:10Z</dcterms:created>
  <dcterms:modified xsi:type="dcterms:W3CDTF">2024-09-24T15:58:17Z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0x010100C456B3C8225F2D479C0D7183EFB59362</vt:lpwstr>
  </property>
  <property fmtid="{D5CDD505-2E9C-101B-9397-08002B2CF9AE}" pid="3" name="MediaServiceImageTags">
    <vt:lpwstr/>
  </property>
</Properties>
</file>