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67" r:id="rId5"/>
    <p:sldId id="289" r:id="rId6"/>
    <p:sldId id="284" r:id="rId7"/>
    <p:sldId id="287" r:id="rId8"/>
    <p:sldId id="288" r:id="rId9"/>
    <p:sldId id="28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3B5"/>
    <a:srgbClr val="0E76BC"/>
    <a:srgbClr val="942521"/>
    <a:srgbClr val="5C791B"/>
    <a:srgbClr val="506E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3873D47-0A8E-49ED-9BFF-6181F8489222}" v="13" dt="2024-09-23T21:28:08.7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70958" autoAdjust="0"/>
  </p:normalViewPr>
  <p:slideViewPr>
    <p:cSldViewPr snapToGrid="0">
      <p:cViewPr varScale="1">
        <p:scale>
          <a:sx n="92" d="100"/>
          <a:sy n="92" d="100"/>
        </p:scale>
        <p:origin x="114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kyla Moffett" userId="566b70b5-1d19-481f-b7de-3d7490019040" providerId="ADAL" clId="{4EE17DF7-24ED-44B1-A49F-F1AF35A7C34C}"/>
    <pc:docChg chg="custSel modSld">
      <pc:chgData name="Skyla Moffett" userId="566b70b5-1d19-481f-b7de-3d7490019040" providerId="ADAL" clId="{4EE17DF7-24ED-44B1-A49F-F1AF35A7C34C}" dt="2024-08-19T15:53:59.274" v="2" actId="33524"/>
      <pc:docMkLst>
        <pc:docMk/>
      </pc:docMkLst>
      <pc:sldChg chg="modSp mod">
        <pc:chgData name="Skyla Moffett" userId="566b70b5-1d19-481f-b7de-3d7490019040" providerId="ADAL" clId="{4EE17DF7-24ED-44B1-A49F-F1AF35A7C34C}" dt="2024-08-19T15:53:21.990" v="0" actId="18131"/>
        <pc:sldMkLst>
          <pc:docMk/>
          <pc:sldMk cId="2377802797" sldId="267"/>
        </pc:sldMkLst>
        <pc:picChg chg="mod modCrop">
          <ac:chgData name="Skyla Moffett" userId="566b70b5-1d19-481f-b7de-3d7490019040" providerId="ADAL" clId="{4EE17DF7-24ED-44B1-A49F-F1AF35A7C34C}" dt="2024-08-19T15:53:21.990" v="0" actId="18131"/>
          <ac:picMkLst>
            <pc:docMk/>
            <pc:sldMk cId="2377802797" sldId="267"/>
            <ac:picMk id="7" creationId="{18BBD418-E057-0E77-3672-32C3B7958AD5}"/>
          </ac:picMkLst>
        </pc:picChg>
      </pc:sldChg>
      <pc:sldChg chg="modSp mod">
        <pc:chgData name="Skyla Moffett" userId="566b70b5-1d19-481f-b7de-3d7490019040" providerId="ADAL" clId="{4EE17DF7-24ED-44B1-A49F-F1AF35A7C34C}" dt="2024-08-19T15:53:59.274" v="2" actId="33524"/>
        <pc:sldMkLst>
          <pc:docMk/>
          <pc:sldMk cId="2115075725" sldId="282"/>
        </pc:sldMkLst>
        <pc:spChg chg="mod">
          <ac:chgData name="Skyla Moffett" userId="566b70b5-1d19-481f-b7de-3d7490019040" providerId="ADAL" clId="{4EE17DF7-24ED-44B1-A49F-F1AF35A7C34C}" dt="2024-08-19T15:53:59.274" v="2" actId="33524"/>
          <ac:spMkLst>
            <pc:docMk/>
            <pc:sldMk cId="2115075725" sldId="282"/>
            <ac:spMk id="2" creationId="{E62C9E8E-71E4-1613-C2FE-7C5C7CC1F8CC}"/>
          </ac:spMkLst>
        </pc:spChg>
      </pc:sldChg>
      <pc:sldChg chg="modSp mod">
        <pc:chgData name="Skyla Moffett" userId="566b70b5-1d19-481f-b7de-3d7490019040" providerId="ADAL" clId="{4EE17DF7-24ED-44B1-A49F-F1AF35A7C34C}" dt="2024-08-19T15:53:54.513" v="1" actId="1076"/>
        <pc:sldMkLst>
          <pc:docMk/>
          <pc:sldMk cId="1426103519" sldId="285"/>
        </pc:sldMkLst>
        <pc:picChg chg="mod">
          <ac:chgData name="Skyla Moffett" userId="566b70b5-1d19-481f-b7de-3d7490019040" providerId="ADAL" clId="{4EE17DF7-24ED-44B1-A49F-F1AF35A7C34C}" dt="2024-08-19T15:53:54.513" v="1" actId="1076"/>
          <ac:picMkLst>
            <pc:docMk/>
            <pc:sldMk cId="1426103519" sldId="285"/>
            <ac:picMk id="4" creationId="{2C6581E0-5D85-94FC-62D2-3D665B2A5BC1}"/>
          </ac:picMkLst>
        </pc:picChg>
      </pc:sldChg>
    </pc:docChg>
  </pc:docChgLst>
  <pc:docChgLst>
    <pc:chgData name="Skyla Moffett" userId="566b70b5-1d19-481f-b7de-3d7490019040" providerId="ADAL" clId="{D3873D47-0A8E-49ED-9BFF-6181F8489222}"/>
    <pc:docChg chg="undo custSel addSld delSld modSld">
      <pc:chgData name="Skyla Moffett" userId="566b70b5-1d19-481f-b7de-3d7490019040" providerId="ADAL" clId="{D3873D47-0A8E-49ED-9BFF-6181F8489222}" dt="2024-09-23T21:31:38.830" v="142"/>
      <pc:docMkLst>
        <pc:docMk/>
      </pc:docMkLst>
      <pc:sldChg chg="addSp delSp modSp mod">
        <pc:chgData name="Skyla Moffett" userId="566b70b5-1d19-481f-b7de-3d7490019040" providerId="ADAL" clId="{D3873D47-0A8E-49ED-9BFF-6181F8489222}" dt="2024-09-18T16:14:44.848" v="22" actId="14826"/>
        <pc:sldMkLst>
          <pc:docMk/>
          <pc:sldMk cId="2377802797" sldId="267"/>
        </pc:sldMkLst>
        <pc:spChg chg="del">
          <ac:chgData name="Skyla Moffett" userId="566b70b5-1d19-481f-b7de-3d7490019040" providerId="ADAL" clId="{D3873D47-0A8E-49ED-9BFF-6181F8489222}" dt="2024-09-18T16:07:33.321" v="0" actId="21"/>
          <ac:spMkLst>
            <pc:docMk/>
            <pc:sldMk cId="2377802797" sldId="267"/>
            <ac:spMk id="2" creationId="{6ED36F32-4C39-BB8F-C399-D540187F4F1B}"/>
          </ac:spMkLst>
        </pc:spChg>
        <pc:picChg chg="add mod">
          <ac:chgData name="Skyla Moffett" userId="566b70b5-1d19-481f-b7de-3d7490019040" providerId="ADAL" clId="{D3873D47-0A8E-49ED-9BFF-6181F8489222}" dt="2024-09-18T16:14:44.848" v="22" actId="14826"/>
          <ac:picMkLst>
            <pc:docMk/>
            <pc:sldMk cId="2377802797" sldId="267"/>
            <ac:picMk id="2" creationId="{5935CDE2-D2C5-44D9-1513-780C49B79920}"/>
          </ac:picMkLst>
        </pc:picChg>
        <pc:picChg chg="del">
          <ac:chgData name="Skyla Moffett" userId="566b70b5-1d19-481f-b7de-3d7490019040" providerId="ADAL" clId="{D3873D47-0A8E-49ED-9BFF-6181F8489222}" dt="2024-09-18T16:07:34.364" v="1" actId="21"/>
          <ac:picMkLst>
            <pc:docMk/>
            <pc:sldMk cId="2377802797" sldId="267"/>
            <ac:picMk id="4" creationId="{D1244DD6-1B9D-C3B4-17E1-89ABAC3717C3}"/>
          </ac:picMkLst>
        </pc:picChg>
        <pc:picChg chg="del">
          <ac:chgData name="Skyla Moffett" userId="566b70b5-1d19-481f-b7de-3d7490019040" providerId="ADAL" clId="{D3873D47-0A8E-49ED-9BFF-6181F8489222}" dt="2024-09-18T16:13:49.447" v="20" actId="21"/>
          <ac:picMkLst>
            <pc:docMk/>
            <pc:sldMk cId="2377802797" sldId="267"/>
            <ac:picMk id="14" creationId="{046A403F-70D0-FCB8-47B8-43A4BF81FF60}"/>
          </ac:picMkLst>
        </pc:picChg>
      </pc:sldChg>
      <pc:sldChg chg="addSp delSp modSp mod modNotesTx">
        <pc:chgData name="Skyla Moffett" userId="566b70b5-1d19-481f-b7de-3d7490019040" providerId="ADAL" clId="{D3873D47-0A8E-49ED-9BFF-6181F8489222}" dt="2024-09-23T21:24:06.924" v="42" actId="1076"/>
        <pc:sldMkLst>
          <pc:docMk/>
          <pc:sldMk cId="1883756840" sldId="284"/>
        </pc:sldMkLst>
        <pc:spChg chg="mod">
          <ac:chgData name="Skyla Moffett" userId="566b70b5-1d19-481f-b7de-3d7490019040" providerId="ADAL" clId="{D3873D47-0A8E-49ED-9BFF-6181F8489222}" dt="2024-09-18T16:07:41.972" v="3" actId="6549"/>
          <ac:spMkLst>
            <pc:docMk/>
            <pc:sldMk cId="1883756840" sldId="284"/>
            <ac:spMk id="2" creationId="{A0C7792C-2610-6388-4CFB-4811422312D3}"/>
          </ac:spMkLst>
        </pc:spChg>
        <pc:spChg chg="mod">
          <ac:chgData name="Skyla Moffett" userId="566b70b5-1d19-481f-b7de-3d7490019040" providerId="ADAL" clId="{D3873D47-0A8E-49ED-9BFF-6181F8489222}" dt="2024-09-23T21:23:03.972" v="27" actId="20577"/>
          <ac:spMkLst>
            <pc:docMk/>
            <pc:sldMk cId="1883756840" sldId="284"/>
            <ac:spMk id="3" creationId="{D01052D1-2BA1-3D0D-C039-700897E3699A}"/>
          </ac:spMkLst>
        </pc:spChg>
        <pc:spChg chg="add mod">
          <ac:chgData name="Skyla Moffett" userId="566b70b5-1d19-481f-b7de-3d7490019040" providerId="ADAL" clId="{D3873D47-0A8E-49ED-9BFF-6181F8489222}" dt="2024-09-18T16:08:10.684" v="12"/>
          <ac:spMkLst>
            <pc:docMk/>
            <pc:sldMk cId="1883756840" sldId="284"/>
            <ac:spMk id="5" creationId="{E9517229-7B19-4996-1617-856EED5A605D}"/>
          </ac:spMkLst>
        </pc:spChg>
        <pc:spChg chg="del">
          <ac:chgData name="Skyla Moffett" userId="566b70b5-1d19-481f-b7de-3d7490019040" providerId="ADAL" clId="{D3873D47-0A8E-49ED-9BFF-6181F8489222}" dt="2024-09-18T16:07:58.716" v="8" actId="21"/>
          <ac:spMkLst>
            <pc:docMk/>
            <pc:sldMk cId="1883756840" sldId="284"/>
            <ac:spMk id="8" creationId="{31B1C161-0209-82E6-E8EF-F27B8DA0B094}"/>
          </ac:spMkLst>
        </pc:spChg>
        <pc:spChg chg="mod">
          <ac:chgData name="Skyla Moffett" userId="566b70b5-1d19-481f-b7de-3d7490019040" providerId="ADAL" clId="{D3873D47-0A8E-49ED-9BFF-6181F8489222}" dt="2024-09-23T21:24:06.924" v="42" actId="1076"/>
          <ac:spMkLst>
            <pc:docMk/>
            <pc:sldMk cId="1883756840" sldId="284"/>
            <ac:spMk id="9" creationId="{94A8280C-B8E8-6AC9-616E-0E1041CAFFD4}"/>
          </ac:spMkLst>
        </pc:spChg>
        <pc:picChg chg="mod ord">
          <ac:chgData name="Skyla Moffett" userId="566b70b5-1d19-481f-b7de-3d7490019040" providerId="ADAL" clId="{D3873D47-0A8E-49ED-9BFF-6181F8489222}" dt="2024-09-18T16:08:33.665" v="19" actId="167"/>
          <ac:picMkLst>
            <pc:docMk/>
            <pc:sldMk cId="1883756840" sldId="284"/>
            <ac:picMk id="4" creationId="{60186BF3-FCE5-E8BE-9A0D-3AF7FBEC506C}"/>
          </ac:picMkLst>
        </pc:picChg>
      </pc:sldChg>
      <pc:sldChg chg="addSp delSp modSp del mod">
        <pc:chgData name="Skyla Moffett" userId="566b70b5-1d19-481f-b7de-3d7490019040" providerId="ADAL" clId="{D3873D47-0A8E-49ED-9BFF-6181F8489222}" dt="2024-09-23T21:28:40.125" v="94" actId="2696"/>
        <pc:sldMkLst>
          <pc:docMk/>
          <pc:sldMk cId="1470677202" sldId="285"/>
        </pc:sldMkLst>
        <pc:spChg chg="mod">
          <ac:chgData name="Skyla Moffett" userId="566b70b5-1d19-481f-b7de-3d7490019040" providerId="ADAL" clId="{D3873D47-0A8E-49ED-9BFF-6181F8489222}" dt="2024-09-18T16:07:38.565" v="2" actId="20577"/>
          <ac:spMkLst>
            <pc:docMk/>
            <pc:sldMk cId="1470677202" sldId="285"/>
            <ac:spMk id="2" creationId="{A0C7792C-2610-6388-4CFB-4811422312D3}"/>
          </ac:spMkLst>
        </pc:spChg>
        <pc:spChg chg="add mod">
          <ac:chgData name="Skyla Moffett" userId="566b70b5-1d19-481f-b7de-3d7490019040" providerId="ADAL" clId="{D3873D47-0A8E-49ED-9BFF-6181F8489222}" dt="2024-09-18T16:08:09.753" v="11"/>
          <ac:spMkLst>
            <pc:docMk/>
            <pc:sldMk cId="1470677202" sldId="285"/>
            <ac:spMk id="5" creationId="{DAACA3B2-AE38-E9C9-C420-C44E6FDB1750}"/>
          </ac:spMkLst>
        </pc:spChg>
        <pc:spChg chg="del">
          <ac:chgData name="Skyla Moffett" userId="566b70b5-1d19-481f-b7de-3d7490019040" providerId="ADAL" clId="{D3873D47-0A8E-49ED-9BFF-6181F8489222}" dt="2024-09-18T16:07:56.493" v="7" actId="21"/>
          <ac:spMkLst>
            <pc:docMk/>
            <pc:sldMk cId="1470677202" sldId="285"/>
            <ac:spMk id="8" creationId="{31B1C161-0209-82E6-E8EF-F27B8DA0B094}"/>
          </ac:spMkLst>
        </pc:spChg>
      </pc:sldChg>
      <pc:sldChg chg="addSp delSp modSp del mod">
        <pc:chgData name="Skyla Moffett" userId="566b70b5-1d19-481f-b7de-3d7490019040" providerId="ADAL" clId="{D3873D47-0A8E-49ED-9BFF-6181F8489222}" dt="2024-09-23T21:26:57.453" v="80" actId="2696"/>
        <pc:sldMkLst>
          <pc:docMk/>
          <pc:sldMk cId="1553834859" sldId="286"/>
        </pc:sldMkLst>
        <pc:spChg chg="mod">
          <ac:chgData name="Skyla Moffett" userId="566b70b5-1d19-481f-b7de-3d7490019040" providerId="ADAL" clId="{D3873D47-0A8E-49ED-9BFF-6181F8489222}" dt="2024-09-18T16:07:45.124" v="4" actId="20577"/>
          <ac:spMkLst>
            <pc:docMk/>
            <pc:sldMk cId="1553834859" sldId="286"/>
            <ac:spMk id="2" creationId="{A0C7792C-2610-6388-4CFB-4811422312D3}"/>
          </ac:spMkLst>
        </pc:spChg>
        <pc:spChg chg="mod">
          <ac:chgData name="Skyla Moffett" userId="566b70b5-1d19-481f-b7de-3d7490019040" providerId="ADAL" clId="{D3873D47-0A8E-49ED-9BFF-6181F8489222}" dt="2024-09-18T16:07:53.552" v="6" actId="113"/>
          <ac:spMkLst>
            <pc:docMk/>
            <pc:sldMk cId="1553834859" sldId="286"/>
            <ac:spMk id="3" creationId="{0536667F-F91C-45CC-2237-7782427312D2}"/>
          </ac:spMkLst>
        </pc:spChg>
        <pc:spChg chg="add mod">
          <ac:chgData name="Skyla Moffett" userId="566b70b5-1d19-481f-b7de-3d7490019040" providerId="ADAL" clId="{D3873D47-0A8E-49ED-9BFF-6181F8489222}" dt="2024-09-18T16:08:11.327" v="13"/>
          <ac:spMkLst>
            <pc:docMk/>
            <pc:sldMk cId="1553834859" sldId="286"/>
            <ac:spMk id="4" creationId="{299D1203-636B-F04B-92D4-E62A8658FE2F}"/>
          </ac:spMkLst>
        </pc:spChg>
        <pc:spChg chg="del">
          <ac:chgData name="Skyla Moffett" userId="566b70b5-1d19-481f-b7de-3d7490019040" providerId="ADAL" clId="{D3873D47-0A8E-49ED-9BFF-6181F8489222}" dt="2024-09-18T16:08:00.699" v="9" actId="21"/>
          <ac:spMkLst>
            <pc:docMk/>
            <pc:sldMk cId="1553834859" sldId="286"/>
            <ac:spMk id="8" creationId="{31B1C161-0209-82E6-E8EF-F27B8DA0B094}"/>
          </ac:spMkLst>
        </pc:spChg>
      </pc:sldChg>
      <pc:sldChg chg="addSp modSp new mod modNotesTx">
        <pc:chgData name="Skyla Moffett" userId="566b70b5-1d19-481f-b7de-3d7490019040" providerId="ADAL" clId="{D3873D47-0A8E-49ED-9BFF-6181F8489222}" dt="2024-09-23T21:31:38.830" v="142"/>
        <pc:sldMkLst>
          <pc:docMk/>
          <pc:sldMk cId="3926954392" sldId="287"/>
        </pc:sldMkLst>
        <pc:spChg chg="mod">
          <ac:chgData name="Skyla Moffett" userId="566b70b5-1d19-481f-b7de-3d7490019040" providerId="ADAL" clId="{D3873D47-0A8E-49ED-9BFF-6181F8489222}" dt="2024-09-23T21:24:25.492" v="53" actId="207"/>
          <ac:spMkLst>
            <pc:docMk/>
            <pc:sldMk cId="3926954392" sldId="287"/>
            <ac:spMk id="3" creationId="{C3EF130D-9022-81B3-F1E3-E6DFC742A3FB}"/>
          </ac:spMkLst>
        </pc:spChg>
        <pc:spChg chg="mod">
          <ac:chgData name="Skyla Moffett" userId="566b70b5-1d19-481f-b7de-3d7490019040" providerId="ADAL" clId="{D3873D47-0A8E-49ED-9BFF-6181F8489222}" dt="2024-09-23T21:25:42.588" v="64" actId="6549"/>
          <ac:spMkLst>
            <pc:docMk/>
            <pc:sldMk cId="3926954392" sldId="287"/>
            <ac:spMk id="4" creationId="{F64B59D5-343D-D56F-347F-0A76C42CD82C}"/>
          </ac:spMkLst>
        </pc:spChg>
        <pc:spChg chg="add mod">
          <ac:chgData name="Skyla Moffett" userId="566b70b5-1d19-481f-b7de-3d7490019040" providerId="ADAL" clId="{D3873D47-0A8E-49ED-9BFF-6181F8489222}" dt="2024-09-23T21:26:36.492" v="77" actId="6549"/>
          <ac:spMkLst>
            <pc:docMk/>
            <pc:sldMk cId="3926954392" sldId="287"/>
            <ac:spMk id="5" creationId="{1B958004-5EBA-03B3-EAC4-25C537993AED}"/>
          </ac:spMkLst>
        </pc:spChg>
      </pc:sldChg>
      <pc:sldChg chg="new del">
        <pc:chgData name="Skyla Moffett" userId="566b70b5-1d19-481f-b7de-3d7490019040" providerId="ADAL" clId="{D3873D47-0A8E-49ED-9BFF-6181F8489222}" dt="2024-09-18T16:08:15.693" v="15" actId="2696"/>
        <pc:sldMkLst>
          <pc:docMk/>
          <pc:sldMk cId="4010080955" sldId="287"/>
        </pc:sldMkLst>
      </pc:sldChg>
      <pc:sldChg chg="add del">
        <pc:chgData name="Skyla Moffett" userId="566b70b5-1d19-481f-b7de-3d7490019040" providerId="ADAL" clId="{D3873D47-0A8E-49ED-9BFF-6181F8489222}" dt="2024-09-18T16:08:17.410" v="16" actId="2696"/>
        <pc:sldMkLst>
          <pc:docMk/>
          <pc:sldMk cId="563878608" sldId="288"/>
        </pc:sldMkLst>
      </pc:sldChg>
      <pc:sldChg chg="modSp new mod modNotesTx">
        <pc:chgData name="Skyla Moffett" userId="566b70b5-1d19-481f-b7de-3d7490019040" providerId="ADAL" clId="{D3873D47-0A8E-49ED-9BFF-6181F8489222}" dt="2024-09-23T21:26:55.602" v="79"/>
        <pc:sldMkLst>
          <pc:docMk/>
          <pc:sldMk cId="3023584521" sldId="288"/>
        </pc:sldMkLst>
        <pc:spChg chg="mod">
          <ac:chgData name="Skyla Moffett" userId="566b70b5-1d19-481f-b7de-3d7490019040" providerId="ADAL" clId="{D3873D47-0A8E-49ED-9BFF-6181F8489222}" dt="2024-09-23T21:25:56.493" v="66"/>
          <ac:spMkLst>
            <pc:docMk/>
            <pc:sldMk cId="3023584521" sldId="288"/>
            <ac:spMk id="3" creationId="{A2F668AD-54F3-C8D6-9D40-2AD4CD409D86}"/>
          </ac:spMkLst>
        </pc:spChg>
        <pc:spChg chg="mod">
          <ac:chgData name="Skyla Moffett" userId="566b70b5-1d19-481f-b7de-3d7490019040" providerId="ADAL" clId="{D3873D47-0A8E-49ED-9BFF-6181F8489222}" dt="2024-09-23T21:26:22.431" v="72" actId="14100"/>
          <ac:spMkLst>
            <pc:docMk/>
            <pc:sldMk cId="3023584521" sldId="288"/>
            <ac:spMk id="4" creationId="{A2335BD0-9348-B3FB-1DBB-FF64938D8F51}"/>
          </ac:spMkLst>
        </pc:spChg>
      </pc:sldChg>
      <pc:sldChg chg="modSp new del mod">
        <pc:chgData name="Skyla Moffett" userId="566b70b5-1d19-481f-b7de-3d7490019040" providerId="ADAL" clId="{D3873D47-0A8E-49ED-9BFF-6181F8489222}" dt="2024-09-23T21:26:30.631" v="76" actId="2696"/>
        <pc:sldMkLst>
          <pc:docMk/>
          <pc:sldMk cId="240617614" sldId="289"/>
        </pc:sldMkLst>
        <pc:spChg chg="mod">
          <ac:chgData name="Skyla Moffett" userId="566b70b5-1d19-481f-b7de-3d7490019040" providerId="ADAL" clId="{D3873D47-0A8E-49ED-9BFF-6181F8489222}" dt="2024-09-23T21:26:28.313" v="75"/>
          <ac:spMkLst>
            <pc:docMk/>
            <pc:sldMk cId="240617614" sldId="289"/>
            <ac:spMk id="4" creationId="{66A38137-3094-0B0F-4500-86A275180613}"/>
          </ac:spMkLst>
        </pc:spChg>
      </pc:sldChg>
      <pc:sldChg chg="addSp modSp new mod">
        <pc:chgData name="Skyla Moffett" userId="566b70b5-1d19-481f-b7de-3d7490019040" providerId="ADAL" clId="{D3873D47-0A8E-49ED-9BFF-6181F8489222}" dt="2024-09-23T21:28:33.914" v="93" actId="1076"/>
        <pc:sldMkLst>
          <pc:docMk/>
          <pc:sldMk cId="2194935118" sldId="289"/>
        </pc:sldMkLst>
        <pc:spChg chg="add mod">
          <ac:chgData name="Skyla Moffett" userId="566b70b5-1d19-481f-b7de-3d7490019040" providerId="ADAL" clId="{D3873D47-0A8E-49ED-9BFF-6181F8489222}" dt="2024-09-23T21:28:33.914" v="93" actId="1076"/>
          <ac:spMkLst>
            <pc:docMk/>
            <pc:sldMk cId="2194935118" sldId="289"/>
            <ac:spMk id="3" creationId="{E5CA7E31-2D8F-1E49-3C07-DC04EFC4F07D}"/>
          </ac:spMkLst>
        </pc:spChg>
        <pc:picChg chg="add mod">
          <ac:chgData name="Skyla Moffett" userId="566b70b5-1d19-481f-b7de-3d7490019040" providerId="ADAL" clId="{D3873D47-0A8E-49ED-9BFF-6181F8489222}" dt="2024-09-23T21:28:08.759" v="89" actId="1076"/>
          <ac:picMkLst>
            <pc:docMk/>
            <pc:sldMk cId="2194935118" sldId="289"/>
            <ac:picMk id="2" creationId="{83D4133F-125A-7E59-B51C-BA65F301E84D}"/>
          </ac:picMkLst>
        </pc:picChg>
      </pc:sldChg>
    </pc:docChg>
  </pc:docChgLst>
  <pc:docChgLst>
    <pc:chgData name="Molly Jackson" userId="ffa88707-22fa-4400-a376-87964160ad74" providerId="ADAL" clId="{4375EBCE-0D10-4A91-89F0-250578A0403A}"/>
    <pc:docChg chg="undo custSel addSld delSld modSld sldOrd">
      <pc:chgData name="Molly Jackson" userId="ffa88707-22fa-4400-a376-87964160ad74" providerId="ADAL" clId="{4375EBCE-0D10-4A91-89F0-250578A0403A}" dt="2024-08-28T16:01:55.073" v="176" actId="1076"/>
      <pc:docMkLst>
        <pc:docMk/>
      </pc:docMkLst>
      <pc:sldChg chg="addSp delSp modSp mod">
        <pc:chgData name="Molly Jackson" userId="ffa88707-22fa-4400-a376-87964160ad74" providerId="ADAL" clId="{4375EBCE-0D10-4A91-89F0-250578A0403A}" dt="2024-08-28T16:01:55.073" v="176" actId="1076"/>
        <pc:sldMkLst>
          <pc:docMk/>
          <pc:sldMk cId="2377802797" sldId="267"/>
        </pc:sldMkLst>
        <pc:spChg chg="add mod">
          <ac:chgData name="Molly Jackson" userId="ffa88707-22fa-4400-a376-87964160ad74" providerId="ADAL" clId="{4375EBCE-0D10-4A91-89F0-250578A0403A}" dt="2024-08-28T16:01:55.073" v="176" actId="1076"/>
          <ac:spMkLst>
            <pc:docMk/>
            <pc:sldMk cId="2377802797" sldId="267"/>
            <ac:spMk id="2" creationId="{6ED36F32-4C39-BB8F-C399-D540187F4F1B}"/>
          </ac:spMkLst>
        </pc:spChg>
        <pc:spChg chg="mod">
          <ac:chgData name="Molly Jackson" userId="ffa88707-22fa-4400-a376-87964160ad74" providerId="ADAL" clId="{4375EBCE-0D10-4A91-89F0-250578A0403A}" dt="2024-08-28T14:40:00.963" v="38" actId="20577"/>
          <ac:spMkLst>
            <pc:docMk/>
            <pc:sldMk cId="2377802797" sldId="267"/>
            <ac:spMk id="3" creationId="{0F6CE891-02CB-0048-9344-169898426E8C}"/>
          </ac:spMkLst>
        </pc:spChg>
        <pc:spChg chg="add del mod">
          <ac:chgData name="Molly Jackson" userId="ffa88707-22fa-4400-a376-87964160ad74" providerId="ADAL" clId="{4375EBCE-0D10-4A91-89F0-250578A0403A}" dt="2024-08-28T15:56:15.089" v="152" actId="478"/>
          <ac:spMkLst>
            <pc:docMk/>
            <pc:sldMk cId="2377802797" sldId="267"/>
            <ac:spMk id="9" creationId="{97F32A34-4B3A-B1DD-C144-CF5E7307FE89}"/>
          </ac:spMkLst>
        </pc:spChg>
        <pc:grpChg chg="del">
          <ac:chgData name="Molly Jackson" userId="ffa88707-22fa-4400-a376-87964160ad74" providerId="ADAL" clId="{4375EBCE-0D10-4A91-89F0-250578A0403A}" dt="2024-08-28T14:39:19.069" v="9" actId="478"/>
          <ac:grpSpMkLst>
            <pc:docMk/>
            <pc:sldMk cId="2377802797" sldId="267"/>
            <ac:grpSpMk id="13" creationId="{DC3E0D09-4E8A-359D-3B88-6F687802006B}"/>
          </ac:grpSpMkLst>
        </pc:grpChg>
        <pc:picChg chg="add mod">
          <ac:chgData name="Molly Jackson" userId="ffa88707-22fa-4400-a376-87964160ad74" providerId="ADAL" clId="{4375EBCE-0D10-4A91-89F0-250578A0403A}" dt="2024-08-28T16:01:55.073" v="176" actId="1076"/>
          <ac:picMkLst>
            <pc:docMk/>
            <pc:sldMk cId="2377802797" sldId="267"/>
            <ac:picMk id="4" creationId="{D1244DD6-1B9D-C3B4-17E1-89ABAC3717C3}"/>
          </ac:picMkLst>
        </pc:picChg>
        <pc:picChg chg="add del mod modCrop">
          <ac:chgData name="Molly Jackson" userId="ffa88707-22fa-4400-a376-87964160ad74" providerId="ADAL" clId="{4375EBCE-0D10-4A91-89F0-250578A0403A}" dt="2024-08-28T15:56:34.791" v="160" actId="478"/>
          <ac:picMkLst>
            <pc:docMk/>
            <pc:sldMk cId="2377802797" sldId="267"/>
            <ac:picMk id="6" creationId="{B65986E1-90AE-FCE3-EC41-ECFDE6B98954}"/>
          </ac:picMkLst>
        </pc:picChg>
        <pc:picChg chg="del mod">
          <ac:chgData name="Molly Jackson" userId="ffa88707-22fa-4400-a376-87964160ad74" providerId="ADAL" clId="{4375EBCE-0D10-4A91-89F0-250578A0403A}" dt="2024-08-28T15:55:24.750" v="137" actId="478"/>
          <ac:picMkLst>
            <pc:docMk/>
            <pc:sldMk cId="2377802797" sldId="267"/>
            <ac:picMk id="7" creationId="{18BBD418-E057-0E77-3672-32C3B7958AD5}"/>
          </ac:picMkLst>
        </pc:picChg>
        <pc:picChg chg="add del mod">
          <ac:chgData name="Molly Jackson" userId="ffa88707-22fa-4400-a376-87964160ad74" providerId="ADAL" clId="{4375EBCE-0D10-4A91-89F0-250578A0403A}" dt="2024-08-28T15:57:47.888" v="164" actId="478"/>
          <ac:picMkLst>
            <pc:docMk/>
            <pc:sldMk cId="2377802797" sldId="267"/>
            <ac:picMk id="12" creationId="{E7675535-E80C-5CD0-812B-0F501F74EC39}"/>
          </ac:picMkLst>
        </pc:picChg>
        <pc:picChg chg="add mod modCrop">
          <ac:chgData name="Molly Jackson" userId="ffa88707-22fa-4400-a376-87964160ad74" providerId="ADAL" clId="{4375EBCE-0D10-4A91-89F0-250578A0403A}" dt="2024-08-28T16:00:58.390" v="172" actId="1076"/>
          <ac:picMkLst>
            <pc:docMk/>
            <pc:sldMk cId="2377802797" sldId="267"/>
            <ac:picMk id="14" creationId="{046A403F-70D0-FCB8-47B8-43A4BF81FF60}"/>
          </ac:picMkLst>
        </pc:picChg>
      </pc:sldChg>
      <pc:sldChg chg="del">
        <pc:chgData name="Molly Jackson" userId="ffa88707-22fa-4400-a376-87964160ad74" providerId="ADAL" clId="{4375EBCE-0D10-4A91-89F0-250578A0403A}" dt="2024-08-28T14:39:12.574" v="6" actId="2696"/>
        <pc:sldMkLst>
          <pc:docMk/>
          <pc:sldMk cId="3466354785" sldId="276"/>
        </pc:sldMkLst>
      </pc:sldChg>
      <pc:sldChg chg="del">
        <pc:chgData name="Molly Jackson" userId="ffa88707-22fa-4400-a376-87964160ad74" providerId="ADAL" clId="{4375EBCE-0D10-4A91-89F0-250578A0403A}" dt="2024-08-28T14:39:14.256" v="7" actId="2696"/>
        <pc:sldMkLst>
          <pc:docMk/>
          <pc:sldMk cId="2810563352" sldId="283"/>
        </pc:sldMkLst>
      </pc:sldChg>
      <pc:sldChg chg="addSp delSp modSp mod modNotesTx">
        <pc:chgData name="Molly Jackson" userId="ffa88707-22fa-4400-a376-87964160ad74" providerId="ADAL" clId="{4375EBCE-0D10-4A91-89F0-250578A0403A}" dt="2024-08-28T14:46:16.458" v="133" actId="255"/>
        <pc:sldMkLst>
          <pc:docMk/>
          <pc:sldMk cId="1883756840" sldId="284"/>
        </pc:sldMkLst>
        <pc:spChg chg="add mod">
          <ac:chgData name="Molly Jackson" userId="ffa88707-22fa-4400-a376-87964160ad74" providerId="ADAL" clId="{4375EBCE-0D10-4A91-89F0-250578A0403A}" dt="2024-08-28T14:43:43.532" v="98" actId="1076"/>
          <ac:spMkLst>
            <pc:docMk/>
            <pc:sldMk cId="1883756840" sldId="284"/>
            <ac:spMk id="3" creationId="{D01052D1-2BA1-3D0D-C039-700897E3699A}"/>
          </ac:spMkLst>
        </pc:spChg>
        <pc:spChg chg="mod">
          <ac:chgData name="Molly Jackson" userId="ffa88707-22fa-4400-a376-87964160ad74" providerId="ADAL" clId="{4375EBCE-0D10-4A91-89F0-250578A0403A}" dt="2024-08-28T14:43:52.547" v="102" actId="1076"/>
          <ac:spMkLst>
            <pc:docMk/>
            <pc:sldMk cId="1883756840" sldId="284"/>
            <ac:spMk id="9" creationId="{94A8280C-B8E8-6AC9-616E-0E1041CAFFD4}"/>
          </ac:spMkLst>
        </pc:spChg>
        <pc:spChg chg="del">
          <ac:chgData name="Molly Jackson" userId="ffa88707-22fa-4400-a376-87964160ad74" providerId="ADAL" clId="{4375EBCE-0D10-4A91-89F0-250578A0403A}" dt="2024-08-28T14:39:05.875" v="0" actId="478"/>
          <ac:spMkLst>
            <pc:docMk/>
            <pc:sldMk cId="1883756840" sldId="284"/>
            <ac:spMk id="10" creationId="{2970C6E6-3063-4AE0-1E30-AFE3F26A0904}"/>
          </ac:spMkLst>
        </pc:spChg>
        <pc:picChg chg="add mod">
          <ac:chgData name="Molly Jackson" userId="ffa88707-22fa-4400-a376-87964160ad74" providerId="ADAL" clId="{4375EBCE-0D10-4A91-89F0-250578A0403A}" dt="2024-08-28T14:45:20.169" v="129" actId="1076"/>
          <ac:picMkLst>
            <pc:docMk/>
            <pc:sldMk cId="1883756840" sldId="284"/>
            <ac:picMk id="4" creationId="{60186BF3-FCE5-E8BE-9A0D-3AF7FBEC506C}"/>
          </ac:picMkLst>
        </pc:picChg>
      </pc:sldChg>
      <pc:sldChg chg="del">
        <pc:chgData name="Molly Jackson" userId="ffa88707-22fa-4400-a376-87964160ad74" providerId="ADAL" clId="{4375EBCE-0D10-4A91-89F0-250578A0403A}" dt="2024-08-28T14:39:15.923" v="8" actId="2696"/>
        <pc:sldMkLst>
          <pc:docMk/>
          <pc:sldMk cId="1426103519" sldId="285"/>
        </pc:sldMkLst>
      </pc:sldChg>
      <pc:sldChg chg="addSp delSp modSp add mod ord">
        <pc:chgData name="Molly Jackson" userId="ffa88707-22fa-4400-a376-87964160ad74" providerId="ADAL" clId="{4375EBCE-0D10-4A91-89F0-250578A0403A}" dt="2024-08-28T14:40:44.662" v="49" actId="1076"/>
        <pc:sldMkLst>
          <pc:docMk/>
          <pc:sldMk cId="1470677202" sldId="285"/>
        </pc:sldMkLst>
        <pc:spChg chg="add mod">
          <ac:chgData name="Molly Jackson" userId="ffa88707-22fa-4400-a376-87964160ad74" providerId="ADAL" clId="{4375EBCE-0D10-4A91-89F0-250578A0403A}" dt="2024-08-28T14:40:44.662" v="49" actId="1076"/>
          <ac:spMkLst>
            <pc:docMk/>
            <pc:sldMk cId="1470677202" sldId="285"/>
            <ac:spMk id="4" creationId="{F60BB521-5C21-5A10-C951-3D2E409375F0}"/>
          </ac:spMkLst>
        </pc:spChg>
        <pc:spChg chg="del">
          <ac:chgData name="Molly Jackson" userId="ffa88707-22fa-4400-a376-87964160ad74" providerId="ADAL" clId="{4375EBCE-0D10-4A91-89F0-250578A0403A}" dt="2024-08-28T14:40:14.958" v="42" actId="478"/>
          <ac:spMkLst>
            <pc:docMk/>
            <pc:sldMk cId="1470677202" sldId="285"/>
            <ac:spMk id="9" creationId="{94A8280C-B8E8-6AC9-616E-0E1041CAFFD4}"/>
          </ac:spMkLst>
        </pc:spChg>
        <pc:picChg chg="add mod">
          <ac:chgData name="Molly Jackson" userId="ffa88707-22fa-4400-a376-87964160ad74" providerId="ADAL" clId="{4375EBCE-0D10-4A91-89F0-250578A0403A}" dt="2024-08-28T14:40:33.484" v="47" actId="1076"/>
          <ac:picMkLst>
            <pc:docMk/>
            <pc:sldMk cId="1470677202" sldId="285"/>
            <ac:picMk id="3" creationId="{005BB0DA-946C-30E5-800A-0827173FEBF0}"/>
          </ac:picMkLst>
        </pc:picChg>
      </pc:sldChg>
      <pc:sldChg chg="addSp modSp add mod modNotesTx">
        <pc:chgData name="Molly Jackson" userId="ffa88707-22fa-4400-a376-87964160ad74" providerId="ADAL" clId="{4375EBCE-0D10-4A91-89F0-250578A0403A}" dt="2024-08-28T14:46:11.254" v="132" actId="255"/>
        <pc:sldMkLst>
          <pc:docMk/>
          <pc:sldMk cId="1553834859" sldId="286"/>
        </pc:sldMkLst>
        <pc:spChg chg="add mod">
          <ac:chgData name="Molly Jackson" userId="ffa88707-22fa-4400-a376-87964160ad74" providerId="ADAL" clId="{4375EBCE-0D10-4A91-89F0-250578A0403A}" dt="2024-08-28T14:44:29.567" v="125" actId="1076"/>
          <ac:spMkLst>
            <pc:docMk/>
            <pc:sldMk cId="1553834859" sldId="286"/>
            <ac:spMk id="3" creationId="{0536667F-F91C-45CC-2237-7782427312D2}"/>
          </ac:spMkLst>
        </pc:spChg>
        <pc:spChg chg="mod">
          <ac:chgData name="Molly Jackson" userId="ffa88707-22fa-4400-a376-87964160ad74" providerId="ADAL" clId="{4375EBCE-0D10-4A91-89F0-250578A0403A}" dt="2024-08-28T14:44:23.458" v="124" actId="20577"/>
          <ac:spMkLst>
            <pc:docMk/>
            <pc:sldMk cId="1553834859" sldId="286"/>
            <ac:spMk id="9" creationId="{94A8280C-B8E8-6AC9-616E-0E1041CAFFD4}"/>
          </ac:spMkLst>
        </pc:spChg>
      </pc:sldChg>
      <pc:sldChg chg="add del">
        <pc:chgData name="Molly Jackson" userId="ffa88707-22fa-4400-a376-87964160ad74" providerId="ADAL" clId="{4375EBCE-0D10-4A91-89F0-250578A0403A}" dt="2024-08-28T14:44:34.498" v="126" actId="2696"/>
        <pc:sldMkLst>
          <pc:docMk/>
          <pc:sldMk cId="3207975743" sldId="287"/>
        </pc:sldMkLst>
      </pc:sldChg>
      <pc:sldChg chg="add del">
        <pc:chgData name="Molly Jackson" userId="ffa88707-22fa-4400-a376-87964160ad74" providerId="ADAL" clId="{4375EBCE-0D10-4A91-89F0-250578A0403A}" dt="2024-08-28T14:44:37.264" v="127" actId="2696"/>
        <pc:sldMkLst>
          <pc:docMk/>
          <pc:sldMk cId="8655351" sldId="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B6C328-C42E-4160-923B-5DB49B776EED}" type="datetimeFigureOut">
              <a:rPr lang="en-US" smtClean="0"/>
              <a:t>9/23/2024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D0974-E3D0-4C63-B1BF-D16E28E770F9}" type="slidenum">
              <a:rPr lang="en-US" smtClean="0"/>
              <a:t>‹#›</a:t>
            </a:fld>
            <a:endParaRPr lang="en-US"/>
          </a:p>
        </p:txBody>
      </p:sp>
    </p:spTree>
    <p:extLst>
      <p:ext uri="{BB962C8B-B14F-4D97-AF65-F5344CB8AC3E}">
        <p14:creationId xmlns:p14="http://schemas.microsoft.com/office/powerpoint/2010/main" val="1264981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a:spcBef>
                <a:spcPts val="0"/>
              </a:spcBef>
              <a:spcAft>
                <a:spcPts val="0"/>
              </a:spcAft>
              <a:tabLst>
                <a:tab pos="114300" algn="l"/>
                <a:tab pos="457200" algn="l"/>
                <a:tab pos="685800" algn="l"/>
                <a:tab pos="1943100" algn="l"/>
                <a:tab pos="2057400" algn="l"/>
                <a:tab pos="2171700" algn="l"/>
                <a:tab pos="2286000" algn="l"/>
                <a:tab pos="2400300" algn="l"/>
                <a:tab pos="2514600" algn="l"/>
                <a:tab pos="2628900" algn="l"/>
                <a:tab pos="2743200" algn="l"/>
                <a:tab pos="2857500" algn="l"/>
                <a:tab pos="2971800" algn="l"/>
                <a:tab pos="3086100" algn="l"/>
                <a:tab pos="3200400" algn="l"/>
                <a:tab pos="6172200" algn="r"/>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What is relationship abuse? It is a pattern of abuse and manipulating behaviors used to maintain power and control over another person. </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114300" marR="0">
              <a:spcBef>
                <a:spcPts val="0"/>
              </a:spcBef>
              <a:spcAft>
                <a:spcPts val="0"/>
              </a:spcAft>
              <a:tabLst>
                <a:tab pos="114300" algn="l"/>
                <a:tab pos="457200" algn="l"/>
                <a:tab pos="685800" algn="l"/>
                <a:tab pos="1943100" algn="l"/>
                <a:tab pos="2057400" algn="l"/>
                <a:tab pos="2171700" algn="l"/>
                <a:tab pos="2286000" algn="l"/>
                <a:tab pos="2400300" algn="l"/>
                <a:tab pos="2514600" algn="l"/>
                <a:tab pos="2628900" algn="l"/>
                <a:tab pos="2743200" algn="l"/>
                <a:tab pos="2857500" algn="l"/>
                <a:tab pos="2971800" algn="l"/>
                <a:tab pos="3086100" algn="l"/>
                <a:tab pos="3200400" algn="l"/>
                <a:tab pos="6172200" algn="r"/>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114300" marR="0">
              <a:spcBef>
                <a:spcPts val="0"/>
              </a:spcBef>
              <a:spcAft>
                <a:spcPts val="0"/>
              </a:spcAft>
              <a:tabLst>
                <a:tab pos="114300" algn="l"/>
                <a:tab pos="457200" algn="l"/>
                <a:tab pos="685800" algn="l"/>
                <a:tab pos="1943100" algn="l"/>
                <a:tab pos="2057400" algn="l"/>
                <a:tab pos="2171700" algn="l"/>
                <a:tab pos="2286000" algn="l"/>
                <a:tab pos="2400300" algn="l"/>
                <a:tab pos="2514600" algn="l"/>
                <a:tab pos="2628900" algn="l"/>
                <a:tab pos="2743200" algn="l"/>
                <a:tab pos="2857500" algn="l"/>
                <a:tab pos="2971800" algn="l"/>
                <a:tab pos="3086100" algn="l"/>
                <a:tab pos="3200400" algn="l"/>
                <a:tab pos="6172200" algn="r"/>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An abusive relationship means more than being hit by the person who claims to love or care about you. Abuse can be emotional, psychological, financial, sexual, or physical and can include threats, isolation, and intimidation. </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114300" marR="0">
              <a:spcBef>
                <a:spcPts val="0"/>
              </a:spcBef>
              <a:spcAft>
                <a:spcPts val="0"/>
              </a:spcAft>
              <a:tabLst>
                <a:tab pos="114300" algn="l"/>
                <a:tab pos="457200" algn="l"/>
                <a:tab pos="685800" algn="l"/>
                <a:tab pos="1943100" algn="l"/>
                <a:tab pos="2057400" algn="l"/>
                <a:tab pos="2171700" algn="l"/>
                <a:tab pos="2286000" algn="l"/>
                <a:tab pos="2400300" algn="l"/>
                <a:tab pos="2514600" algn="l"/>
                <a:tab pos="2628900" algn="l"/>
                <a:tab pos="2743200" algn="l"/>
                <a:tab pos="2857500" algn="l"/>
                <a:tab pos="2971800" algn="l"/>
                <a:tab pos="3086100" algn="l"/>
                <a:tab pos="3200400" algn="l"/>
                <a:tab pos="6172200" algn="r"/>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pPr marL="114300" marR="0">
              <a:spcBef>
                <a:spcPts val="0"/>
              </a:spcBef>
              <a:spcAft>
                <a:spcPts val="0"/>
              </a:spcAft>
              <a:tabLst>
                <a:tab pos="114300" algn="l"/>
                <a:tab pos="457200" algn="l"/>
                <a:tab pos="685800" algn="l"/>
                <a:tab pos="1943100" algn="l"/>
                <a:tab pos="2057400" algn="l"/>
                <a:tab pos="2171700" algn="l"/>
                <a:tab pos="2286000" algn="l"/>
                <a:tab pos="2400300" algn="l"/>
                <a:tab pos="2514600" algn="l"/>
                <a:tab pos="2628900" algn="l"/>
                <a:tab pos="2743200" algn="l"/>
                <a:tab pos="2857500" algn="l"/>
                <a:tab pos="2971800" algn="l"/>
                <a:tab pos="3086100" algn="l"/>
                <a:tab pos="3200400" algn="l"/>
                <a:tab pos="6172200" algn="r"/>
              </a:tabLst>
            </a:pPr>
            <a:r>
              <a:rPr lang="en-US" sz="1800" dirty="0">
                <a:effectLst/>
                <a:latin typeface="Times New Roman" panose="02020603050405020304" pitchFamily="18" charset="0"/>
                <a:ea typeface="Arial" panose="020B0604020202020204" pitchFamily="34" charset="0"/>
                <a:cs typeface="Times New Roman" panose="02020603050405020304" pitchFamily="18" charset="0"/>
              </a:rPr>
              <a:t>Abuse tends to escalate over time. Abuse is always part of a larger pattern to try to control a person.</a:t>
            </a:r>
            <a:endParaRPr lang="en-US" sz="1800" dirty="0">
              <a:effectLst/>
              <a:latin typeface="Times" panose="02020603050405020304" pitchFamily="18" charset="0"/>
              <a:ea typeface="Arial" panose="020B0604020202020204" pitchFamily="34" charset="0"/>
              <a:cs typeface="Times New Roman" panose="02020603050405020304" pitchFamily="18" charset="0"/>
            </a:endParaRPr>
          </a:p>
          <a:p>
            <a:endParaRPr lang="en-US" sz="1800" dirty="0"/>
          </a:p>
        </p:txBody>
      </p:sp>
      <p:sp>
        <p:nvSpPr>
          <p:cNvPr id="4" name="Slide Number Placeholder 3"/>
          <p:cNvSpPr>
            <a:spLocks noGrp="1"/>
          </p:cNvSpPr>
          <p:nvPr>
            <p:ph type="sldNum" sz="quarter" idx="5"/>
          </p:nvPr>
        </p:nvSpPr>
        <p:spPr/>
        <p:txBody>
          <a:bodyPr/>
          <a:lstStyle/>
          <a:p>
            <a:fld id="{742D0974-E3D0-4C63-B1BF-D16E28E770F9}" type="slidenum">
              <a:rPr lang="en-US" smtClean="0"/>
              <a:t>3</a:t>
            </a:fld>
            <a:endParaRPr lang="en-US"/>
          </a:p>
        </p:txBody>
      </p:sp>
    </p:spTree>
    <p:extLst>
      <p:ext uri="{BB962C8B-B14F-4D97-AF65-F5344CB8AC3E}">
        <p14:creationId xmlns:p14="http://schemas.microsoft.com/office/powerpoint/2010/main" val="21850645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Times New Roman" panose="02020603050405020304" pitchFamily="18" charset="0"/>
                <a:ea typeface="Arial" panose="020B0604020202020204" pitchFamily="34" charset="0"/>
                <a:cs typeface="Times New Roman" panose="02020603050405020304" pitchFamily="18" charset="0"/>
              </a:rPr>
              <a:t>Have students take the self-test by reading through the questions and thinking about their answers. Tell them to answer the questions honestly if they are already in a relationship or about someone they know who may be in an unhealthy relationship.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r>
              <a:rPr lang="en-US" sz="1200" dirty="0">
                <a:effectLst/>
                <a:latin typeface="Times New Roman" panose="02020603050405020304" pitchFamily="18" charset="0"/>
                <a:ea typeface="Arial" panose="020B0604020202020204" pitchFamily="34" charset="0"/>
                <a:cs typeface="Times New Roman" panose="02020603050405020304" pitchFamily="18" charset="0"/>
              </a:rPr>
              <a:t>Explain that, while we know some learners may </a:t>
            </a:r>
            <a:r>
              <a:rPr lang="en-US" sz="1200">
                <a:effectLst/>
                <a:latin typeface="Times New Roman" panose="02020603050405020304" pitchFamily="18" charset="0"/>
                <a:ea typeface="Arial" panose="020B0604020202020204" pitchFamily="34" charset="0"/>
                <a:cs typeface="Times New Roman" panose="02020603050405020304" pitchFamily="18" charset="0"/>
              </a:rPr>
              <a:t>not be in </a:t>
            </a:r>
            <a:r>
              <a:rPr lang="en-US" sz="1200" dirty="0">
                <a:effectLst/>
                <a:latin typeface="Times New Roman" panose="02020603050405020304" pitchFamily="18" charset="0"/>
                <a:ea typeface="Arial" panose="020B0604020202020204" pitchFamily="34" charset="0"/>
                <a:cs typeface="Times New Roman" panose="02020603050405020304" pitchFamily="18" charset="0"/>
              </a:rPr>
              <a:t>a relationship at this point in their lives, they should be aware of the characteristics of unhealthy relationships so they can avoid becoming involved with people who demonstrate </a:t>
            </a:r>
            <a:r>
              <a:rPr lang="en-US" sz="1200">
                <a:effectLst/>
                <a:latin typeface="Times New Roman" panose="02020603050405020304" pitchFamily="18" charset="0"/>
                <a:ea typeface="Arial" panose="020B0604020202020204" pitchFamily="34" charset="0"/>
                <a:cs typeface="Times New Roman" panose="02020603050405020304" pitchFamily="18" charset="0"/>
              </a:rPr>
              <a:t>these characteristics </a:t>
            </a:r>
            <a:r>
              <a:rPr lang="en-US" sz="1800">
                <a:effectLst/>
                <a:latin typeface="Times New Roman" panose="02020603050405020304" pitchFamily="18" charset="0"/>
                <a:ea typeface="Arial" panose="020B0604020202020204" pitchFamily="34" charset="0"/>
              </a:rPr>
              <a:t>or who could help out a friend or family member that may be. </a:t>
            </a:r>
            <a:endParaRPr lang="en-US" sz="1200" dirty="0">
              <a:effectLst/>
              <a:latin typeface="Times" panose="02020603050405020304" pitchFamily="18" charset="0"/>
              <a:ea typeface="Arial" panose="020B06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4</a:t>
            </a:fld>
            <a:endParaRPr lang="en-US"/>
          </a:p>
        </p:txBody>
      </p:sp>
    </p:spTree>
    <p:extLst>
      <p:ext uri="{BB962C8B-B14F-4D97-AF65-F5344CB8AC3E}">
        <p14:creationId xmlns:p14="http://schemas.microsoft.com/office/powerpoint/2010/main" val="4132419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Times New Roman" panose="02020603050405020304" pitchFamily="18" charset="0"/>
                <a:ea typeface="Arial" panose="020B0604020202020204" pitchFamily="34" charset="0"/>
                <a:cs typeface="Times New Roman" panose="02020603050405020304" pitchFamily="18" charset="0"/>
              </a:rPr>
              <a:t>Explain that if they are in an abusive relationship or know someone who is in one, they should talk with a parent or an adult they trust who can help them or find the right person to help.</a:t>
            </a:r>
            <a:endParaRPr lang="en-US" dirty="0"/>
          </a:p>
        </p:txBody>
      </p:sp>
      <p:sp>
        <p:nvSpPr>
          <p:cNvPr id="4" name="Slide Number Placeholder 3"/>
          <p:cNvSpPr>
            <a:spLocks noGrp="1"/>
          </p:cNvSpPr>
          <p:nvPr>
            <p:ph type="sldNum" sz="quarter" idx="5"/>
          </p:nvPr>
        </p:nvSpPr>
        <p:spPr/>
        <p:txBody>
          <a:bodyPr/>
          <a:lstStyle/>
          <a:p>
            <a:fld id="{742D0974-E3D0-4C63-B1BF-D16E28E770F9}" type="slidenum">
              <a:rPr lang="en-US" smtClean="0"/>
              <a:t>5</a:t>
            </a:fld>
            <a:endParaRPr lang="en-US"/>
          </a:p>
        </p:txBody>
      </p:sp>
    </p:spTree>
    <p:extLst>
      <p:ext uri="{BB962C8B-B14F-4D97-AF65-F5344CB8AC3E}">
        <p14:creationId xmlns:p14="http://schemas.microsoft.com/office/powerpoint/2010/main" val="17130733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1CAF50B8-D107-0ED9-C9A2-CA7F2554178D}"/>
              </a:ext>
            </a:extLst>
          </p:cNvPr>
          <p:cNvSpPr>
            <a:spLocks noGrp="1" noRot="1" noMove="1" noResize="1" noEditPoints="1" noAdjustHandles="1" noChangeArrowheads="1" noChangeShapeType="1"/>
          </p:cNvSpPr>
          <p:nvPr userDrawn="1"/>
        </p:nvSpPr>
        <p:spPr>
          <a:xfrm>
            <a:off x="0" y="0"/>
            <a:ext cx="82296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highlight>
                <a:srgbClr val="800000"/>
              </a:highlight>
            </a:endParaRPr>
          </a:p>
        </p:txBody>
      </p:sp>
      <p:sp>
        <p:nvSpPr>
          <p:cNvPr id="20" name="Picture Placeholder 2">
            <a:extLst>
              <a:ext uri="{FF2B5EF4-FFF2-40B4-BE49-F238E27FC236}">
                <a16:creationId xmlns:a16="http://schemas.microsoft.com/office/drawing/2014/main" id="{CF2F6BF5-74D5-FCCC-4F3F-5A0CDE714C3F}"/>
              </a:ext>
            </a:extLst>
          </p:cNvPr>
          <p:cNvSpPr>
            <a:spLocks noGrp="1" noChangeAspect="1"/>
          </p:cNvSpPr>
          <p:nvPr>
            <p:ph type="pic" idx="1"/>
          </p:nvPr>
        </p:nvSpPr>
        <p:spPr>
          <a:xfrm>
            <a:off x="7591425" y="-14515"/>
            <a:ext cx="4600575" cy="6872515"/>
          </a:xfrm>
          <a:custGeom>
            <a:avLst/>
            <a:gdLst>
              <a:gd name="connsiteX0" fmla="*/ 0 w 4572000"/>
              <a:gd name="connsiteY0" fmla="*/ 0 h 6858000"/>
              <a:gd name="connsiteX1" fmla="*/ 4572000 w 4572000"/>
              <a:gd name="connsiteY1" fmla="*/ 0 h 6858000"/>
              <a:gd name="connsiteX2" fmla="*/ 4572000 w 4572000"/>
              <a:gd name="connsiteY2" fmla="*/ 6858000 h 6858000"/>
              <a:gd name="connsiteX3" fmla="*/ 0 w 4572000"/>
              <a:gd name="connsiteY3" fmla="*/ 6858000 h 6858000"/>
              <a:gd name="connsiteX4" fmla="*/ 0 w 4572000"/>
              <a:gd name="connsiteY4" fmla="*/ 0 h 6858000"/>
              <a:gd name="connsiteX0" fmla="*/ 725715 w 4572000"/>
              <a:gd name="connsiteY0" fmla="*/ 0 h 6872515"/>
              <a:gd name="connsiteX1" fmla="*/ 4572000 w 4572000"/>
              <a:gd name="connsiteY1" fmla="*/ 14515 h 6872515"/>
              <a:gd name="connsiteX2" fmla="*/ 4572000 w 4572000"/>
              <a:gd name="connsiteY2" fmla="*/ 6872515 h 6872515"/>
              <a:gd name="connsiteX3" fmla="*/ 0 w 4572000"/>
              <a:gd name="connsiteY3" fmla="*/ 6872515 h 6872515"/>
              <a:gd name="connsiteX4" fmla="*/ 725715 w 4572000"/>
              <a:gd name="connsiteY4" fmla="*/ 0 h 6872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0" h="6872515">
                <a:moveTo>
                  <a:pt x="725715" y="0"/>
                </a:moveTo>
                <a:lnTo>
                  <a:pt x="4572000" y="14515"/>
                </a:lnTo>
                <a:lnTo>
                  <a:pt x="4572000" y="6872515"/>
                </a:lnTo>
                <a:lnTo>
                  <a:pt x="0" y="6872515"/>
                </a:lnTo>
                <a:lnTo>
                  <a:pt x="725715"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21" name="Title 1">
            <a:extLst>
              <a:ext uri="{FF2B5EF4-FFF2-40B4-BE49-F238E27FC236}">
                <a16:creationId xmlns:a16="http://schemas.microsoft.com/office/drawing/2014/main" id="{938236C0-FF2B-ACB4-0D16-96212DF55086}"/>
              </a:ext>
            </a:extLst>
          </p:cNvPr>
          <p:cNvSpPr>
            <a:spLocks noGrp="1"/>
          </p:cNvSpPr>
          <p:nvPr>
            <p:ph type="title"/>
          </p:nvPr>
        </p:nvSpPr>
        <p:spPr>
          <a:xfrm>
            <a:off x="500294" y="2657475"/>
            <a:ext cx="7266214" cy="1466364"/>
          </a:xfrm>
          <a:prstGeom prst="rect">
            <a:avLst/>
          </a:prstGeom>
        </p:spPr>
        <p:txBody>
          <a:bodyPr>
            <a:norm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5" name="Content Placeholder 2">
            <a:extLst>
              <a:ext uri="{FF2B5EF4-FFF2-40B4-BE49-F238E27FC236}">
                <a16:creationId xmlns:a16="http://schemas.microsoft.com/office/drawing/2014/main" id="{C1C3B50E-1AAE-FB87-B383-F689D8F931F4}"/>
              </a:ext>
            </a:extLst>
          </p:cNvPr>
          <p:cNvSpPr>
            <a:spLocks noGrp="1"/>
          </p:cNvSpPr>
          <p:nvPr>
            <p:ph sz="half" idx="10"/>
          </p:nvPr>
        </p:nvSpPr>
        <p:spPr>
          <a:xfrm>
            <a:off x="500294" y="4238625"/>
            <a:ext cx="6989532" cy="1038225"/>
          </a:xfrm>
          <a:prstGeom prst="rect">
            <a:avLst/>
          </a:prstGeom>
        </p:spPr>
        <p:txBody>
          <a:bodyPr>
            <a:normAutofit/>
          </a:bodyPr>
          <a:lstStyle>
            <a:lvl1pPr marL="0" indent="0">
              <a:buNone/>
              <a:defRPr>
                <a:solidFill>
                  <a:schemeClr val="bg1"/>
                </a:solidFill>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marL="914400" indent="0">
              <a:buNone/>
              <a:defRPr>
                <a:latin typeface="Arial" panose="020B0604020202020204" pitchFamily="34" charset="0"/>
                <a:cs typeface="Arial" panose="020B0604020202020204" pitchFamily="34" charset="0"/>
              </a:defRPr>
            </a:lvl3pPr>
            <a:lvl4pPr marL="1371600" indent="0">
              <a:buNone/>
              <a:defRPr>
                <a:latin typeface="Arial" panose="020B0604020202020204" pitchFamily="34" charset="0"/>
                <a:cs typeface="Arial" panose="020B0604020202020204" pitchFamily="34" charset="0"/>
              </a:defRPr>
            </a:lvl4pPr>
            <a:lvl5pPr marL="1828800" indent="0">
              <a:buNone/>
              <a:defRPr>
                <a:latin typeface="Arial" panose="020B0604020202020204" pitchFamily="34" charset="0"/>
                <a:cs typeface="Arial" panose="020B0604020202020204" pitchFamily="34" charset="0"/>
              </a:defRPr>
            </a:lvl5pPr>
          </a:lstStyle>
          <a:p>
            <a:pPr lvl="0"/>
            <a:r>
              <a:rPr lang="en-US" dirty="0"/>
              <a:t>Click to edit Master text</a:t>
            </a:r>
          </a:p>
        </p:txBody>
      </p:sp>
      <p:pic>
        <p:nvPicPr>
          <p:cNvPr id="2" name="Picture 1" descr="A black background with white text&#10;&#10;Description automatically generated">
            <a:extLst>
              <a:ext uri="{FF2B5EF4-FFF2-40B4-BE49-F238E27FC236}">
                <a16:creationId xmlns:a16="http://schemas.microsoft.com/office/drawing/2014/main" id="{1956EB23-06B9-CDB9-DCA6-294DF9D95D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912" y="5462407"/>
            <a:ext cx="2189516" cy="972954"/>
          </a:xfrm>
          <a:prstGeom prst="rect">
            <a:avLst/>
          </a:prstGeom>
        </p:spPr>
      </p:pic>
    </p:spTree>
    <p:extLst>
      <p:ext uri="{BB962C8B-B14F-4D97-AF65-F5344CB8AC3E}">
        <p14:creationId xmlns:p14="http://schemas.microsoft.com/office/powerpoint/2010/main" val="2666860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8A553A81-4490-5718-3E32-2E18A2477D83}"/>
              </a:ext>
            </a:extLst>
          </p:cNvPr>
          <p:cNvSpPr/>
          <p:nvPr userDrawn="1"/>
        </p:nvSpPr>
        <p:spPr>
          <a:xfrm>
            <a:off x="0" y="5705475"/>
            <a:ext cx="12192000" cy="1152524"/>
          </a:xfrm>
          <a:prstGeom prst="rect">
            <a:avLst/>
          </a:prstGeom>
          <a:solidFill>
            <a:srgbClr val="0E76B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white circle with black text&#10;&#10;Description automatically generated">
            <a:extLst>
              <a:ext uri="{FF2B5EF4-FFF2-40B4-BE49-F238E27FC236}">
                <a16:creationId xmlns:a16="http://schemas.microsoft.com/office/drawing/2014/main" id="{DCCE1096-027B-B8CA-5B2B-B1678DB90F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7138" y="5879135"/>
            <a:ext cx="841760" cy="805203"/>
          </a:xfrm>
          <a:prstGeom prst="rect">
            <a:avLst/>
          </a:prstGeom>
        </p:spPr>
      </p:pic>
      <p:pic>
        <p:nvPicPr>
          <p:cNvPr id="9" name="Picture 8" descr="A black background with white text&#10;&#10;Description automatically generated">
            <a:extLst>
              <a:ext uri="{FF2B5EF4-FFF2-40B4-BE49-F238E27FC236}">
                <a16:creationId xmlns:a16="http://schemas.microsoft.com/office/drawing/2014/main" id="{D31A6A4D-1892-9F57-CB02-17D046A234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38375" y="5952750"/>
            <a:ext cx="1557274" cy="692005"/>
          </a:xfrm>
          <a:prstGeom prst="rect">
            <a:avLst/>
          </a:prstGeom>
        </p:spPr>
      </p:pic>
    </p:spTree>
    <p:extLst>
      <p:ext uri="{BB962C8B-B14F-4D97-AF65-F5344CB8AC3E}">
        <p14:creationId xmlns:p14="http://schemas.microsoft.com/office/powerpoint/2010/main" val="39513638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90CCB28B-225C-4EC3-3CED-17B18F55D773}"/>
              </a:ext>
            </a:extLst>
          </p:cNvPr>
          <p:cNvSpPr/>
          <p:nvPr userDrawn="1"/>
        </p:nvSpPr>
        <p:spPr>
          <a:xfrm rot="10800000">
            <a:off x="9911272" y="0"/>
            <a:ext cx="2184399"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8323722"/>
              <a:gd name="connsiteY0" fmla="*/ 0 h 6858000"/>
              <a:gd name="connsiteX1" fmla="*/ 8323722 w 8323722"/>
              <a:gd name="connsiteY1" fmla="*/ 0 h 6858000"/>
              <a:gd name="connsiteX2" fmla="*/ 3872611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3872611" y="6858000"/>
                </a:lnTo>
                <a:lnTo>
                  <a:pt x="0" y="6858000"/>
                </a:lnTo>
                <a:lnTo>
                  <a:pt x="0" y="0"/>
                </a:lnTo>
                <a:close/>
              </a:path>
            </a:pathLst>
          </a:custGeom>
          <a:gradFill>
            <a:gsLst>
              <a:gs pos="8000">
                <a:srgbClr val="0073B5"/>
              </a:gs>
              <a:gs pos="100000">
                <a:srgbClr val="5C791B">
                  <a:tint val="23500"/>
                  <a:satMod val="160000"/>
                </a:srgbClr>
              </a:gs>
            </a:gsLst>
            <a:lin ang="4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2">
            <a:extLst>
              <a:ext uri="{FF2B5EF4-FFF2-40B4-BE49-F238E27FC236}">
                <a16:creationId xmlns:a16="http://schemas.microsoft.com/office/drawing/2014/main" id="{52374F60-8E5B-6B22-0ABD-319AFEB19BA1}"/>
              </a:ext>
            </a:extLst>
          </p:cNvPr>
          <p:cNvSpPr/>
          <p:nvPr userDrawn="1"/>
        </p:nvSpPr>
        <p:spPr>
          <a:xfrm rot="10800000">
            <a:off x="10007600" y="0"/>
            <a:ext cx="2184400" cy="6858000"/>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 name="connsiteX0" fmla="*/ 0 w 15448987"/>
              <a:gd name="connsiteY0" fmla="*/ 12700 h 6870700"/>
              <a:gd name="connsiteX1" fmla="*/ 15448987 w 15448987"/>
              <a:gd name="connsiteY1" fmla="*/ 0 h 6870700"/>
              <a:gd name="connsiteX2" fmla="*/ 7607030 w 15448987"/>
              <a:gd name="connsiteY2" fmla="*/ 6870700 h 6870700"/>
              <a:gd name="connsiteX3" fmla="*/ 0 w 15448987"/>
              <a:gd name="connsiteY3" fmla="*/ 6870700 h 6870700"/>
              <a:gd name="connsiteX4" fmla="*/ 0 w 15448987"/>
              <a:gd name="connsiteY4" fmla="*/ 12700 h 6870700"/>
              <a:gd name="connsiteX0" fmla="*/ 0 w 34309983"/>
              <a:gd name="connsiteY0" fmla="*/ 38100 h 6896100"/>
              <a:gd name="connsiteX1" fmla="*/ 34309983 w 34309983"/>
              <a:gd name="connsiteY1" fmla="*/ 0 h 6896100"/>
              <a:gd name="connsiteX2" fmla="*/ 7607030 w 34309983"/>
              <a:gd name="connsiteY2" fmla="*/ 6896100 h 6896100"/>
              <a:gd name="connsiteX3" fmla="*/ 0 w 34309983"/>
              <a:gd name="connsiteY3" fmla="*/ 6896100 h 6896100"/>
              <a:gd name="connsiteX4" fmla="*/ 0 w 34309983"/>
              <a:gd name="connsiteY4" fmla="*/ 38100 h 6896100"/>
              <a:gd name="connsiteX0" fmla="*/ 0 w 34309983"/>
              <a:gd name="connsiteY0" fmla="*/ 0 h 6858000"/>
              <a:gd name="connsiteX1" fmla="*/ 34309983 w 34309983"/>
              <a:gd name="connsiteY1" fmla="*/ 0 h 6858000"/>
              <a:gd name="connsiteX2" fmla="*/ 7607030 w 34309983"/>
              <a:gd name="connsiteY2" fmla="*/ 6858000 h 6858000"/>
              <a:gd name="connsiteX3" fmla="*/ 0 w 34309983"/>
              <a:gd name="connsiteY3" fmla="*/ 6858000 h 6858000"/>
              <a:gd name="connsiteX4" fmla="*/ 0 w 34309983"/>
              <a:gd name="connsiteY4" fmla="*/ 0 h 6858000"/>
              <a:gd name="connsiteX0" fmla="*/ 0 w 46883980"/>
              <a:gd name="connsiteY0" fmla="*/ 50800 h 6858000"/>
              <a:gd name="connsiteX1" fmla="*/ 46883980 w 46883980"/>
              <a:gd name="connsiteY1" fmla="*/ 0 h 6858000"/>
              <a:gd name="connsiteX2" fmla="*/ 20181027 w 46883980"/>
              <a:gd name="connsiteY2" fmla="*/ 6858000 h 6858000"/>
              <a:gd name="connsiteX3" fmla="*/ 12573997 w 46883980"/>
              <a:gd name="connsiteY3" fmla="*/ 6858000 h 6858000"/>
              <a:gd name="connsiteX4" fmla="*/ 0 w 46883980"/>
              <a:gd name="connsiteY4" fmla="*/ 50800 h 6858000"/>
              <a:gd name="connsiteX0" fmla="*/ 0 w 48141380"/>
              <a:gd name="connsiteY0" fmla="*/ 12700 h 6858000"/>
              <a:gd name="connsiteX1" fmla="*/ 48141380 w 48141380"/>
              <a:gd name="connsiteY1" fmla="*/ 0 h 6858000"/>
              <a:gd name="connsiteX2" fmla="*/ 21438427 w 48141380"/>
              <a:gd name="connsiteY2" fmla="*/ 6858000 h 6858000"/>
              <a:gd name="connsiteX3" fmla="*/ 13831397 w 48141380"/>
              <a:gd name="connsiteY3" fmla="*/ 6858000 h 6858000"/>
              <a:gd name="connsiteX4" fmla="*/ 0 w 48141380"/>
              <a:gd name="connsiteY4" fmla="*/ 12700 h 6858000"/>
              <a:gd name="connsiteX0" fmla="*/ 0 w 48141380"/>
              <a:gd name="connsiteY0" fmla="*/ 12700 h 6896100"/>
              <a:gd name="connsiteX1" fmla="*/ 48141380 w 48141380"/>
              <a:gd name="connsiteY1" fmla="*/ 0 h 6896100"/>
              <a:gd name="connsiteX2" fmla="*/ 21438427 w 48141380"/>
              <a:gd name="connsiteY2" fmla="*/ 6858000 h 6896100"/>
              <a:gd name="connsiteX3" fmla="*/ 0 w 48141380"/>
              <a:gd name="connsiteY3" fmla="*/ 6896100 h 6896100"/>
              <a:gd name="connsiteX4" fmla="*/ 0 w 48141380"/>
              <a:gd name="connsiteY4" fmla="*/ 12700 h 6896100"/>
              <a:gd name="connsiteX0" fmla="*/ 0 w 48141380"/>
              <a:gd name="connsiteY0" fmla="*/ 1270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12700 h 6858000"/>
              <a:gd name="connsiteX0" fmla="*/ 0 w 48141380"/>
              <a:gd name="connsiteY0" fmla="*/ 0 h 6858000"/>
              <a:gd name="connsiteX1" fmla="*/ 48141380 w 48141380"/>
              <a:gd name="connsiteY1" fmla="*/ 0 h 6858000"/>
              <a:gd name="connsiteX2" fmla="*/ 21438427 w 48141380"/>
              <a:gd name="connsiteY2" fmla="*/ 6858000 h 6858000"/>
              <a:gd name="connsiteX3" fmla="*/ 419133 w 48141380"/>
              <a:gd name="connsiteY3" fmla="*/ 68453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6286999 w 48141380"/>
              <a:gd name="connsiteY3" fmla="*/ 6654800 h 6858000"/>
              <a:gd name="connsiteX4" fmla="*/ 0 w 48141380"/>
              <a:gd name="connsiteY4" fmla="*/ 0 h 6858000"/>
              <a:gd name="connsiteX0" fmla="*/ 0 w 48141380"/>
              <a:gd name="connsiteY0" fmla="*/ 0 h 6858000"/>
              <a:gd name="connsiteX1" fmla="*/ 48141380 w 48141380"/>
              <a:gd name="connsiteY1" fmla="*/ 0 h 6858000"/>
              <a:gd name="connsiteX2" fmla="*/ 21438427 w 48141380"/>
              <a:gd name="connsiteY2" fmla="*/ 6858000 h 6858000"/>
              <a:gd name="connsiteX3" fmla="*/ 0 w 48141380"/>
              <a:gd name="connsiteY3" fmla="*/ 6858000 h 6858000"/>
              <a:gd name="connsiteX4" fmla="*/ 0 w 4814138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141380" h="6858000">
                <a:moveTo>
                  <a:pt x="0" y="0"/>
                </a:moveTo>
                <a:lnTo>
                  <a:pt x="48141380" y="0"/>
                </a:lnTo>
                <a:lnTo>
                  <a:pt x="21438427"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1">
            <a:extLst>
              <a:ext uri="{FF2B5EF4-FFF2-40B4-BE49-F238E27FC236}">
                <a16:creationId xmlns:a16="http://schemas.microsoft.com/office/drawing/2014/main" id="{58926730-069F-1B8D-E1FD-633F75E2459B}"/>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94114F69-C4A1-B9BE-8E02-80D0BE04905B}"/>
              </a:ext>
            </a:extLst>
          </p:cNvPr>
          <p:cNvSpPr>
            <a:spLocks noGrp="1"/>
          </p:cNvSpPr>
          <p:nvPr>
            <p:ph type="title"/>
          </p:nvPr>
        </p:nvSpPr>
        <p:spPr>
          <a:xfrm>
            <a:off x="279400" y="301626"/>
            <a:ext cx="10414000" cy="748966"/>
          </a:xfrm>
          <a:prstGeom prst="rect">
            <a:avLst/>
          </a:prstGeom>
        </p:spPr>
        <p:txBody>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73E74F93-1941-77D6-7F23-A65ED495073A}"/>
              </a:ext>
            </a:extLst>
          </p:cNvPr>
          <p:cNvSpPr>
            <a:spLocks noGrp="1"/>
          </p:cNvSpPr>
          <p:nvPr>
            <p:ph sz="half" idx="1"/>
          </p:nvPr>
        </p:nvSpPr>
        <p:spPr>
          <a:xfrm>
            <a:off x="279400" y="1524000"/>
            <a:ext cx="5664198" cy="4652963"/>
          </a:xfrm>
          <a:prstGeom prst="rect">
            <a:avLst/>
          </a:prstGeo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laceholder 2">
            <a:extLst>
              <a:ext uri="{FF2B5EF4-FFF2-40B4-BE49-F238E27FC236}">
                <a16:creationId xmlns:a16="http://schemas.microsoft.com/office/drawing/2014/main" id="{E6C67B54-E0CF-36EF-E91C-4846D6AE07C6}"/>
              </a:ext>
            </a:extLst>
          </p:cNvPr>
          <p:cNvSpPr>
            <a:spLocks noGrp="1"/>
          </p:cNvSpPr>
          <p:nvPr>
            <p:ph type="pic" idx="10"/>
          </p:nvPr>
        </p:nvSpPr>
        <p:spPr>
          <a:xfrm>
            <a:off x="6143646" y="1524000"/>
            <a:ext cx="4320262" cy="4652963"/>
          </a:xfrm>
          <a:custGeom>
            <a:avLst/>
            <a:gdLst>
              <a:gd name="connsiteX0" fmla="*/ 0 w 3939262"/>
              <a:gd name="connsiteY0" fmla="*/ 0 h 4652963"/>
              <a:gd name="connsiteX1" fmla="*/ 3939262 w 3939262"/>
              <a:gd name="connsiteY1" fmla="*/ 0 h 4652963"/>
              <a:gd name="connsiteX2" fmla="*/ 3939262 w 3939262"/>
              <a:gd name="connsiteY2" fmla="*/ 4652963 h 4652963"/>
              <a:gd name="connsiteX3" fmla="*/ 0 w 3939262"/>
              <a:gd name="connsiteY3" fmla="*/ 4652963 h 4652963"/>
              <a:gd name="connsiteX4" fmla="*/ 0 w 3939262"/>
              <a:gd name="connsiteY4" fmla="*/ 0 h 4652963"/>
              <a:gd name="connsiteX0" fmla="*/ 0 w 4320262"/>
              <a:gd name="connsiteY0" fmla="*/ 0 h 4652963"/>
              <a:gd name="connsiteX1" fmla="*/ 4320262 w 4320262"/>
              <a:gd name="connsiteY1" fmla="*/ 0 h 4652963"/>
              <a:gd name="connsiteX2" fmla="*/ 3939262 w 4320262"/>
              <a:gd name="connsiteY2" fmla="*/ 4652963 h 4652963"/>
              <a:gd name="connsiteX3" fmla="*/ 0 w 4320262"/>
              <a:gd name="connsiteY3" fmla="*/ 4652963 h 4652963"/>
              <a:gd name="connsiteX4" fmla="*/ 0 w 4320262"/>
              <a:gd name="connsiteY4" fmla="*/ 0 h 4652963"/>
              <a:gd name="connsiteX0" fmla="*/ 0 w 4320262"/>
              <a:gd name="connsiteY0" fmla="*/ 0 h 4652963"/>
              <a:gd name="connsiteX1" fmla="*/ 4320262 w 4320262"/>
              <a:gd name="connsiteY1" fmla="*/ 0 h 4652963"/>
              <a:gd name="connsiteX2" fmla="*/ 3545562 w 4320262"/>
              <a:gd name="connsiteY2" fmla="*/ 4652963 h 4652963"/>
              <a:gd name="connsiteX3" fmla="*/ 0 w 4320262"/>
              <a:gd name="connsiteY3" fmla="*/ 4652963 h 4652963"/>
              <a:gd name="connsiteX4" fmla="*/ 0 w 4320262"/>
              <a:gd name="connsiteY4" fmla="*/ 0 h 4652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0262" h="4652963">
                <a:moveTo>
                  <a:pt x="0" y="0"/>
                </a:moveTo>
                <a:lnTo>
                  <a:pt x="4320262" y="0"/>
                </a:lnTo>
                <a:lnTo>
                  <a:pt x="3545562" y="4652963"/>
                </a:lnTo>
                <a:lnTo>
                  <a:pt x="0" y="4652963"/>
                </a:lnTo>
                <a:lnTo>
                  <a:pt x="0" y="0"/>
                </a:lnTo>
                <a:close/>
              </a:path>
            </a:pathLst>
          </a:cu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2" name="Picture 1" descr="A white circle with black text&#10;&#10;Description automatically generated">
            <a:extLst>
              <a:ext uri="{FF2B5EF4-FFF2-40B4-BE49-F238E27FC236}">
                <a16:creationId xmlns:a16="http://schemas.microsoft.com/office/drawing/2014/main" id="{317E418A-0A21-64BE-B15C-D1237F28AB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880" y="5441692"/>
            <a:ext cx="1165289" cy="1114682"/>
          </a:xfrm>
          <a:prstGeom prst="rect">
            <a:avLst/>
          </a:prstGeom>
        </p:spPr>
      </p:pic>
    </p:spTree>
    <p:extLst>
      <p:ext uri="{BB962C8B-B14F-4D97-AF65-F5344CB8AC3E}">
        <p14:creationId xmlns:p14="http://schemas.microsoft.com/office/powerpoint/2010/main" val="3629324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AFC56AA4-366D-EA5B-A32A-211192054CF3}"/>
              </a:ext>
            </a:extLst>
          </p:cNvPr>
          <p:cNvSpPr/>
          <p:nvPr userDrawn="1"/>
        </p:nvSpPr>
        <p:spPr>
          <a:xfrm rot="10800000" flipV="1">
            <a:off x="10007600" y="328"/>
            <a:ext cx="2184400" cy="1133328"/>
          </a:xfrm>
          <a:custGeom>
            <a:avLst/>
            <a:gdLst>
              <a:gd name="connsiteX0" fmla="*/ 0 w 7607030"/>
              <a:gd name="connsiteY0" fmla="*/ 0 h 6858000"/>
              <a:gd name="connsiteX1" fmla="*/ 7607030 w 7607030"/>
              <a:gd name="connsiteY1" fmla="*/ 0 h 6858000"/>
              <a:gd name="connsiteX2" fmla="*/ 7607030 w 7607030"/>
              <a:gd name="connsiteY2" fmla="*/ 6858000 h 6858000"/>
              <a:gd name="connsiteX3" fmla="*/ 0 w 7607030"/>
              <a:gd name="connsiteY3" fmla="*/ 6858000 h 6858000"/>
              <a:gd name="connsiteX4" fmla="*/ 0 w 7607030"/>
              <a:gd name="connsiteY4" fmla="*/ 0 h 6858000"/>
              <a:gd name="connsiteX0" fmla="*/ 0 w 8323722"/>
              <a:gd name="connsiteY0" fmla="*/ 0 h 6858000"/>
              <a:gd name="connsiteX1" fmla="*/ 8323722 w 8323722"/>
              <a:gd name="connsiteY1" fmla="*/ 0 h 6858000"/>
              <a:gd name="connsiteX2" fmla="*/ 7607030 w 8323722"/>
              <a:gd name="connsiteY2" fmla="*/ 6858000 h 6858000"/>
              <a:gd name="connsiteX3" fmla="*/ 0 w 8323722"/>
              <a:gd name="connsiteY3" fmla="*/ 6858000 h 6858000"/>
              <a:gd name="connsiteX4" fmla="*/ 0 w 832372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23722" h="6858000">
                <a:moveTo>
                  <a:pt x="0" y="0"/>
                </a:moveTo>
                <a:lnTo>
                  <a:pt x="8323722" y="0"/>
                </a:lnTo>
                <a:lnTo>
                  <a:pt x="7607030" y="6858000"/>
                </a:lnTo>
                <a:lnTo>
                  <a:pt x="0" y="6858000"/>
                </a:lnTo>
                <a:lnTo>
                  <a:pt x="0" y="0"/>
                </a:lnTo>
                <a:close/>
              </a:path>
            </a:pathLst>
          </a:cu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1">
            <a:extLst>
              <a:ext uri="{FF2B5EF4-FFF2-40B4-BE49-F238E27FC236}">
                <a16:creationId xmlns:a16="http://schemas.microsoft.com/office/drawing/2014/main" id="{5824D23E-E6BD-DE24-AFF4-7A829EA01AD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a:t>
            </a:fld>
            <a:endParaRPr lang="en-US" sz="14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740DC069-BF88-8198-F2FA-FE8E8046FCF8}"/>
              </a:ext>
            </a:extLst>
          </p:cNvPr>
          <p:cNvSpPr>
            <a:spLocks noGrp="1"/>
          </p:cNvSpPr>
          <p:nvPr>
            <p:ph type="title" hasCustomPrompt="1"/>
          </p:nvPr>
        </p:nvSpPr>
        <p:spPr>
          <a:xfrm>
            <a:off x="279400" y="301626"/>
            <a:ext cx="9588500" cy="748966"/>
          </a:xfrm>
          <a:prstGeom prst="rect">
            <a:avLst/>
          </a:prstGeom>
        </p:spPr>
        <p:txBody>
          <a:bodyPr/>
          <a:lstStyle>
            <a:lvl1pPr>
              <a:defRPr sz="3600">
                <a:solidFill>
                  <a:srgbClr val="0073B5"/>
                </a:solidFill>
                <a:latin typeface="Arial" panose="020B0604020202020204" pitchFamily="34" charset="0"/>
                <a:cs typeface="Arial" panose="020B0604020202020204" pitchFamily="34" charset="0"/>
              </a:defRPr>
            </a:lvl1pPr>
          </a:lstStyle>
          <a:p>
            <a:r>
              <a:rPr lang="en-US" dirty="0"/>
              <a:t>Now what?</a:t>
            </a:r>
          </a:p>
        </p:txBody>
      </p:sp>
      <p:sp>
        <p:nvSpPr>
          <p:cNvPr id="10" name="Text Placeholder 3">
            <a:extLst>
              <a:ext uri="{FF2B5EF4-FFF2-40B4-BE49-F238E27FC236}">
                <a16:creationId xmlns:a16="http://schemas.microsoft.com/office/drawing/2014/main" id="{9AEB02D3-29CF-B433-5B59-ADB91F875A8B}"/>
              </a:ext>
            </a:extLst>
          </p:cNvPr>
          <p:cNvSpPr>
            <a:spLocks noGrp="1"/>
          </p:cNvSpPr>
          <p:nvPr>
            <p:ph type="body" sz="half" idx="2" hasCustomPrompt="1"/>
          </p:nvPr>
        </p:nvSpPr>
        <p:spPr>
          <a:xfrm>
            <a:off x="277138" y="1341139"/>
            <a:ext cx="11726624" cy="4942701"/>
          </a:xfrm>
          <a:prstGeom prst="rect">
            <a:avLst/>
          </a:prstGeom>
        </p:spPr>
        <p:txBody>
          <a:bodyPr/>
          <a:lstStyle>
            <a:lvl1pPr marL="457200" indent="-457200">
              <a:buFont typeface="Arial" panose="020B0604020202020204" pitchFamily="34" charset="0"/>
              <a:buChar char="•"/>
              <a:defRPr sz="28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Download our Basic Trade Skills Concepts Guide: https://www.realityworks.com/trade-skills-implementation-page/</a:t>
            </a:r>
          </a:p>
          <a:p>
            <a:pPr lvl="0"/>
            <a:r>
              <a:rPr lang="en-US" dirty="0"/>
              <a:t>Request a consultation by completing this free form (or scanning the code) ___</a:t>
            </a:r>
          </a:p>
          <a:p>
            <a:pPr lvl="0"/>
            <a:r>
              <a:rPr lang="en-US" dirty="0"/>
              <a:t>Enter our Welding Month Giveaway: https://www.realityworks.com/were-celebrating-national-welding-month-with-a-giveaway/ </a:t>
            </a:r>
          </a:p>
          <a:p>
            <a:pPr lvl="0"/>
            <a:r>
              <a:rPr lang="en-US" dirty="0"/>
              <a:t>Contact us with questions!</a:t>
            </a:r>
          </a:p>
        </p:txBody>
      </p:sp>
      <p:pic>
        <p:nvPicPr>
          <p:cNvPr id="2" name="Picture 1" descr="A black background with white text&#10;&#10;Description automatically generated">
            <a:extLst>
              <a:ext uri="{FF2B5EF4-FFF2-40B4-BE49-F238E27FC236}">
                <a16:creationId xmlns:a16="http://schemas.microsoft.com/office/drawing/2014/main" id="{C3FF63EC-884B-A9D4-1715-2A0512DB4F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8330" y="226576"/>
            <a:ext cx="1513920" cy="672740"/>
          </a:xfrm>
          <a:prstGeom prst="rect">
            <a:avLst/>
          </a:prstGeom>
        </p:spPr>
      </p:pic>
    </p:spTree>
    <p:extLst>
      <p:ext uri="{BB962C8B-B14F-4D97-AF65-F5344CB8AC3E}">
        <p14:creationId xmlns:p14="http://schemas.microsoft.com/office/powerpoint/2010/main" val="4223113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D134738-AB0F-D336-EB4F-F76FF30F94A7}"/>
              </a:ext>
            </a:extLst>
          </p:cNvPr>
          <p:cNvSpPr/>
          <p:nvPr userDrawn="1"/>
        </p:nvSpPr>
        <p:spPr>
          <a:xfrm>
            <a:off x="0" y="0"/>
            <a:ext cx="12192000" cy="6858000"/>
          </a:xfrm>
          <a:prstGeom prst="rect">
            <a:avLst/>
          </a:prstGeom>
          <a:solidFill>
            <a:srgbClr val="0073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18439923-8080-BFA1-ABD9-3AAF85CA1846}"/>
              </a:ext>
            </a:extLst>
          </p:cNvPr>
          <p:cNvSpPr>
            <a:spLocks noGrp="1"/>
          </p:cNvSpPr>
          <p:nvPr>
            <p:ph type="title" hasCustomPrompt="1"/>
          </p:nvPr>
        </p:nvSpPr>
        <p:spPr>
          <a:xfrm>
            <a:off x="279400" y="714438"/>
            <a:ext cx="11635462" cy="2540098"/>
          </a:xfrm>
          <a:prstGeom prst="rect">
            <a:avLst/>
          </a:prstGeom>
        </p:spPr>
        <p:txBody>
          <a:bodyPr/>
          <a:lstStyle>
            <a:lvl1pPr algn="ctr">
              <a:defRPr sz="4000" b="0">
                <a:solidFill>
                  <a:schemeClr val="bg1"/>
                </a:solidFill>
                <a:latin typeface="Arial" panose="020B0604020202020204" pitchFamily="34" charset="0"/>
                <a:cs typeface="Arial" panose="020B0604020202020204" pitchFamily="34" charset="0"/>
              </a:defRPr>
            </a:lvl1pPr>
          </a:lstStyle>
          <a:p>
            <a:r>
              <a:rPr lang="en-US" dirty="0"/>
              <a:t>For more information please contact </a:t>
            </a:r>
            <a:br>
              <a:rPr lang="en-US" dirty="0"/>
            </a:br>
            <a:r>
              <a:rPr lang="en-US" dirty="0"/>
              <a:t>Realityworks, Inc. through email at information@realityworks.com </a:t>
            </a:r>
            <a:br>
              <a:rPr lang="en-US" dirty="0"/>
            </a:br>
            <a:r>
              <a:rPr lang="en-US" dirty="0"/>
              <a:t>or call toll free at 800.830.1416</a:t>
            </a:r>
          </a:p>
        </p:txBody>
      </p:sp>
      <p:pic>
        <p:nvPicPr>
          <p:cNvPr id="3" name="Picture 2" descr="A black background with white text&#10;&#10;Description automatically generated">
            <a:extLst>
              <a:ext uri="{FF2B5EF4-FFF2-40B4-BE49-F238E27FC236}">
                <a16:creationId xmlns:a16="http://schemas.microsoft.com/office/drawing/2014/main" id="{AC514692-4913-88A0-8B43-33EE0787FCB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35903" y="3847797"/>
            <a:ext cx="4520193" cy="2008636"/>
          </a:xfrm>
          <a:prstGeom prst="rect">
            <a:avLst/>
          </a:prstGeom>
        </p:spPr>
      </p:pic>
    </p:spTree>
    <p:extLst>
      <p:ext uri="{BB962C8B-B14F-4D97-AF65-F5344CB8AC3E}">
        <p14:creationId xmlns:p14="http://schemas.microsoft.com/office/powerpoint/2010/main" val="12864441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831869"/>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 id="2147483664" r:id="rId4"/>
    <p:sldLayoutId id="214748365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www.wallpaperflare.com/women-s-make-up-violence-photography-beauty-model-young-model-wallpaper-wewc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6CE891-02CB-0048-9344-169898426E8C}"/>
              </a:ext>
            </a:extLst>
          </p:cNvPr>
          <p:cNvSpPr>
            <a:spLocks noGrp="1"/>
          </p:cNvSpPr>
          <p:nvPr>
            <p:ph type="title"/>
          </p:nvPr>
        </p:nvSpPr>
        <p:spPr>
          <a:xfrm>
            <a:off x="500294" y="2766763"/>
            <a:ext cx="5359593" cy="1466364"/>
          </a:xfrm>
        </p:spPr>
        <p:txBody>
          <a:bodyPr/>
          <a:lstStyle/>
          <a:p>
            <a:r>
              <a:rPr lang="en-US" sz="4000" dirty="0">
                <a:solidFill>
                  <a:schemeClr val="bg1"/>
                </a:solidFill>
                <a:latin typeface="Arial" panose="020B0604020202020204" pitchFamily="34" charset="0"/>
                <a:cs typeface="Arial" panose="020B0604020202020204" pitchFamily="34" charset="0"/>
              </a:rPr>
              <a:t>Healthy </a:t>
            </a:r>
            <a:br>
              <a:rPr lang="en-US" sz="4000" dirty="0">
                <a:solidFill>
                  <a:schemeClr val="bg1"/>
                </a:solidFill>
                <a:latin typeface="Arial" panose="020B0604020202020204" pitchFamily="34" charset="0"/>
                <a:cs typeface="Arial" panose="020B0604020202020204" pitchFamily="34" charset="0"/>
              </a:rPr>
            </a:br>
            <a:r>
              <a:rPr lang="en-US" sz="4000" dirty="0">
                <a:solidFill>
                  <a:schemeClr val="bg1"/>
                </a:solidFill>
                <a:latin typeface="Arial" panose="020B0604020202020204" pitchFamily="34" charset="0"/>
                <a:cs typeface="Arial" panose="020B0604020202020204" pitchFamily="34" charset="0"/>
              </a:rPr>
              <a:t>Relationships</a:t>
            </a:r>
            <a:endParaRPr lang="en-US" dirty="0"/>
          </a:p>
        </p:txBody>
      </p:sp>
      <p:sp>
        <p:nvSpPr>
          <p:cNvPr id="10" name="Content Placeholder 9">
            <a:extLst>
              <a:ext uri="{FF2B5EF4-FFF2-40B4-BE49-F238E27FC236}">
                <a16:creationId xmlns:a16="http://schemas.microsoft.com/office/drawing/2014/main" id="{06F97433-FF1A-56A0-C3C7-1071214EB255}"/>
              </a:ext>
            </a:extLst>
          </p:cNvPr>
          <p:cNvSpPr>
            <a:spLocks noGrp="1"/>
          </p:cNvSpPr>
          <p:nvPr>
            <p:ph sz="half" idx="10"/>
          </p:nvPr>
        </p:nvSpPr>
        <p:spPr>
          <a:xfrm>
            <a:off x="500294" y="4233127"/>
            <a:ext cx="6989532" cy="1038225"/>
          </a:xfrm>
        </p:spPr>
        <p:txBody>
          <a:bodyPr>
            <a:normAutofit/>
          </a:bodyPr>
          <a:lstStyle/>
          <a:p>
            <a:pPr>
              <a:lnSpc>
                <a:spcPct val="100000"/>
              </a:lnSpc>
            </a:pPr>
            <a:r>
              <a:rPr lang="en-US" sz="2400" dirty="0" err="1"/>
              <a:t>RealCare</a:t>
            </a:r>
            <a:r>
              <a:rPr lang="en-US" sz="2400" dirty="0"/>
              <a:t> Program: Life Skills and Healthy Choices for Middle School Students Curriculum</a:t>
            </a:r>
            <a:endParaRPr lang="en-US" sz="2400" dirty="0">
              <a:solidFill>
                <a:schemeClr val="bg1"/>
              </a:solidFill>
              <a:latin typeface="Arial" panose="020B0604020202020204" pitchFamily="34" charset="0"/>
              <a:cs typeface="Arial" panose="020B0604020202020204" pitchFamily="34" charset="0"/>
            </a:endParaRPr>
          </a:p>
        </p:txBody>
      </p:sp>
      <p:pic>
        <p:nvPicPr>
          <p:cNvPr id="15" name="Picture 14" descr="A white circle with black text&#10;&#10;Description automatically generated">
            <a:extLst>
              <a:ext uri="{FF2B5EF4-FFF2-40B4-BE49-F238E27FC236}">
                <a16:creationId xmlns:a16="http://schemas.microsoft.com/office/drawing/2014/main" id="{CBC70837-CA34-8B57-572B-BAA2A63D4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367" y="449503"/>
            <a:ext cx="2105653" cy="2014205"/>
          </a:xfrm>
          <a:prstGeom prst="rect">
            <a:avLst/>
          </a:prstGeom>
        </p:spPr>
      </p:pic>
      <p:pic>
        <p:nvPicPr>
          <p:cNvPr id="2" name="Picture Placeholder 5" descr="Holding hands">
            <a:extLst>
              <a:ext uri="{FF2B5EF4-FFF2-40B4-BE49-F238E27FC236}">
                <a16:creationId xmlns:a16="http://schemas.microsoft.com/office/drawing/2014/main" id="{5935CDE2-D2C5-44D9-1513-780C49B79920}"/>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l="27659" r="27659"/>
          <a:stretch/>
        </p:blipFill>
        <p:spPr>
          <a:xfrm>
            <a:off x="7591425" y="-14515"/>
            <a:ext cx="4600575" cy="6872515"/>
          </a:xfrm>
        </p:spPr>
      </p:pic>
    </p:spTree>
    <p:extLst>
      <p:ext uri="{BB962C8B-B14F-4D97-AF65-F5344CB8AC3E}">
        <p14:creationId xmlns:p14="http://schemas.microsoft.com/office/powerpoint/2010/main" val="2377802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3D4133F-125A-7E59-B51C-BA65F301E8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64" y="0"/>
            <a:ext cx="6057871" cy="568913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5CA7E31-2D8F-1E49-3C07-DC04EFC4F07D}"/>
              </a:ext>
            </a:extLst>
          </p:cNvPr>
          <p:cNvSpPr txBox="1"/>
          <p:nvPr/>
        </p:nvSpPr>
        <p:spPr>
          <a:xfrm>
            <a:off x="7356764" y="5442910"/>
            <a:ext cx="4835236" cy="246221"/>
          </a:xfrm>
          <a:prstGeom prst="rect">
            <a:avLst/>
          </a:prstGeom>
          <a:noFill/>
        </p:spPr>
        <p:txBody>
          <a:bodyPr wrap="square">
            <a:spAutoFit/>
          </a:bodyPr>
          <a:lstStyle/>
          <a:p>
            <a:r>
              <a:rPr lang="en-US" sz="1000" b="0" i="0" dirty="0">
                <a:solidFill>
                  <a:srgbClr val="000000"/>
                </a:solidFill>
                <a:effectLst/>
              </a:rPr>
              <a:t>https://safeplace.msu.edu/info-resources/relationship-violence/power-control-wheel</a:t>
            </a:r>
            <a:endParaRPr lang="en-US" sz="1000" dirty="0"/>
          </a:p>
        </p:txBody>
      </p:sp>
    </p:spTree>
    <p:extLst>
      <p:ext uri="{BB962C8B-B14F-4D97-AF65-F5344CB8AC3E}">
        <p14:creationId xmlns:p14="http://schemas.microsoft.com/office/powerpoint/2010/main" val="2194935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with a wet eye&#10;&#10;Description automatically generated">
            <a:extLst>
              <a:ext uri="{FF2B5EF4-FFF2-40B4-BE49-F238E27FC236}">
                <a16:creationId xmlns:a16="http://schemas.microsoft.com/office/drawing/2014/main" id="{60186BF3-FCE5-E8BE-9A0D-3AF7FBEC506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flipH="1">
            <a:off x="-1" y="-2676"/>
            <a:ext cx="4684295" cy="6860676"/>
          </a:xfrm>
          <a:prstGeom prst="rect">
            <a:avLst/>
          </a:prstGeom>
        </p:spPr>
      </p:pic>
      <p:sp>
        <p:nvSpPr>
          <p:cNvPr id="2" name="Slide Number Placeholder 1">
            <a:extLst>
              <a:ext uri="{FF2B5EF4-FFF2-40B4-BE49-F238E27FC236}">
                <a16:creationId xmlns:a16="http://schemas.microsoft.com/office/drawing/2014/main" id="{A0C7792C-2610-6388-4CFB-4811422312D3}"/>
              </a:ext>
            </a:extLst>
          </p:cNvPr>
          <p:cNvSpPr>
            <a:spLocks noGrp="1"/>
          </p:cNvSpPr>
          <p:nvPr>
            <p:ph type="sldNum" sz="quarter" idx="4294967295"/>
          </p:nvPr>
        </p:nvSpPr>
        <p:spPr/>
        <p:txBody>
          <a:bodyPr/>
          <a:lstStyle/>
          <a:p>
            <a:pPr algn="r"/>
            <a:endParaRPr lang="en-US" sz="1400" dirty="0">
              <a:latin typeface="Arial" panose="020B0604020202020204" pitchFamily="34" charset="0"/>
              <a:cs typeface="Arial" panose="020B0604020202020204" pitchFamily="34" charset="0"/>
            </a:endParaRPr>
          </a:p>
        </p:txBody>
      </p:sp>
      <p:sp>
        <p:nvSpPr>
          <p:cNvPr id="9" name="Title 5">
            <a:extLst>
              <a:ext uri="{FF2B5EF4-FFF2-40B4-BE49-F238E27FC236}">
                <a16:creationId xmlns:a16="http://schemas.microsoft.com/office/drawing/2014/main" id="{94A8280C-B8E8-6AC9-616E-0E1041CAFFD4}"/>
              </a:ext>
            </a:extLst>
          </p:cNvPr>
          <p:cNvSpPr txBox="1">
            <a:spLocks/>
          </p:cNvSpPr>
          <p:nvPr/>
        </p:nvSpPr>
        <p:spPr>
          <a:xfrm>
            <a:off x="442532" y="968675"/>
            <a:ext cx="11749468" cy="74896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latin typeface="Arial" panose="020B0604020202020204" pitchFamily="34" charset="0"/>
                <a:cs typeface="Arial" panose="020B0604020202020204" pitchFamily="34" charset="0"/>
              </a:rPr>
              <a:t>What is Relationship Abuse?</a:t>
            </a:r>
            <a:endParaRPr lang="en-US" sz="3200" dirty="0"/>
          </a:p>
        </p:txBody>
      </p:sp>
      <p:sp>
        <p:nvSpPr>
          <p:cNvPr id="3" name="Content Placeholder 4">
            <a:extLst>
              <a:ext uri="{FF2B5EF4-FFF2-40B4-BE49-F238E27FC236}">
                <a16:creationId xmlns:a16="http://schemas.microsoft.com/office/drawing/2014/main" id="{D01052D1-2BA1-3D0D-C039-700897E3699A}"/>
              </a:ext>
            </a:extLst>
          </p:cNvPr>
          <p:cNvSpPr>
            <a:spLocks noGrp="1"/>
          </p:cNvSpPr>
          <p:nvPr>
            <p:ph idx="1"/>
          </p:nvPr>
        </p:nvSpPr>
        <p:spPr>
          <a:xfrm>
            <a:off x="3977184" y="1717641"/>
            <a:ext cx="4781765" cy="3962400"/>
          </a:xfrm>
        </p:spPr>
        <p:txBody>
          <a:bodyPr/>
          <a:lstStyle/>
          <a:p>
            <a:pPr marL="0" indent="0" rtl="0">
              <a:spcBef>
                <a:spcPts val="0"/>
              </a:spcBef>
              <a:spcAft>
                <a:spcPts val="1000"/>
              </a:spcAft>
              <a:buNone/>
            </a:pPr>
            <a:r>
              <a:rPr lang="en-US" sz="1800" b="0" i="0" u="sng" dirty="0">
                <a:solidFill>
                  <a:srgbClr val="000000"/>
                </a:solidFill>
                <a:effectLst/>
                <a:latin typeface="Arial" panose="020B0604020202020204" pitchFamily="34" charset="0"/>
              </a:rPr>
              <a:t>Relationship abuse</a:t>
            </a:r>
            <a:r>
              <a:rPr lang="en-US" sz="1800" b="0" i="0" u="none" strike="noStrike" dirty="0">
                <a:solidFill>
                  <a:srgbClr val="000000"/>
                </a:solidFill>
                <a:effectLst/>
                <a:latin typeface="Arial" panose="020B0604020202020204" pitchFamily="34" charset="0"/>
              </a:rPr>
              <a:t> is a pattern of abuse and manipulating behaviors used to maintain power and control over a former or current partner. </a:t>
            </a:r>
          </a:p>
          <a:p>
            <a:pPr marL="0" indent="0" rtl="0">
              <a:spcBef>
                <a:spcPts val="0"/>
              </a:spcBef>
              <a:spcAft>
                <a:spcPts val="1000"/>
              </a:spcAft>
              <a:buNone/>
            </a:pPr>
            <a:r>
              <a:rPr lang="en-US" sz="1800" b="0" i="0" u="none" strike="noStrike" dirty="0">
                <a:solidFill>
                  <a:srgbClr val="000000"/>
                </a:solidFill>
                <a:effectLst/>
                <a:latin typeface="Arial" panose="020B0604020202020204" pitchFamily="34" charset="0"/>
              </a:rPr>
              <a:t>An abusive relationship means more than being hit by the person who claims to love or care about you. Abuse can be emotional, psychological, financial, sexual, or physical and includes threats, isolation, and intimidation. </a:t>
            </a:r>
          </a:p>
          <a:p>
            <a:pPr marL="0" indent="0" rtl="0">
              <a:spcBef>
                <a:spcPts val="0"/>
              </a:spcBef>
              <a:spcAft>
                <a:spcPts val="1000"/>
              </a:spcAft>
              <a:buNone/>
            </a:pPr>
            <a:r>
              <a:rPr lang="en-US" sz="1800" b="0" i="0" u="none" strike="noStrike" dirty="0">
                <a:solidFill>
                  <a:srgbClr val="000000"/>
                </a:solidFill>
                <a:effectLst/>
                <a:latin typeface="Arial" panose="020B0604020202020204" pitchFamily="34" charset="0"/>
              </a:rPr>
              <a:t>Abuse tends to escalate over time. Abuse is always part of a larger pattern of behavior.  </a:t>
            </a:r>
            <a:br>
              <a:rPr lang="en-US" dirty="0"/>
            </a:br>
            <a:endParaRPr lang="en-US" dirty="0"/>
          </a:p>
        </p:txBody>
      </p:sp>
      <p:sp>
        <p:nvSpPr>
          <p:cNvPr id="5" name="Slide Number Placeholder 1">
            <a:extLst>
              <a:ext uri="{FF2B5EF4-FFF2-40B4-BE49-F238E27FC236}">
                <a16:creationId xmlns:a16="http://schemas.microsoft.com/office/drawing/2014/main" id="{E9517229-7B19-4996-1617-856EED5A605D}"/>
              </a:ext>
            </a:extLst>
          </p:cNvPr>
          <p:cNvSpPr>
            <a:spLocks noGrp="1"/>
          </p:cNvSpPr>
          <p:nvPr>
            <p:ph type="sldNum" sz="quarter" idx="4294967295"/>
          </p:nvPr>
        </p:nvSpPr>
        <p:spPr>
          <a:xfrm>
            <a:off x="7073884"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3</a:t>
            </a:fld>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83756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E4964D-AB1F-13D2-7D53-3015C1D7A49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4</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C3EF130D-9022-81B3-F1E3-E6DFC742A3FB}"/>
              </a:ext>
            </a:extLst>
          </p:cNvPr>
          <p:cNvSpPr>
            <a:spLocks noGrp="1"/>
          </p:cNvSpPr>
          <p:nvPr>
            <p:ph type="title"/>
          </p:nvPr>
        </p:nvSpPr>
        <p:spPr/>
        <p:txBody>
          <a:bodyPr/>
          <a:lstStyle/>
          <a:p>
            <a:r>
              <a:rPr lang="en-US" dirty="0">
                <a:solidFill>
                  <a:schemeClr val="tx1"/>
                </a:solidFill>
              </a:rPr>
              <a:t>Self-Test</a:t>
            </a:r>
          </a:p>
        </p:txBody>
      </p:sp>
      <p:sp>
        <p:nvSpPr>
          <p:cNvPr id="4" name="Text Placeholder 3">
            <a:extLst>
              <a:ext uri="{FF2B5EF4-FFF2-40B4-BE49-F238E27FC236}">
                <a16:creationId xmlns:a16="http://schemas.microsoft.com/office/drawing/2014/main" id="{F64B59D5-343D-D56F-347F-0A76C42CD82C}"/>
              </a:ext>
            </a:extLst>
          </p:cNvPr>
          <p:cNvSpPr>
            <a:spLocks noGrp="1"/>
          </p:cNvSpPr>
          <p:nvPr>
            <p:ph type="body" sz="half" idx="2"/>
          </p:nvPr>
        </p:nvSpPr>
        <p:spPr>
          <a:xfrm>
            <a:off x="277138" y="1341139"/>
            <a:ext cx="5818862" cy="4942701"/>
          </a:xfrm>
        </p:spPr>
        <p:txBody>
          <a:bodyPr/>
          <a:lstStyle/>
          <a:p>
            <a:pPr marL="0" indent="0" rtl="0">
              <a:spcBef>
                <a:spcPts val="0"/>
              </a:spcBef>
              <a:spcAft>
                <a:spcPts val="1000"/>
              </a:spcAft>
              <a:buNone/>
            </a:pPr>
            <a:r>
              <a:rPr lang="en-US" sz="2800" b="0" i="0" u="none" strike="noStrike" dirty="0">
                <a:solidFill>
                  <a:srgbClr val="000000"/>
                </a:solidFill>
                <a:effectLst/>
                <a:latin typeface="Arial" panose="020B0604020202020204" pitchFamily="34" charset="0"/>
              </a:rPr>
              <a:t>Do you wonder if your relationship may be abusive? Ask yourself the questions below. The more “yes” answers, the more likely it is that you are in an abusive relationship.</a:t>
            </a:r>
            <a:endParaRPr lang="en-US" sz="2800" b="0" dirty="0">
              <a:effectLst/>
            </a:endParaRPr>
          </a:p>
          <a:p>
            <a:pPr marL="0" indent="0" rtl="0">
              <a:spcBef>
                <a:spcPts val="0"/>
              </a:spcBef>
              <a:spcAft>
                <a:spcPts val="1000"/>
              </a:spcAft>
              <a:buNone/>
            </a:pPr>
            <a:r>
              <a:rPr lang="en-US" sz="2800" b="1" i="0" u="none" strike="noStrike" dirty="0">
                <a:solidFill>
                  <a:srgbClr val="000000"/>
                </a:solidFill>
                <a:effectLst/>
                <a:latin typeface="Arial" panose="020B0604020202020204" pitchFamily="34" charset="0"/>
              </a:rPr>
              <a:t>Does your partner: </a:t>
            </a:r>
            <a:endParaRPr lang="en-US" sz="2800" b="0" dirty="0">
              <a:effectLst/>
            </a:endParaRPr>
          </a:p>
          <a:p>
            <a:pPr marL="742950" indent="-285750" rtl="0">
              <a:spcBef>
                <a:spcPts val="300"/>
              </a:spcBef>
              <a:spcAft>
                <a:spcPts val="0"/>
              </a:spcAft>
              <a:buFont typeface="Arial" panose="020B0604020202020204" pitchFamily="34" charset="0"/>
              <a:buChar char="•"/>
            </a:pPr>
            <a:r>
              <a:rPr lang="en-US" sz="2400" i="0" u="none" strike="noStrike" dirty="0">
                <a:solidFill>
                  <a:srgbClr val="000000"/>
                </a:solidFill>
                <a:effectLst/>
                <a:latin typeface="Arial" panose="020B0604020202020204" pitchFamily="34" charset="0"/>
              </a:rPr>
              <a:t>Humiliate, insult, criticize, demean, or yell at you?</a:t>
            </a:r>
            <a:endParaRPr lang="en-US" sz="2400" dirty="0">
              <a:effectLst/>
            </a:endParaRPr>
          </a:p>
          <a:p>
            <a:pPr marL="742950" indent="-285750" rtl="0">
              <a:spcBef>
                <a:spcPts val="300"/>
              </a:spcBef>
              <a:spcAft>
                <a:spcPts val="0"/>
              </a:spcAft>
              <a:buFont typeface="Arial" panose="020B0604020202020204" pitchFamily="34" charset="0"/>
              <a:buChar char="•"/>
            </a:pPr>
            <a:r>
              <a:rPr lang="en-US" sz="2400" i="0" u="none" strike="noStrike" dirty="0">
                <a:solidFill>
                  <a:srgbClr val="000000"/>
                </a:solidFill>
                <a:effectLst/>
                <a:latin typeface="Arial" panose="020B0604020202020204" pitchFamily="34" charset="0"/>
              </a:rPr>
              <a:t>Ignore or put down your thoughts, feelings, or accomplishments?</a:t>
            </a:r>
            <a:endParaRPr lang="en-US" sz="2400" dirty="0">
              <a:effectLst/>
            </a:endParaRPr>
          </a:p>
          <a:p>
            <a:pPr marL="742950" indent="-285750" rtl="0">
              <a:spcBef>
                <a:spcPts val="300"/>
              </a:spcBef>
              <a:spcAft>
                <a:spcPts val="0"/>
              </a:spcAft>
              <a:buFont typeface="Arial" panose="020B0604020202020204" pitchFamily="34" charset="0"/>
              <a:buChar char="•"/>
            </a:pPr>
            <a:r>
              <a:rPr lang="en-US" sz="2400" i="0" u="none" strike="noStrike" dirty="0">
                <a:solidFill>
                  <a:srgbClr val="000000"/>
                </a:solidFill>
                <a:effectLst/>
                <a:latin typeface="Arial" panose="020B0604020202020204" pitchFamily="34" charset="0"/>
              </a:rPr>
              <a:t>Treat you so badly that you are embarrassed for your friends and family to see?</a:t>
            </a:r>
            <a:endParaRPr lang="en-US" sz="2400" dirty="0">
              <a:effectLst/>
            </a:endParaRPr>
          </a:p>
          <a:p>
            <a:endParaRPr lang="en-US" dirty="0"/>
          </a:p>
        </p:txBody>
      </p:sp>
      <p:sp>
        <p:nvSpPr>
          <p:cNvPr id="5" name="Text Placeholder 3">
            <a:extLst>
              <a:ext uri="{FF2B5EF4-FFF2-40B4-BE49-F238E27FC236}">
                <a16:creationId xmlns:a16="http://schemas.microsoft.com/office/drawing/2014/main" id="{1B958004-5EBA-03B3-EAC4-25C537993AED}"/>
              </a:ext>
            </a:extLst>
          </p:cNvPr>
          <p:cNvSpPr txBox="1">
            <a:spLocks/>
          </p:cNvSpPr>
          <p:nvPr/>
        </p:nvSpPr>
        <p:spPr>
          <a:xfrm>
            <a:off x="6096000" y="1341139"/>
            <a:ext cx="5818862" cy="4942701"/>
          </a:xfrm>
          <a:prstGeom prst="rect">
            <a:avLst/>
          </a:prstGeom>
        </p:spPr>
        <p:txBody>
          <a:bodyPr/>
          <a:lstStyle>
            <a:lvl1pPr marL="457200" indent="-4572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742950" indent="-285750">
              <a:spcBef>
                <a:spcPts val="300"/>
              </a:spcBef>
            </a:pPr>
            <a:r>
              <a:rPr lang="en-US" sz="2400" dirty="0">
                <a:solidFill>
                  <a:srgbClr val="000000"/>
                </a:solidFill>
              </a:rPr>
              <a:t>Blame you for all the problems in your relationship or for their own abusive behavior?</a:t>
            </a:r>
            <a:endParaRPr lang="en-US" sz="2400" dirty="0"/>
          </a:p>
          <a:p>
            <a:pPr marL="742950" indent="-285750">
              <a:spcBef>
                <a:spcPts val="300"/>
              </a:spcBef>
            </a:pPr>
            <a:r>
              <a:rPr lang="en-US" sz="2400" dirty="0">
                <a:solidFill>
                  <a:srgbClr val="000000"/>
                </a:solidFill>
              </a:rPr>
              <a:t>See you as property or a sex object, rather than as a person?</a:t>
            </a:r>
            <a:endParaRPr lang="en-US" sz="2400" dirty="0"/>
          </a:p>
          <a:p>
            <a:pPr marL="742950" indent="-285750">
              <a:spcBef>
                <a:spcPts val="300"/>
              </a:spcBef>
            </a:pPr>
            <a:r>
              <a:rPr lang="en-US" sz="2400" dirty="0">
                <a:solidFill>
                  <a:srgbClr val="000000"/>
                </a:solidFill>
              </a:rPr>
              <a:t>Act excessively jealous and possessive?</a:t>
            </a:r>
            <a:endParaRPr lang="en-US" sz="2400" dirty="0"/>
          </a:p>
          <a:p>
            <a:pPr marL="742950" indent="-285750">
              <a:spcBef>
                <a:spcPts val="300"/>
              </a:spcBef>
            </a:pPr>
            <a:r>
              <a:rPr lang="en-US" sz="2400" dirty="0">
                <a:solidFill>
                  <a:srgbClr val="000000"/>
                </a:solidFill>
              </a:rPr>
              <a:t>Control where you go or what you do?</a:t>
            </a:r>
            <a:endParaRPr lang="en-US" sz="2400" dirty="0"/>
          </a:p>
          <a:p>
            <a:pPr marL="742950" indent="-285750">
              <a:spcBef>
                <a:spcPts val="300"/>
              </a:spcBef>
            </a:pPr>
            <a:r>
              <a:rPr lang="en-US" sz="2400" dirty="0">
                <a:solidFill>
                  <a:srgbClr val="000000"/>
                </a:solidFill>
              </a:rPr>
              <a:t>Keep you from seeing your friends or family?</a:t>
            </a:r>
            <a:endParaRPr lang="en-US" sz="2400" dirty="0"/>
          </a:p>
          <a:p>
            <a:pPr marL="742950" indent="-285750">
              <a:spcBef>
                <a:spcPts val="300"/>
              </a:spcBef>
            </a:pPr>
            <a:r>
              <a:rPr lang="en-US" sz="2400" dirty="0">
                <a:solidFill>
                  <a:srgbClr val="000000"/>
                </a:solidFill>
              </a:rPr>
              <a:t>Check up on you all the time to see where you are, what you’re doing, and who you are with?</a:t>
            </a:r>
            <a:endParaRPr lang="en-US" sz="2400" dirty="0"/>
          </a:p>
          <a:p>
            <a:endParaRPr lang="en-US" dirty="0"/>
          </a:p>
        </p:txBody>
      </p:sp>
    </p:spTree>
    <p:extLst>
      <p:ext uri="{BB962C8B-B14F-4D97-AF65-F5344CB8AC3E}">
        <p14:creationId xmlns:p14="http://schemas.microsoft.com/office/powerpoint/2010/main" val="3926954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EEAE749-373A-B4E7-ABE1-F7F0A6DC1D34}"/>
              </a:ext>
            </a:extLst>
          </p:cNvPr>
          <p:cNvSpPr>
            <a:spLocks noGrp="1"/>
          </p:cNvSpPr>
          <p:nvPr>
            <p:ph type="sldNum" sz="quarter" idx="4294967295"/>
          </p:nvPr>
        </p:nvSpPr>
        <p:spPr>
          <a:xfrm>
            <a:off x="9260562" y="6356350"/>
            <a:ext cx="2743200" cy="365125"/>
          </a:xfrm>
          <a:prstGeom prst="rect">
            <a:avLst/>
          </a:prstGeom>
        </p:spPr>
        <p:txBody>
          <a:bodyPr/>
          <a:lstStyle/>
          <a:p>
            <a:pPr algn="r"/>
            <a:fld id="{26A73188-35B0-4568-ABA9-135BE372F85A}" type="slidenum">
              <a:rPr lang="en-US" sz="1400" smtClean="0">
                <a:latin typeface="Arial" panose="020B0604020202020204" pitchFamily="34" charset="0"/>
                <a:cs typeface="Arial" panose="020B0604020202020204" pitchFamily="34" charset="0"/>
              </a:rPr>
              <a:pPr algn="r"/>
              <a:t>5</a:t>
            </a:fld>
            <a:endParaRPr lang="en-US" sz="1400" dirty="0">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A2F668AD-54F3-C8D6-9D40-2AD4CD409D86}"/>
              </a:ext>
            </a:extLst>
          </p:cNvPr>
          <p:cNvSpPr>
            <a:spLocks noGrp="1"/>
          </p:cNvSpPr>
          <p:nvPr>
            <p:ph type="title"/>
          </p:nvPr>
        </p:nvSpPr>
        <p:spPr/>
        <p:txBody>
          <a:bodyPr/>
          <a:lstStyle/>
          <a:p>
            <a:r>
              <a:rPr lang="en-US" dirty="0">
                <a:solidFill>
                  <a:schemeClr val="tx1"/>
                </a:solidFill>
              </a:rPr>
              <a:t>Self-Test</a:t>
            </a:r>
            <a:endParaRPr lang="en-US" dirty="0"/>
          </a:p>
        </p:txBody>
      </p:sp>
      <p:sp>
        <p:nvSpPr>
          <p:cNvPr id="4" name="Text Placeholder 3">
            <a:extLst>
              <a:ext uri="{FF2B5EF4-FFF2-40B4-BE49-F238E27FC236}">
                <a16:creationId xmlns:a16="http://schemas.microsoft.com/office/drawing/2014/main" id="{A2335BD0-9348-B3FB-1DBB-FF64938D8F51}"/>
              </a:ext>
            </a:extLst>
          </p:cNvPr>
          <p:cNvSpPr>
            <a:spLocks noGrp="1"/>
          </p:cNvSpPr>
          <p:nvPr>
            <p:ph type="body" sz="half" idx="2"/>
          </p:nvPr>
        </p:nvSpPr>
        <p:spPr/>
        <p:txBody>
          <a:bodyPr/>
          <a:lstStyle/>
          <a:p>
            <a:pPr marL="0" indent="0">
              <a:buNone/>
            </a:pPr>
            <a:r>
              <a:rPr lang="en-US" sz="2800" b="1" i="0" u="none" strike="noStrike" dirty="0">
                <a:solidFill>
                  <a:srgbClr val="000000"/>
                </a:solidFill>
                <a:effectLst/>
                <a:latin typeface="Arial" panose="020B0604020202020204" pitchFamily="34" charset="0"/>
              </a:rPr>
              <a:t>Does your partner: </a:t>
            </a:r>
          </a:p>
          <a:p>
            <a:pPr marL="742950" indent="-285750">
              <a:spcBef>
                <a:spcPts val="300"/>
              </a:spcBef>
            </a:pPr>
            <a:r>
              <a:rPr lang="en-US" sz="2800" dirty="0">
                <a:solidFill>
                  <a:srgbClr val="000000"/>
                </a:solidFill>
              </a:rPr>
              <a:t>Accuse you without good reason of being unfaithful or flirting?</a:t>
            </a:r>
            <a:endParaRPr lang="en-US" sz="2800" dirty="0"/>
          </a:p>
          <a:p>
            <a:pPr marL="742950" indent="-285750">
              <a:spcBef>
                <a:spcPts val="300"/>
              </a:spcBef>
            </a:pPr>
            <a:r>
              <a:rPr lang="en-US" sz="2800" dirty="0">
                <a:solidFill>
                  <a:srgbClr val="000000"/>
                </a:solidFill>
              </a:rPr>
              <a:t>Limit your access to money or your phone?</a:t>
            </a:r>
            <a:endParaRPr lang="en-US" sz="2800" dirty="0"/>
          </a:p>
          <a:p>
            <a:pPr marL="742950" indent="-285750">
              <a:spcBef>
                <a:spcPts val="300"/>
              </a:spcBef>
            </a:pPr>
            <a:r>
              <a:rPr lang="en-US" sz="2800" dirty="0">
                <a:solidFill>
                  <a:srgbClr val="000000"/>
                </a:solidFill>
              </a:rPr>
              <a:t>Have a bad and unpredictable temper?</a:t>
            </a:r>
            <a:endParaRPr lang="en-US" sz="2800" dirty="0"/>
          </a:p>
          <a:p>
            <a:pPr marL="742950" indent="-285750">
              <a:spcBef>
                <a:spcPts val="300"/>
              </a:spcBef>
            </a:pPr>
            <a:r>
              <a:rPr lang="en-US" sz="2800" dirty="0">
                <a:solidFill>
                  <a:srgbClr val="000000"/>
                </a:solidFill>
              </a:rPr>
              <a:t>Destroy your belongings or things you value?</a:t>
            </a:r>
            <a:endParaRPr lang="en-US" sz="2800" dirty="0"/>
          </a:p>
          <a:p>
            <a:pPr marL="742950" indent="-285750">
              <a:spcBef>
                <a:spcPts val="300"/>
              </a:spcBef>
            </a:pPr>
            <a:r>
              <a:rPr lang="en-US" sz="2800" dirty="0">
                <a:solidFill>
                  <a:srgbClr val="000000"/>
                </a:solidFill>
              </a:rPr>
              <a:t>Hurt you or threaten to hurt or try to kill you?</a:t>
            </a:r>
            <a:endParaRPr lang="en-US" sz="2800" dirty="0"/>
          </a:p>
          <a:p>
            <a:pPr marL="742950" indent="-285750">
              <a:spcBef>
                <a:spcPts val="300"/>
              </a:spcBef>
            </a:pPr>
            <a:r>
              <a:rPr lang="en-US" sz="2800" dirty="0">
                <a:solidFill>
                  <a:srgbClr val="000000"/>
                </a:solidFill>
              </a:rPr>
              <a:t>Threaten to commit suicide if you leave?</a:t>
            </a:r>
            <a:endParaRPr lang="en-US" sz="2800" dirty="0"/>
          </a:p>
          <a:p>
            <a:pPr marL="742950" indent="-285750">
              <a:spcBef>
                <a:spcPts val="300"/>
              </a:spcBef>
            </a:pPr>
            <a:r>
              <a:rPr lang="en-US" sz="2800" dirty="0">
                <a:solidFill>
                  <a:srgbClr val="000000"/>
                </a:solidFill>
              </a:rPr>
              <a:t>Force you to have sex?</a:t>
            </a:r>
            <a:endParaRPr lang="en-US" sz="2800" b="0" dirty="0">
              <a:effectLst/>
            </a:endParaRPr>
          </a:p>
          <a:p>
            <a:endParaRPr lang="en-US" dirty="0"/>
          </a:p>
        </p:txBody>
      </p:sp>
    </p:spTree>
    <p:extLst>
      <p:ext uri="{BB962C8B-B14F-4D97-AF65-F5344CB8AC3E}">
        <p14:creationId xmlns:p14="http://schemas.microsoft.com/office/powerpoint/2010/main" val="3023584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C9E8E-71E4-1613-C2FE-7C5C7CC1F8CC}"/>
              </a:ext>
            </a:extLst>
          </p:cNvPr>
          <p:cNvSpPr>
            <a:spLocks noGrp="1"/>
          </p:cNvSpPr>
          <p:nvPr>
            <p:ph type="title"/>
          </p:nvPr>
        </p:nvSpPr>
        <p:spPr>
          <a:xfrm>
            <a:off x="279400" y="1326185"/>
            <a:ext cx="11635462" cy="2009444"/>
          </a:xfrm>
        </p:spPr>
        <p:txBody>
          <a:bodyPr/>
          <a:lstStyle/>
          <a:p>
            <a:pPr>
              <a:lnSpc>
                <a:spcPct val="100000"/>
              </a:lnSpc>
            </a:pPr>
            <a:r>
              <a:rPr lang="en-US" sz="3600" dirty="0"/>
              <a:t>For more information, please contact Realityworks, Inc. through email at information@realityworks.com </a:t>
            </a:r>
            <a:br>
              <a:rPr lang="en-US" sz="3600" dirty="0"/>
            </a:br>
            <a:r>
              <a:rPr lang="en-US" sz="3600" dirty="0"/>
              <a:t>or call toll free at 800.830.1416</a:t>
            </a:r>
          </a:p>
        </p:txBody>
      </p:sp>
    </p:spTree>
    <p:extLst>
      <p:ext uri="{BB962C8B-B14F-4D97-AF65-F5344CB8AC3E}">
        <p14:creationId xmlns:p14="http://schemas.microsoft.com/office/powerpoint/2010/main" val="2115075725"/>
      </p:ext>
    </p:extLst>
  </p:cSld>
  <p:clrMapOvr>
    <a:masterClrMapping/>
  </p:clrMapOvr>
</p:sld>
</file>

<file path=ppt/theme/theme1.xml><?xml version="1.0" encoding="utf-8"?>
<a:theme xmlns:a="http://schemas.openxmlformats.org/drawingml/2006/main" name="Office Theme">
  <a:themeElements>
    <a:clrScheme name="Custom 5">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FFC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56B3C8225F2D479C0D7183EFB59362" ma:contentTypeVersion="19" ma:contentTypeDescription="Create a new document." ma:contentTypeScope="" ma:versionID="0d41d6f826b589e19c955755b0c05814">
  <xsd:schema xmlns:xsd="http://www.w3.org/2001/XMLSchema" xmlns:xs="http://www.w3.org/2001/XMLSchema" xmlns:p="http://schemas.microsoft.com/office/2006/metadata/properties" xmlns:ns2="62459663-953b-4be8-950c-f515997e3b1d" xmlns:ns3="a4d344ba-fb81-43fb-9db5-da850cb54cf2" targetNamespace="http://schemas.microsoft.com/office/2006/metadata/properties" ma:root="true" ma:fieldsID="3b7091463c88b33665fb9f02fdeadc71" ns2:_="" ns3:_="">
    <xsd:import namespace="62459663-953b-4be8-950c-f515997e3b1d"/>
    <xsd:import namespace="a4d344ba-fb81-43fb-9db5-da850cb54cf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459663-953b-4be8-950c-f515997e3b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fdf83ff-4477-4b7c-a8a8-0358ea899a4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4d344ba-fb81-43fb-9db5-da850cb54cf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3f79108-1cfb-4f52-ade6-796f1379a3a3}" ma:internalName="TaxCatchAll" ma:showField="CatchAllData" ma:web="a4d344ba-fb81-43fb-9db5-da850cb54cf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4d344ba-fb81-43fb-9db5-da850cb54cf2" xsi:nil="true"/>
    <lcf76f155ced4ddcb4097134ff3c332f xmlns="62459663-953b-4be8-950c-f515997e3b1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78DEC8B-9902-4A99-BD2C-73965D82E900}"/>
</file>

<file path=customXml/itemProps2.xml><?xml version="1.0" encoding="utf-8"?>
<ds:datastoreItem xmlns:ds="http://schemas.openxmlformats.org/officeDocument/2006/customXml" ds:itemID="{D36AD61A-41EC-4A08-9476-0AF2F8653C0A}">
  <ds:schemaRefs>
    <ds:schemaRef ds:uri="http://schemas.microsoft.com/sharepoint/v3/contenttype/forms"/>
  </ds:schemaRefs>
</ds:datastoreItem>
</file>

<file path=customXml/itemProps3.xml><?xml version="1.0" encoding="utf-8"?>
<ds:datastoreItem xmlns:ds="http://schemas.openxmlformats.org/officeDocument/2006/customXml" ds:itemID="{FCD8211C-F252-47EA-B3F0-7A1040D9D7B7}">
  <ds:schemaRefs>
    <ds:schemaRef ds:uri="http://schemas.microsoft.com/office/2006/metadata/properties"/>
    <ds:schemaRef ds:uri="http://schemas.microsoft.com/office/infopath/2007/PartnerControls"/>
    <ds:schemaRef ds:uri="a4d344ba-fb81-43fb-9db5-da850cb54cf2"/>
    <ds:schemaRef ds:uri="62459663-953b-4be8-950c-f515997e3b1d"/>
  </ds:schemaRefs>
</ds:datastoreItem>
</file>

<file path=docProps/app.xml><?xml version="1.0" encoding="utf-8"?>
<Properties xmlns="http://schemas.openxmlformats.org/officeDocument/2006/extended-properties" xmlns:vt="http://schemas.openxmlformats.org/officeDocument/2006/docPropsVTypes">
  <TotalTime>3624</TotalTime>
  <Words>606</Words>
  <Application>Microsoft Office PowerPoint</Application>
  <PresentationFormat>Widescreen</PresentationFormat>
  <Paragraphs>44</Paragraphs>
  <Slides>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Times</vt:lpstr>
      <vt:lpstr>Times New Roman</vt:lpstr>
      <vt:lpstr>Office Theme</vt:lpstr>
      <vt:lpstr>Healthy  Relationships</vt:lpstr>
      <vt:lpstr>PowerPoint Presentation</vt:lpstr>
      <vt:lpstr>PowerPoint Presentation</vt:lpstr>
      <vt:lpstr>Self-Test</vt:lpstr>
      <vt:lpstr>Self-Test</vt:lpstr>
      <vt:lpstr>For more information, please contact Realityworks, Inc. through email at information@realityworks.com  or call toll free at 800.830.1416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Allen Jacobson</dc:creator>
  <cp:lastModifiedBy>Skyla Moffett</cp:lastModifiedBy>
  <cp:revision>29</cp:revision>
  <dcterms:created xsi:type="dcterms:W3CDTF">2024-04-29T12:35:10Z</dcterms:created>
  <dcterms:modified xsi:type="dcterms:W3CDTF">2024-09-23T21:31:46Z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0x010100C456B3C8225F2D479C0D7183EFB59362</vt:lpwstr>
  </property>
  <property fmtid="{D5CDD505-2E9C-101B-9397-08002B2CF9AE}" pid="3" name="MediaServiceImageTags">
    <vt:lpwstr/>
  </property>
</Properties>
</file>