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1"/>
  </p:notesMasterIdLst>
  <p:sldIdLst>
    <p:sldId id="267" r:id="rId5"/>
    <p:sldId id="301" r:id="rId6"/>
    <p:sldId id="294" r:id="rId7"/>
    <p:sldId id="302" r:id="rId8"/>
    <p:sldId id="303" r:id="rId9"/>
    <p:sldId id="300" r:id="rId10"/>
    <p:sldId id="287" r:id="rId11"/>
    <p:sldId id="305" r:id="rId12"/>
    <p:sldId id="295" r:id="rId13"/>
    <p:sldId id="296" r:id="rId14"/>
    <p:sldId id="297" r:id="rId15"/>
    <p:sldId id="298" r:id="rId16"/>
    <p:sldId id="299" r:id="rId17"/>
    <p:sldId id="292" r:id="rId18"/>
    <p:sldId id="306" r:id="rId19"/>
    <p:sldId id="282"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3B5"/>
    <a:srgbClr val="0E76BC"/>
    <a:srgbClr val="942521"/>
    <a:srgbClr val="5C791B"/>
    <a:srgbClr val="506E1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65396" autoAdjust="0"/>
  </p:normalViewPr>
  <p:slideViewPr>
    <p:cSldViewPr snapToGrid="0">
      <p:cViewPr varScale="1">
        <p:scale>
          <a:sx n="83" d="100"/>
          <a:sy n="83" d="100"/>
        </p:scale>
        <p:origin x="150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len Jacobson" userId="edd6f2eb-6dee-464f-9749-6cde3cb7a876" providerId="ADAL" clId="{8C7FE2CF-A3B1-4D0A-9E51-E0F930F2A67F}"/>
    <pc:docChg chg="custSel modSld">
      <pc:chgData name="Allen Jacobson" userId="edd6f2eb-6dee-464f-9749-6cde3cb7a876" providerId="ADAL" clId="{8C7FE2CF-A3B1-4D0A-9E51-E0F930F2A67F}" dt="2024-08-27T19:05:12.188" v="39" actId="478"/>
      <pc:docMkLst>
        <pc:docMk/>
      </pc:docMkLst>
      <pc:sldChg chg="modSp mod">
        <pc:chgData name="Allen Jacobson" userId="edd6f2eb-6dee-464f-9749-6cde3cb7a876" providerId="ADAL" clId="{8C7FE2CF-A3B1-4D0A-9E51-E0F930F2A67F}" dt="2024-08-27T19:04:19.961" v="4" actId="20577"/>
        <pc:sldMkLst>
          <pc:docMk/>
          <pc:sldMk cId="2377802797" sldId="267"/>
        </pc:sldMkLst>
      </pc:sldChg>
      <pc:sldChg chg="addSp delSp modSp mod">
        <pc:chgData name="Allen Jacobson" userId="edd6f2eb-6dee-464f-9749-6cde3cb7a876" providerId="ADAL" clId="{8C7FE2CF-A3B1-4D0A-9E51-E0F930F2A67F}" dt="2024-08-27T19:04:47.442" v="25" actId="478"/>
        <pc:sldMkLst>
          <pc:docMk/>
          <pc:sldMk cId="3466354785" sldId="276"/>
        </pc:sldMkLst>
      </pc:sldChg>
      <pc:sldChg chg="delSp modSp mod">
        <pc:chgData name="Allen Jacobson" userId="edd6f2eb-6dee-464f-9749-6cde3cb7a876" providerId="ADAL" clId="{8C7FE2CF-A3B1-4D0A-9E51-E0F930F2A67F}" dt="2024-08-27T19:05:00.442" v="32" actId="478"/>
        <pc:sldMkLst>
          <pc:docMk/>
          <pc:sldMk cId="2810563352" sldId="283"/>
        </pc:sldMkLst>
      </pc:sldChg>
      <pc:sldChg chg="modSp mod">
        <pc:chgData name="Allen Jacobson" userId="edd6f2eb-6dee-464f-9749-6cde3cb7a876" providerId="ADAL" clId="{8C7FE2CF-A3B1-4D0A-9E51-E0F930F2A67F}" dt="2024-08-27T19:04:35.736" v="16" actId="20577"/>
        <pc:sldMkLst>
          <pc:docMk/>
          <pc:sldMk cId="1883756840" sldId="284"/>
        </pc:sldMkLst>
      </pc:sldChg>
      <pc:sldChg chg="addSp delSp modSp mod">
        <pc:chgData name="Allen Jacobson" userId="edd6f2eb-6dee-464f-9749-6cde3cb7a876" providerId="ADAL" clId="{8C7FE2CF-A3B1-4D0A-9E51-E0F930F2A67F}" dt="2024-08-27T19:05:12.188" v="39" actId="478"/>
        <pc:sldMkLst>
          <pc:docMk/>
          <pc:sldMk cId="1426103519" sldId="285"/>
        </pc:sldMkLst>
      </pc:sldChg>
    </pc:docChg>
  </pc:docChgLst>
  <pc:docChgLst>
    <pc:chgData name="Molly Jackson" userId="ffa88707-22fa-4400-a376-87964160ad74" providerId="ADAL" clId="{D340B296-A04B-427C-BDC2-F9481C80D364}"/>
    <pc:docChg chg="addSld modSld">
      <pc:chgData name="Molly Jackson" userId="ffa88707-22fa-4400-a376-87964160ad74" providerId="ADAL" clId="{D340B296-A04B-427C-BDC2-F9481C80D364}" dt="2024-08-28T15:43:02.429" v="55" actId="1076"/>
      <pc:docMkLst>
        <pc:docMk/>
      </pc:docMkLst>
      <pc:sldChg chg="addSp modSp">
        <pc:chgData name="Molly Jackson" userId="ffa88707-22fa-4400-a376-87964160ad74" providerId="ADAL" clId="{D340B296-A04B-427C-BDC2-F9481C80D364}" dt="2024-08-27T21:02:22.546" v="1"/>
        <pc:sldMkLst>
          <pc:docMk/>
          <pc:sldMk cId="2377802797" sldId="267"/>
        </pc:sldMkLst>
      </pc:sldChg>
      <pc:sldChg chg="addSp modSp modNotesTx">
        <pc:chgData name="Molly Jackson" userId="ffa88707-22fa-4400-a376-87964160ad74" providerId="ADAL" clId="{D340B296-A04B-427C-BDC2-F9481C80D364}" dt="2024-08-28T14:49:56.853" v="45"/>
        <pc:sldMkLst>
          <pc:docMk/>
          <pc:sldMk cId="3466354785" sldId="276"/>
        </pc:sldMkLst>
      </pc:sldChg>
      <pc:sldChg chg="addSp modSp modNotesTx">
        <pc:chgData name="Molly Jackson" userId="ffa88707-22fa-4400-a376-87964160ad74" providerId="ADAL" clId="{D340B296-A04B-427C-BDC2-F9481C80D364}" dt="2024-08-28T14:50:06.058" v="46"/>
        <pc:sldMkLst>
          <pc:docMk/>
          <pc:sldMk cId="2810563352" sldId="283"/>
        </pc:sldMkLst>
      </pc:sldChg>
      <pc:sldChg chg="addSp modSp">
        <pc:chgData name="Molly Jackson" userId="ffa88707-22fa-4400-a376-87964160ad74" providerId="ADAL" clId="{D340B296-A04B-427C-BDC2-F9481C80D364}" dt="2024-08-28T15:42:50.440" v="54" actId="1076"/>
        <pc:sldMkLst>
          <pc:docMk/>
          <pc:sldMk cId="1883756840" sldId="284"/>
        </pc:sldMkLst>
      </pc:sldChg>
      <pc:sldChg chg="addSp modSp modNotesTx">
        <pc:chgData name="Molly Jackson" userId="ffa88707-22fa-4400-a376-87964160ad74" providerId="ADAL" clId="{D340B296-A04B-427C-BDC2-F9481C80D364}" dt="2024-08-28T14:50:20.767" v="47"/>
        <pc:sldMkLst>
          <pc:docMk/>
          <pc:sldMk cId="1426103519" sldId="285"/>
        </pc:sldMkLst>
      </pc:sldChg>
      <pc:sldChg chg="addSp delSp modSp add modNotesTx">
        <pc:chgData name="Molly Jackson" userId="ffa88707-22fa-4400-a376-87964160ad74" providerId="ADAL" clId="{D340B296-A04B-427C-BDC2-F9481C80D364}" dt="2024-08-28T14:50:29.808" v="48"/>
        <pc:sldMkLst>
          <pc:docMk/>
          <pc:sldMk cId="2099862630" sldId="286"/>
        </pc:sldMkLst>
      </pc:sldChg>
      <pc:sldChg chg="addSp modSp add mod modNotesTx">
        <pc:chgData name="Molly Jackson" userId="ffa88707-22fa-4400-a376-87964160ad74" providerId="ADAL" clId="{D340B296-A04B-427C-BDC2-F9481C80D364}" dt="2024-08-28T15:43:02.429" v="55" actId="1076"/>
        <pc:sldMkLst>
          <pc:docMk/>
          <pc:sldMk cId="2235355388" sldId="287"/>
        </pc:sldMkLst>
      </pc:sldChg>
      <pc:sldChg chg="addSp delSp modSp add modNotesTx">
        <pc:chgData name="Molly Jackson" userId="ffa88707-22fa-4400-a376-87964160ad74" providerId="ADAL" clId="{D340B296-A04B-427C-BDC2-F9481C80D364}" dt="2024-08-28T14:50:52.192" v="50"/>
        <pc:sldMkLst>
          <pc:docMk/>
          <pc:sldMk cId="1941970207" sldId="288"/>
        </pc:sldMkLst>
      </pc:sldChg>
      <pc:sldChg chg="addSp delSp modSp add">
        <pc:chgData name="Molly Jackson" userId="ffa88707-22fa-4400-a376-87964160ad74" providerId="ADAL" clId="{D340B296-A04B-427C-BDC2-F9481C80D364}" dt="2024-08-27T21:12:58.892" v="41"/>
        <pc:sldMkLst>
          <pc:docMk/>
          <pc:sldMk cId="639608211" sldId="289"/>
        </pc:sldMkLst>
      </pc:sldChg>
      <pc:sldChg chg="addSp delSp modSp add">
        <pc:chgData name="Molly Jackson" userId="ffa88707-22fa-4400-a376-87964160ad74" providerId="ADAL" clId="{D340B296-A04B-427C-BDC2-F9481C80D364}" dt="2024-08-27T21:13:39.597" v="42"/>
        <pc:sldMkLst>
          <pc:docMk/>
          <pc:sldMk cId="1418820618" sldId="290"/>
        </pc:sldMkLst>
      </pc:sldChg>
      <pc:sldChg chg="add">
        <pc:chgData name="Molly Jackson" userId="ffa88707-22fa-4400-a376-87964160ad74" providerId="ADAL" clId="{D340B296-A04B-427C-BDC2-F9481C80D364}" dt="2024-08-27T21:14:07.885" v="43"/>
        <pc:sldMkLst>
          <pc:docMk/>
          <pc:sldMk cId="1080283785" sldId="291"/>
        </pc:sldMkLst>
      </pc:sldChg>
      <pc:sldChg chg="addSp modSp">
        <pc:chgData name="Molly Jackson" userId="ffa88707-22fa-4400-a376-87964160ad74" providerId="ADAL" clId="{D340B296-A04B-427C-BDC2-F9481C80D364}" dt="2024-08-27T21:15:27.693" v="44"/>
        <pc:sldMkLst>
          <pc:docMk/>
          <pc:sldMk cId="2562022437" sldId="292"/>
        </pc:sldMkLst>
      </pc:sldChg>
    </pc:docChg>
  </pc:docChgLst>
  <pc:docChgLst>
    <pc:chgData name="Skyla Moffett" userId="566b70b5-1d19-481f-b7de-3d7490019040" providerId="ADAL" clId="{87B6145E-9DA7-4F66-AEF6-85B49EC76AA4}"/>
    <pc:docChg chg="modSld">
      <pc:chgData name="Skyla Moffett" userId="566b70b5-1d19-481f-b7de-3d7490019040" providerId="ADAL" clId="{87B6145E-9DA7-4F66-AEF6-85B49EC76AA4}" dt="2024-08-28T15:38:11.942" v="1" actId="18131"/>
      <pc:docMkLst>
        <pc:docMk/>
      </pc:docMkLst>
      <pc:sldChg chg="modSp mod">
        <pc:chgData name="Skyla Moffett" userId="566b70b5-1d19-481f-b7de-3d7490019040" providerId="ADAL" clId="{87B6145E-9DA7-4F66-AEF6-85B49EC76AA4}" dt="2024-08-28T15:38:11.942" v="1" actId="18131"/>
        <pc:sldMkLst>
          <pc:docMk/>
          <pc:sldMk cId="2377802797" sldId="267"/>
        </pc:sldMkLst>
      </pc:sldChg>
    </pc:docChg>
  </pc:docChgLst>
  <pc:docChgLst>
    <pc:chgData name="Skyla Moffett" userId="566b70b5-1d19-481f-b7de-3d7490019040" providerId="ADAL" clId="{C729E411-3A92-45CD-9B8B-68B83E43CA2D}"/>
    <pc:docChg chg="undo redo custSel addSld delSld modSld sldOrd">
      <pc:chgData name="Skyla Moffett" userId="566b70b5-1d19-481f-b7de-3d7490019040" providerId="ADAL" clId="{C729E411-3A92-45CD-9B8B-68B83E43CA2D}" dt="2024-09-24T13:17:13.855" v="812" actId="2696"/>
      <pc:docMkLst>
        <pc:docMk/>
      </pc:docMkLst>
      <pc:sldChg chg="addSp delSp modSp mod">
        <pc:chgData name="Skyla Moffett" userId="566b70b5-1d19-481f-b7de-3d7490019040" providerId="ADAL" clId="{C729E411-3A92-45CD-9B8B-68B83E43CA2D}" dt="2024-09-18T16:12:13.579" v="58" actId="931"/>
        <pc:sldMkLst>
          <pc:docMk/>
          <pc:sldMk cId="2377802797" sldId="267"/>
        </pc:sldMkLst>
      </pc:sldChg>
      <pc:sldChg chg="addSp delSp modSp del mod modNotesTx">
        <pc:chgData name="Skyla Moffett" userId="566b70b5-1d19-481f-b7de-3d7490019040" providerId="ADAL" clId="{C729E411-3A92-45CD-9B8B-68B83E43CA2D}" dt="2024-09-23T19:54:30.732" v="166" actId="2696"/>
        <pc:sldMkLst>
          <pc:docMk/>
          <pc:sldMk cId="3466354785" sldId="276"/>
        </pc:sldMkLst>
      </pc:sldChg>
      <pc:sldChg chg="addSp delSp modSp del mod modNotesTx">
        <pc:chgData name="Skyla Moffett" userId="566b70b5-1d19-481f-b7de-3d7490019040" providerId="ADAL" clId="{C729E411-3A92-45CD-9B8B-68B83E43CA2D}" dt="2024-09-23T21:02:43.707" v="559" actId="2696"/>
        <pc:sldMkLst>
          <pc:docMk/>
          <pc:sldMk cId="2810563352" sldId="283"/>
        </pc:sldMkLst>
      </pc:sldChg>
      <pc:sldChg chg="addSp delSp modSp del mod">
        <pc:chgData name="Skyla Moffett" userId="566b70b5-1d19-481f-b7de-3d7490019040" providerId="ADAL" clId="{C729E411-3A92-45CD-9B8B-68B83E43CA2D}" dt="2024-09-23T21:01:06.856" v="544" actId="2696"/>
        <pc:sldMkLst>
          <pc:docMk/>
          <pc:sldMk cId="1883756840" sldId="284"/>
        </pc:sldMkLst>
      </pc:sldChg>
      <pc:sldChg chg="addSp delSp modSp del mod modNotesTx">
        <pc:chgData name="Skyla Moffett" userId="566b70b5-1d19-481f-b7de-3d7490019040" providerId="ADAL" clId="{C729E411-3A92-45CD-9B8B-68B83E43CA2D}" dt="2024-09-23T21:03:46.117" v="581" actId="2696"/>
        <pc:sldMkLst>
          <pc:docMk/>
          <pc:sldMk cId="1426103519" sldId="285"/>
        </pc:sldMkLst>
      </pc:sldChg>
      <pc:sldChg chg="addSp delSp modSp del mod">
        <pc:chgData name="Skyla Moffett" userId="566b70b5-1d19-481f-b7de-3d7490019040" providerId="ADAL" clId="{C729E411-3A92-45CD-9B8B-68B83E43CA2D}" dt="2024-09-23T21:04:32.047" v="590" actId="2696"/>
        <pc:sldMkLst>
          <pc:docMk/>
          <pc:sldMk cId="2099862630" sldId="286"/>
        </pc:sldMkLst>
      </pc:sldChg>
      <pc:sldChg chg="addSp delSp modSp mod">
        <pc:chgData name="Skyla Moffett" userId="566b70b5-1d19-481f-b7de-3d7490019040" providerId="ADAL" clId="{C729E411-3A92-45CD-9B8B-68B83E43CA2D}" dt="2024-09-23T21:05:00.708" v="596" actId="120"/>
        <pc:sldMkLst>
          <pc:docMk/>
          <pc:sldMk cId="2235355388" sldId="287"/>
        </pc:sldMkLst>
      </pc:sldChg>
      <pc:sldChg chg="addSp delSp modSp del mod modNotesTx">
        <pc:chgData name="Skyla Moffett" userId="566b70b5-1d19-481f-b7de-3d7490019040" providerId="ADAL" clId="{C729E411-3A92-45CD-9B8B-68B83E43CA2D}" dt="2024-09-24T13:17:13.855" v="812" actId="2696"/>
        <pc:sldMkLst>
          <pc:docMk/>
          <pc:sldMk cId="1941970207" sldId="288"/>
        </pc:sldMkLst>
      </pc:sldChg>
      <pc:sldChg chg="addSp delSp modSp del mod">
        <pc:chgData name="Skyla Moffett" userId="566b70b5-1d19-481f-b7de-3d7490019040" providerId="ADAL" clId="{C729E411-3A92-45CD-9B8B-68B83E43CA2D}" dt="2024-09-23T20:52:12.572" v="421" actId="2696"/>
        <pc:sldMkLst>
          <pc:docMk/>
          <pc:sldMk cId="639608211" sldId="289"/>
        </pc:sldMkLst>
      </pc:sldChg>
      <pc:sldChg chg="addSp delSp modSp del mod">
        <pc:chgData name="Skyla Moffett" userId="566b70b5-1d19-481f-b7de-3d7490019040" providerId="ADAL" clId="{C729E411-3A92-45CD-9B8B-68B83E43CA2D}" dt="2024-09-23T20:52:12.572" v="421" actId="2696"/>
        <pc:sldMkLst>
          <pc:docMk/>
          <pc:sldMk cId="1418820618" sldId="290"/>
        </pc:sldMkLst>
      </pc:sldChg>
      <pc:sldChg chg="addSp delSp modSp del mod">
        <pc:chgData name="Skyla Moffett" userId="566b70b5-1d19-481f-b7de-3d7490019040" providerId="ADAL" clId="{C729E411-3A92-45CD-9B8B-68B83E43CA2D}" dt="2024-09-23T20:52:12.572" v="421" actId="2696"/>
        <pc:sldMkLst>
          <pc:docMk/>
          <pc:sldMk cId="1080283785" sldId="291"/>
        </pc:sldMkLst>
      </pc:sldChg>
      <pc:sldChg chg="addSp delSp modSp mod">
        <pc:chgData name="Skyla Moffett" userId="566b70b5-1d19-481f-b7de-3d7490019040" providerId="ADAL" clId="{C729E411-3A92-45CD-9B8B-68B83E43CA2D}" dt="2024-09-18T16:04:14.086" v="55"/>
        <pc:sldMkLst>
          <pc:docMk/>
          <pc:sldMk cId="2562022437" sldId="292"/>
        </pc:sldMkLst>
      </pc:sldChg>
      <pc:sldChg chg="addSp delSp modSp del mod">
        <pc:chgData name="Skyla Moffett" userId="566b70b5-1d19-481f-b7de-3d7490019040" providerId="ADAL" clId="{C729E411-3A92-45CD-9B8B-68B83E43CA2D}" dt="2024-09-23T21:08:31.094" v="643" actId="2696"/>
        <pc:sldMkLst>
          <pc:docMk/>
          <pc:sldMk cId="88966036" sldId="293"/>
        </pc:sldMkLst>
      </pc:sldChg>
      <pc:sldChg chg="modSp new mod modNotesTx">
        <pc:chgData name="Skyla Moffett" userId="566b70b5-1d19-481f-b7de-3d7490019040" providerId="ADAL" clId="{C729E411-3A92-45CD-9B8B-68B83E43CA2D}" dt="2024-09-23T19:54:26.961" v="165"/>
        <pc:sldMkLst>
          <pc:docMk/>
          <pc:sldMk cId="850343033" sldId="294"/>
        </pc:sldMkLst>
      </pc:sldChg>
      <pc:sldChg chg="add del">
        <pc:chgData name="Skyla Moffett" userId="566b70b5-1d19-481f-b7de-3d7490019040" providerId="ADAL" clId="{C729E411-3A92-45CD-9B8B-68B83E43CA2D}" dt="2024-09-18T16:03:54.578" v="45"/>
        <pc:sldMkLst>
          <pc:docMk/>
          <pc:sldMk cId="4036052556" sldId="294"/>
        </pc:sldMkLst>
      </pc:sldChg>
      <pc:sldChg chg="new del">
        <pc:chgData name="Skyla Moffett" userId="566b70b5-1d19-481f-b7de-3d7490019040" providerId="ADAL" clId="{C729E411-3A92-45CD-9B8B-68B83E43CA2D}" dt="2024-09-18T16:03:51.215" v="43" actId="2696"/>
        <pc:sldMkLst>
          <pc:docMk/>
          <pc:sldMk cId="4285919564" sldId="294"/>
        </pc:sldMkLst>
      </pc:sldChg>
      <pc:sldChg chg="addSp delSp modSp new mod">
        <pc:chgData name="Skyla Moffett" userId="566b70b5-1d19-481f-b7de-3d7490019040" providerId="ADAL" clId="{C729E411-3A92-45CD-9B8B-68B83E43CA2D}" dt="2024-09-23T20:58:50.854" v="520" actId="20577"/>
        <pc:sldMkLst>
          <pc:docMk/>
          <pc:sldMk cId="1910680737" sldId="295"/>
        </pc:sldMkLst>
      </pc:sldChg>
      <pc:sldChg chg="modSp new mod">
        <pc:chgData name="Skyla Moffett" userId="566b70b5-1d19-481f-b7de-3d7490019040" providerId="ADAL" clId="{C729E411-3A92-45CD-9B8B-68B83E43CA2D}" dt="2024-09-23T20:58:48.020" v="517" actId="20577"/>
        <pc:sldMkLst>
          <pc:docMk/>
          <pc:sldMk cId="3998891371" sldId="296"/>
        </pc:sldMkLst>
      </pc:sldChg>
      <pc:sldChg chg="modSp new mod">
        <pc:chgData name="Skyla Moffett" userId="566b70b5-1d19-481f-b7de-3d7490019040" providerId="ADAL" clId="{C729E411-3A92-45CD-9B8B-68B83E43CA2D}" dt="2024-09-23T20:58:45.144" v="514" actId="20577"/>
        <pc:sldMkLst>
          <pc:docMk/>
          <pc:sldMk cId="661322023" sldId="297"/>
        </pc:sldMkLst>
      </pc:sldChg>
      <pc:sldChg chg="modSp new mod">
        <pc:chgData name="Skyla Moffett" userId="566b70b5-1d19-481f-b7de-3d7490019040" providerId="ADAL" clId="{C729E411-3A92-45CD-9B8B-68B83E43CA2D}" dt="2024-09-23T20:58:42.166" v="511" actId="20577"/>
        <pc:sldMkLst>
          <pc:docMk/>
          <pc:sldMk cId="940280203" sldId="298"/>
        </pc:sldMkLst>
      </pc:sldChg>
      <pc:sldChg chg="modSp new mod">
        <pc:chgData name="Skyla Moffett" userId="566b70b5-1d19-481f-b7de-3d7490019040" providerId="ADAL" clId="{C729E411-3A92-45CD-9B8B-68B83E43CA2D}" dt="2024-09-23T20:58:39.455" v="508" actId="20577"/>
        <pc:sldMkLst>
          <pc:docMk/>
          <pc:sldMk cId="1380917359" sldId="299"/>
        </pc:sldMkLst>
      </pc:sldChg>
      <pc:sldChg chg="addSp delSp modSp new mod ord modNotesTx">
        <pc:chgData name="Skyla Moffett" userId="566b70b5-1d19-481f-b7de-3d7490019040" providerId="ADAL" clId="{C729E411-3A92-45CD-9B8B-68B83E43CA2D}" dt="2024-09-23T21:04:28.056" v="589"/>
        <pc:sldMkLst>
          <pc:docMk/>
          <pc:sldMk cId="3944844777" sldId="300"/>
        </pc:sldMkLst>
      </pc:sldChg>
      <pc:sldChg chg="addSp modSp new mod">
        <pc:chgData name="Skyla Moffett" userId="566b70b5-1d19-481f-b7de-3d7490019040" providerId="ADAL" clId="{C729E411-3A92-45CD-9B8B-68B83E43CA2D}" dt="2024-09-24T13:14:29.671" v="782" actId="20577"/>
        <pc:sldMkLst>
          <pc:docMk/>
          <pc:sldMk cId="2480581277" sldId="301"/>
        </pc:sldMkLst>
      </pc:sldChg>
      <pc:sldChg chg="addSp modSp new mod modNotesTx">
        <pc:chgData name="Skyla Moffett" userId="566b70b5-1d19-481f-b7de-3d7490019040" providerId="ADAL" clId="{C729E411-3A92-45CD-9B8B-68B83E43CA2D}" dt="2024-09-23T21:02:40.782" v="558"/>
        <pc:sldMkLst>
          <pc:docMk/>
          <pc:sldMk cId="3813998489" sldId="302"/>
        </pc:sldMkLst>
      </pc:sldChg>
      <pc:sldChg chg="addSp modSp new mod modNotesTx">
        <pc:chgData name="Skyla Moffett" userId="566b70b5-1d19-481f-b7de-3d7490019040" providerId="ADAL" clId="{C729E411-3A92-45CD-9B8B-68B83E43CA2D}" dt="2024-09-23T21:03:42.290" v="580"/>
        <pc:sldMkLst>
          <pc:docMk/>
          <pc:sldMk cId="994992028" sldId="303"/>
        </pc:sldMkLst>
      </pc:sldChg>
      <pc:sldChg chg="addSp delSp modSp new del mod ord">
        <pc:chgData name="Skyla Moffett" userId="566b70b5-1d19-481f-b7de-3d7490019040" providerId="ADAL" clId="{C729E411-3A92-45CD-9B8B-68B83E43CA2D}" dt="2024-09-23T21:06:06.258" v="612" actId="2696"/>
        <pc:sldMkLst>
          <pc:docMk/>
          <pc:sldMk cId="1856332074" sldId="304"/>
        </pc:sldMkLst>
      </pc:sldChg>
      <pc:sldChg chg="addSp modSp new mod modNotesTx">
        <pc:chgData name="Skyla Moffett" userId="566b70b5-1d19-481f-b7de-3d7490019040" providerId="ADAL" clId="{C729E411-3A92-45CD-9B8B-68B83E43CA2D}" dt="2024-09-24T13:17:09.396" v="811" actId="6549"/>
        <pc:sldMkLst>
          <pc:docMk/>
          <pc:sldMk cId="3037613455" sldId="305"/>
        </pc:sldMkLst>
      </pc:sldChg>
      <pc:sldChg chg="modSp new mod">
        <pc:chgData name="Skyla Moffett" userId="566b70b5-1d19-481f-b7de-3d7490019040" providerId="ADAL" clId="{C729E411-3A92-45CD-9B8B-68B83E43CA2D}" dt="2024-09-23T21:08:26.745" v="642"/>
        <pc:sldMkLst>
          <pc:docMk/>
          <pc:sldMk cId="1808378668" sldId="306"/>
        </pc:sldMkLst>
      </pc:sldChg>
      <pc:sldChg chg="modSp new del mod">
        <pc:chgData name="Skyla Moffett" userId="566b70b5-1d19-481f-b7de-3d7490019040" providerId="ADAL" clId="{C729E411-3A92-45CD-9B8B-68B83E43CA2D}" dt="2024-09-23T21:07:38.567" v="626" actId="2696"/>
        <pc:sldMkLst>
          <pc:docMk/>
          <pc:sldMk cId="2357297159" sldId="306"/>
        </pc:sldMkLst>
      </pc:sldChg>
    </pc:docChg>
  </pc:docChgLst>
  <pc:docChgLst>
    <pc:chgData name="Skyla Moffett" userId="566b70b5-1d19-481f-b7de-3d7490019040" providerId="ADAL" clId="{02C5D7BB-E92B-4BCE-974E-084B2DCF87F1}"/>
    <pc:docChg chg="modSld">
      <pc:chgData name="Skyla Moffett" userId="566b70b5-1d19-481f-b7de-3d7490019040" providerId="ADAL" clId="{02C5D7BB-E92B-4BCE-974E-084B2DCF87F1}" dt="2025-04-11T13:54:48.909" v="0" actId="1076"/>
      <pc:docMkLst>
        <pc:docMk/>
      </pc:docMkLst>
      <pc:sldChg chg="modSp mod">
        <pc:chgData name="Skyla Moffett" userId="566b70b5-1d19-481f-b7de-3d7490019040" providerId="ADAL" clId="{02C5D7BB-E92B-4BCE-974E-084B2DCF87F1}" dt="2025-04-11T13:54:48.909" v="0" actId="1076"/>
        <pc:sldMkLst>
          <pc:docMk/>
          <pc:sldMk cId="2480581277" sldId="301"/>
        </pc:sldMkLst>
        <pc:spChg chg="mod">
          <ac:chgData name="Skyla Moffett" userId="566b70b5-1d19-481f-b7de-3d7490019040" providerId="ADAL" clId="{02C5D7BB-E92B-4BCE-974E-084B2DCF87F1}" dt="2025-04-11T13:54:48.909" v="0" actId="1076"/>
          <ac:spMkLst>
            <pc:docMk/>
            <pc:sldMk cId="2480581277" sldId="301"/>
            <ac:spMk id="4" creationId="{20CF45DB-1EF3-E109-B04E-E4BE1CBA35D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B6C328-C42E-4160-923B-5DB49B776EED}" type="datetimeFigureOut">
              <a:rPr lang="en-US" smtClean="0"/>
              <a:t>4/11/2025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2D0974-E3D0-4C63-B1BF-D16E28E770F9}" type="slidenum">
              <a:rPr lang="en-US" smtClean="0"/>
              <a:t>‹#›</a:t>
            </a:fld>
            <a:endParaRPr lang="en-US"/>
          </a:p>
        </p:txBody>
      </p:sp>
    </p:spTree>
    <p:extLst>
      <p:ext uri="{BB962C8B-B14F-4D97-AF65-F5344CB8AC3E}">
        <p14:creationId xmlns:p14="http://schemas.microsoft.com/office/powerpoint/2010/main" val="12649813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spcAft>
                <a:spcPts val="0"/>
              </a:spcAft>
            </a:pPr>
            <a:r>
              <a:rPr lang="en-US" sz="1200" b="0" i="0" u="none" strike="noStrike" dirty="0">
                <a:solidFill>
                  <a:srgbClr val="000000"/>
                </a:solidFill>
                <a:effectLst/>
                <a:latin typeface="Times New Roman" panose="02020603050405020304" pitchFamily="18" charset="0"/>
              </a:rPr>
              <a:t>When we talk about the menstrual cycle, we are really talking about fertility. Fertility means two things: the ability to get pregnant and the ability to sustain that pregnancy through delivery. Understanding the menstrual cycle really means understanding when a person can and cannot get pregnant. That is the part of the cycle that can be seen and experienced directly. During each normal menstrual cycle, one egg (ovum) is usually released from one of the ovaries, about 14 days before the next menstrual period. The process of releasing the egg is known as ovulation.  </a:t>
            </a:r>
          </a:p>
          <a:p>
            <a:pPr rtl="0">
              <a:spcBef>
                <a:spcPts val="0"/>
              </a:spcBef>
              <a:spcAft>
                <a:spcPts val="0"/>
              </a:spcAft>
            </a:pPr>
            <a:endParaRPr lang="en-US" sz="1200" b="0" i="0" u="none" strike="noStrike" dirty="0">
              <a:solidFill>
                <a:srgbClr val="000000"/>
              </a:solidFill>
              <a:effectLst/>
              <a:latin typeface="Times New Roman" panose="02020603050405020304" pitchFamily="18" charset="0"/>
            </a:endParaRPr>
          </a:p>
          <a:p>
            <a:pPr rtl="0">
              <a:spcBef>
                <a:spcPts val="0"/>
              </a:spcBef>
              <a:spcAft>
                <a:spcPts val="0"/>
              </a:spcAft>
            </a:pPr>
            <a:r>
              <a:rPr lang="en-US" sz="1200" b="0" i="0" u="none" strike="noStrike" dirty="0">
                <a:solidFill>
                  <a:srgbClr val="000000"/>
                </a:solidFill>
                <a:effectLst/>
                <a:latin typeface="Times New Roman" panose="02020603050405020304" pitchFamily="18" charset="0"/>
              </a:rPr>
              <a:t>Once the egg is released, it is swept into the funnel-shaped end of one of the fallopian tubes. The cells lining the fallopian tube facilitate fertilization. Hormones are responsible for the menstrual cycle and fertilization.</a:t>
            </a:r>
            <a:br>
              <a:rPr lang="en-US" b="0" dirty="0">
                <a:effectLst/>
              </a:rPr>
            </a:br>
            <a:endParaRPr lang="en-US" sz="1200" b="0" dirty="0">
              <a:effectLst/>
              <a:latin typeface="+mn-lt"/>
              <a:ea typeface="+mn-ea"/>
              <a:cs typeface="+mn-cs"/>
            </a:endParaRPr>
          </a:p>
          <a:p>
            <a:pPr rtl="0">
              <a:spcBef>
                <a:spcPts val="0"/>
              </a:spcBef>
              <a:spcAft>
                <a:spcPts val="0"/>
              </a:spcAft>
            </a:pPr>
            <a:r>
              <a:rPr lang="en-US" sz="1800" dirty="0">
                <a:effectLst/>
                <a:latin typeface="Times New Roman" panose="02020603050405020304" pitchFamily="18" charset="0"/>
                <a:ea typeface="Arial" panose="020B0604020202020204" pitchFamily="34" charset="0"/>
                <a:cs typeface="Times New Roman" panose="02020603050405020304" pitchFamily="18" charset="0"/>
              </a:rPr>
              <a:t>There are four main parts of the menstrual cycle</a:t>
            </a:r>
            <a:endParaRPr lang="en-US" sz="1800" dirty="0">
              <a:effectLst/>
              <a:latin typeface="Times" panose="02020603050405020304" pitchFamily="18" charset="0"/>
              <a:ea typeface="Arial" panose="020B0604020202020204" pitchFamily="34" charset="0"/>
              <a:cs typeface="Times New Roman" panose="02020603050405020304" pitchFamily="18" charset="0"/>
            </a:endParaRPr>
          </a:p>
          <a:p>
            <a:pPr marL="800100" marR="0" lvl="1" indent="-342900">
              <a:lnSpc>
                <a:spcPct val="115000"/>
              </a:lnSpc>
              <a:spcBef>
                <a:spcPts val="0"/>
              </a:spcBef>
              <a:spcAft>
                <a:spcPts val="0"/>
              </a:spcAft>
              <a:buFont typeface="Symbol" panose="05050102010706020507" pitchFamily="18" charset="2"/>
              <a:buChar char=""/>
              <a:tabLst>
                <a:tab pos="228600" algn="l"/>
                <a:tab pos="285750" algn="l"/>
              </a:tabLst>
            </a:pPr>
            <a:r>
              <a:rPr lang="en-US" sz="1800" dirty="0">
                <a:effectLst/>
                <a:latin typeface="Times New Roman" panose="02020603050405020304" pitchFamily="18" charset="0"/>
                <a:ea typeface="Arial" panose="020B0604020202020204" pitchFamily="34" charset="0"/>
                <a:cs typeface="Times New Roman" panose="02020603050405020304" pitchFamily="18" charset="0"/>
              </a:rPr>
              <a:t>Preparing the body to get pregnant</a:t>
            </a:r>
            <a:endParaRPr lang="en-US" sz="1800" dirty="0">
              <a:effectLst/>
              <a:latin typeface="Times" panose="02020603050405020304" pitchFamily="18" charset="0"/>
              <a:ea typeface="Arial" panose="020B0604020202020204" pitchFamily="34" charset="0"/>
              <a:cs typeface="Times New Roman" panose="02020603050405020304" pitchFamily="18" charset="0"/>
            </a:endParaRPr>
          </a:p>
          <a:p>
            <a:pPr marL="800100" marR="0" lvl="1" indent="-342900">
              <a:lnSpc>
                <a:spcPct val="115000"/>
              </a:lnSpc>
              <a:spcBef>
                <a:spcPts val="0"/>
              </a:spcBef>
              <a:spcAft>
                <a:spcPts val="0"/>
              </a:spcAft>
              <a:buFont typeface="Symbol" panose="05050102010706020507" pitchFamily="18" charset="2"/>
              <a:buChar char=""/>
              <a:tabLst>
                <a:tab pos="228600" algn="l"/>
                <a:tab pos="285750" algn="l"/>
              </a:tabLst>
            </a:pPr>
            <a:r>
              <a:rPr lang="en-US" sz="1800" dirty="0">
                <a:effectLst/>
                <a:latin typeface="Times New Roman" panose="02020603050405020304" pitchFamily="18" charset="0"/>
                <a:ea typeface="Arial" panose="020B0604020202020204" pitchFamily="34" charset="0"/>
                <a:cs typeface="Times New Roman" panose="02020603050405020304" pitchFamily="18" charset="0"/>
              </a:rPr>
              <a:t>Releasing an egg</a:t>
            </a:r>
            <a:endParaRPr lang="en-US" sz="1800" dirty="0">
              <a:effectLst/>
              <a:latin typeface="Times" panose="02020603050405020304" pitchFamily="18" charset="0"/>
              <a:ea typeface="Arial" panose="020B0604020202020204" pitchFamily="34" charset="0"/>
              <a:cs typeface="Times New Roman" panose="02020603050405020304" pitchFamily="18" charset="0"/>
            </a:endParaRPr>
          </a:p>
          <a:p>
            <a:pPr marL="800100" marR="0" lvl="1" indent="-342900">
              <a:lnSpc>
                <a:spcPct val="115000"/>
              </a:lnSpc>
              <a:spcBef>
                <a:spcPts val="0"/>
              </a:spcBef>
              <a:spcAft>
                <a:spcPts val="0"/>
              </a:spcAft>
              <a:buFont typeface="Symbol" panose="05050102010706020507" pitchFamily="18" charset="2"/>
              <a:buChar char=""/>
              <a:tabLst>
                <a:tab pos="228600" algn="l"/>
                <a:tab pos="285750" algn="l"/>
              </a:tabLst>
            </a:pPr>
            <a:r>
              <a:rPr lang="en-US" sz="1800" dirty="0">
                <a:effectLst/>
                <a:latin typeface="Times New Roman" panose="02020603050405020304" pitchFamily="18" charset="0"/>
                <a:ea typeface="Arial" panose="020B0604020202020204" pitchFamily="34" charset="0"/>
                <a:cs typeface="Times New Roman" panose="02020603050405020304" pitchFamily="18" charset="0"/>
              </a:rPr>
              <a:t>Protecting a possible pregnancy</a:t>
            </a:r>
            <a:endParaRPr lang="en-US" sz="1800" dirty="0">
              <a:effectLst/>
              <a:latin typeface="Times" panose="02020603050405020304" pitchFamily="18" charset="0"/>
              <a:ea typeface="Arial" panose="020B0604020202020204" pitchFamily="34" charset="0"/>
              <a:cs typeface="Times New Roman" panose="02020603050405020304" pitchFamily="18" charset="0"/>
            </a:endParaRPr>
          </a:p>
          <a:p>
            <a:pPr marL="800100" marR="0" lvl="1" indent="-342900">
              <a:lnSpc>
                <a:spcPct val="115000"/>
              </a:lnSpc>
              <a:spcBef>
                <a:spcPts val="0"/>
              </a:spcBef>
              <a:spcAft>
                <a:spcPts val="1000"/>
              </a:spcAft>
              <a:buFont typeface="Symbol" panose="05050102010706020507" pitchFamily="18" charset="2"/>
              <a:buChar char=""/>
              <a:tabLst>
                <a:tab pos="228600" algn="l"/>
                <a:tab pos="285750" algn="l"/>
              </a:tabLst>
            </a:pPr>
            <a:r>
              <a:rPr lang="en-US" sz="1800" dirty="0">
                <a:effectLst/>
                <a:latin typeface="Times New Roman" panose="02020603050405020304" pitchFamily="18" charset="0"/>
                <a:ea typeface="Arial" panose="020B0604020202020204" pitchFamily="34" charset="0"/>
                <a:cs typeface="Times New Roman" panose="02020603050405020304" pitchFamily="18" charset="0"/>
              </a:rPr>
              <a:t>Getting ready to start the process again (the period)</a:t>
            </a:r>
            <a:endParaRPr lang="en-US" sz="1800" dirty="0">
              <a:effectLst/>
              <a:latin typeface="Times" panose="02020603050405020304" pitchFamily="18" charset="0"/>
              <a:ea typeface="Arial" panose="020B0604020202020204" pitchFamily="34" charset="0"/>
              <a:cs typeface="Times New Roman" panose="02020603050405020304" pitchFamily="18" charset="0"/>
            </a:endParaRPr>
          </a:p>
          <a:p>
            <a:pPr marL="457200" marR="0" lvl="1" indent="0">
              <a:lnSpc>
                <a:spcPct val="115000"/>
              </a:lnSpc>
              <a:spcBef>
                <a:spcPts val="0"/>
              </a:spcBef>
              <a:spcAft>
                <a:spcPts val="1000"/>
              </a:spcAft>
              <a:buFont typeface="Symbol" panose="05050102010706020507" pitchFamily="18" charset="2"/>
              <a:buNone/>
              <a:tabLst>
                <a:tab pos="228600" algn="l"/>
                <a:tab pos="285750" algn="l"/>
              </a:tabLst>
            </a:pPr>
            <a:endParaRPr lang="en-US" sz="1800" dirty="0">
              <a:effectLst/>
              <a:latin typeface="Times" panose="02020603050405020304" pitchFamily="18" charset="0"/>
              <a:ea typeface="Arial" panose="020B0604020202020204" pitchFamily="34" charset="0"/>
              <a:cs typeface="Times New Roman" panose="02020603050405020304" pitchFamily="18" charset="0"/>
            </a:endParaRPr>
          </a:p>
          <a:p>
            <a:pPr marL="0" marR="0" lvl="1" indent="0">
              <a:lnSpc>
                <a:spcPct val="115000"/>
              </a:lnSpc>
              <a:spcBef>
                <a:spcPts val="0"/>
              </a:spcBef>
              <a:spcAft>
                <a:spcPts val="1000"/>
              </a:spcAft>
              <a:buFont typeface="Symbol" panose="05050102010706020507" pitchFamily="18" charset="2"/>
              <a:buNone/>
              <a:tabLst>
                <a:tab pos="228600" algn="l"/>
                <a:tab pos="285750" algn="l"/>
              </a:tabLst>
            </a:pPr>
            <a:r>
              <a:rPr lang="en-US" sz="1800" dirty="0">
                <a:effectLst/>
                <a:latin typeface="Times New Roman" panose="02020603050405020304" pitchFamily="18" charset="0"/>
                <a:ea typeface="Arial" panose="020B0604020202020204" pitchFamily="34" charset="0"/>
                <a:cs typeface="Times New Roman" panose="02020603050405020304" pitchFamily="18" charset="0"/>
              </a:rPr>
              <a:t>A quick note about hormones: There are many important hormones that are a part of this process. Hormones are chemical messengers from one part of the body that tell the rest of the body that something is going on. When you hear people talk about the menstrual cycle, you might hear them talk about luteinizing hormones, follicular stimulating hormones, and others. For the sake of understanding your body on a basic level, you only need to know about two: estrogen and progesterone.</a:t>
            </a:r>
            <a:endParaRPr lang="en-US" sz="1800" dirty="0">
              <a:effectLst/>
              <a:latin typeface="Times" panose="02020603050405020304" pitchFamily="18" charset="0"/>
              <a:ea typeface="Arial" panose="020B06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3</a:t>
            </a:fld>
            <a:endParaRPr lang="en-US"/>
          </a:p>
        </p:txBody>
      </p:sp>
    </p:spTree>
    <p:extLst>
      <p:ext uri="{BB962C8B-B14F-4D97-AF65-F5344CB8AC3E}">
        <p14:creationId xmlns:p14="http://schemas.microsoft.com/office/powerpoint/2010/main" val="26296431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a:spcBef>
                <a:spcPts val="600"/>
              </a:spcBef>
              <a:spcAft>
                <a:spcPts val="1000"/>
              </a:spcAft>
              <a:tabLst>
                <a:tab pos="228600" algn="l"/>
                <a:tab pos="285750" algn="l"/>
              </a:tabLs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Before an egg is released, the body needs to prepare to accept the egg and help the sperm meet the egg. The ovaries are inside the eggs; a structured called a follicle is around the eggs. </a:t>
            </a:r>
          </a:p>
          <a:p>
            <a:pPr marL="228600" marR="0">
              <a:spcBef>
                <a:spcPts val="600"/>
              </a:spcBef>
              <a:spcAft>
                <a:spcPts val="1000"/>
              </a:spcAft>
              <a:tabLst>
                <a:tab pos="228600" algn="l"/>
                <a:tab pos="285750" algn="l"/>
              </a:tabLst>
            </a:pP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tabLst>
                <a:tab pos="228600" algn="l"/>
                <a:tab pos="285750" algn="l"/>
              </a:tabLs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Every cycle, many follicles activate and start maturing the egg inside of them. The egg grows and gets ready to be released. Usually, only one egg is released per cycle, but sometimes more than one is released. </a:t>
            </a:r>
          </a:p>
          <a:p>
            <a:pPr marL="228600" marR="0">
              <a:spcBef>
                <a:spcPts val="600"/>
              </a:spcBef>
              <a:spcAft>
                <a:spcPts val="1000"/>
              </a:spcAft>
              <a:tabLst>
                <a:tab pos="228600" algn="l"/>
                <a:tab pos="285750" algn="l"/>
              </a:tabLst>
            </a:pP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tabLst>
                <a:tab pos="228600" algn="l"/>
                <a:tab pos="285750" algn="l"/>
              </a:tabLs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To let the body know that it is about to release an egg, the follicle releases the hormone estrogen. Estrogen causes the uterus to start filling up with blood and nutrients to host a possible pregnancy. </a:t>
            </a:r>
            <a:r>
              <a:rPr lang="en-US" sz="1800" dirty="0">
                <a:effectLst/>
                <a:latin typeface="Times New Roman" panose="02020603050405020304" pitchFamily="18" charset="0"/>
                <a:ea typeface="Arial" panose="020B0604020202020204" pitchFamily="34" charset="0"/>
              </a:rPr>
              <a:t>It also causes the cervix to open a little more to help sperm enter. Additionally, it causes the cervix to produce a fluid that is thin and stretchy. </a:t>
            </a:r>
            <a:r>
              <a:rPr lang="en-US" sz="1200" dirty="0">
                <a:effectLst/>
                <a:latin typeface="Times New Roman" panose="02020603050405020304" pitchFamily="18" charset="0"/>
                <a:ea typeface="Arial" panose="020B0604020202020204" pitchFamily="34" charset="0"/>
                <a:cs typeface="Times New Roman" panose="02020603050405020304" pitchFamily="18" charset="0"/>
              </a:rPr>
              <a:t> This fluid helps keep sperm alive in the body as well as helps transport sperm to the waiting egg. A person can start producing this fluid, called fertile mucus, up to five or more days before ovulation. The sperm can live in the receiving body for up to five days if the body produces fertile mucus.</a:t>
            </a:r>
          </a:p>
          <a:p>
            <a:pPr marL="228600" marR="0">
              <a:spcBef>
                <a:spcPts val="600"/>
              </a:spcBef>
              <a:spcAft>
                <a:spcPts val="1000"/>
              </a:spcAft>
              <a:tabLst>
                <a:tab pos="228600" algn="l"/>
                <a:tab pos="285750" algn="l"/>
              </a:tabLst>
            </a:pP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tabLst>
                <a:tab pos="228600" algn="l"/>
                <a:tab pos="285750" algn="l"/>
              </a:tabLs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Eventually, one of the many maturing eggs are released by the follicle. The egg travels from the ovary and rests in the fallopian tube. It will wait there for up to 24 hours. </a:t>
            </a:r>
          </a:p>
          <a:p>
            <a:pPr marL="228600" marR="0">
              <a:spcBef>
                <a:spcPts val="600"/>
              </a:spcBef>
              <a:spcAft>
                <a:spcPts val="1000"/>
              </a:spcAft>
              <a:tabLst>
                <a:tab pos="228600" algn="l"/>
                <a:tab pos="285750" algn="l"/>
              </a:tabLst>
            </a:pP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tabLst>
                <a:tab pos="228600" algn="l"/>
                <a:tab pos="285750" algn="l"/>
              </a:tabLs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If the egg is not fertilized by sperm within 24 hours of being released, the egg will dissolve and be absorbed through the fallopian tube. </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tabLst>
                <a:tab pos="228600" algn="l"/>
                <a:tab pos="285750" algn="l"/>
              </a:tabLst>
            </a:pPr>
            <a:endParaRPr lang="en-US" sz="1200" dirty="0">
              <a:effectLst/>
              <a:latin typeface="Times New Roman"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tabLst>
                <a:tab pos="228600" algn="l"/>
                <a:tab pos="285750" algn="l"/>
              </a:tabLs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Sometimes, a person releases more than one egg during the cycle. If this happens, the second egg will be released within 24 hours of the first egg. This means that the person might have two days in a cycle that an egg exists and could be fertilized. </a:t>
            </a:r>
          </a:p>
          <a:p>
            <a:pPr marL="228600" marR="0">
              <a:spcBef>
                <a:spcPts val="600"/>
              </a:spcBef>
              <a:spcAft>
                <a:spcPts val="1000"/>
              </a:spcAft>
              <a:tabLst>
                <a:tab pos="228600" algn="l"/>
                <a:tab pos="285750" algn="l"/>
              </a:tabLst>
            </a:pP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tabLst>
                <a:tab pos="228600" algn="l"/>
                <a:tab pos="285750" algn="l"/>
              </a:tabLs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The five days leading up to the egg being released, the day it is released, and the day after it is released are called the fertile time. </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tabLst>
                <a:tab pos="228600" algn="l"/>
                <a:tab pos="285750" algn="l"/>
              </a:tabLs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tabLst>
                <a:tab pos="228600" algn="l"/>
                <a:tab pos="285750" algn="l"/>
              </a:tabLs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A person can only get pregnant for seven days out of the entire cycle. However, be careful!  Most people do not have an accurate understanding of this process and do not know how to tell which seven days in their cycle are their fertile time. </a:t>
            </a:r>
          </a:p>
          <a:p>
            <a:pPr marL="228600" marR="0">
              <a:spcBef>
                <a:spcPts val="600"/>
              </a:spcBef>
              <a:spcAft>
                <a:spcPts val="1000"/>
              </a:spcAft>
              <a:tabLst>
                <a:tab pos="228600" algn="l"/>
                <a:tab pos="285750" algn="l"/>
              </a:tabLst>
            </a:pP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tabLst>
                <a:tab pos="228600" algn="l"/>
                <a:tab pos="285750" algn="l"/>
              </a:tabLs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If one is having sex and trying to prevent a pregnancy but has not had proper training in fertility awareness, it is wise to assume that a person can get pregnant at any time in a cycle and always use another method of birth control.</a:t>
            </a:r>
          </a:p>
          <a:p>
            <a:pPr marL="228600" marR="0">
              <a:spcBef>
                <a:spcPts val="600"/>
              </a:spcBef>
              <a:spcAft>
                <a:spcPts val="1000"/>
              </a:spcAft>
              <a:tabLst>
                <a:tab pos="228600" algn="l"/>
                <a:tab pos="285750" algn="l"/>
              </a:tabLst>
            </a:pP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tabLst>
                <a:tab pos="228600" algn="l"/>
                <a:tab pos="285750" algn="l"/>
              </a:tabLs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The follicle’s job is not done after it releases an egg. Once the egg is released, the follicle becomes a new structure, called the corpus luteum (Latin for “yellow body”). </a:t>
            </a:r>
          </a:p>
          <a:p>
            <a:pPr marL="228600" marR="0">
              <a:spcBef>
                <a:spcPts val="600"/>
              </a:spcBef>
              <a:spcAft>
                <a:spcPts val="1000"/>
              </a:spcAft>
              <a:tabLst>
                <a:tab pos="228600" algn="l"/>
                <a:tab pos="285750" algn="l"/>
              </a:tabLst>
            </a:pP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tabLst>
                <a:tab pos="228600" algn="l"/>
                <a:tab pos="285750" algn="l"/>
              </a:tabLs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The corpus luteum sends out two hormones. The first is estrogen, which continues to tell the body to produce blood and nutrients in the uterus for a possible pregnancy. The second is progesterone. </a:t>
            </a:r>
          </a:p>
          <a:p>
            <a:pPr marL="228600" marR="0">
              <a:spcBef>
                <a:spcPts val="600"/>
              </a:spcBef>
              <a:spcAft>
                <a:spcPts val="1000"/>
              </a:spcAft>
              <a:tabLst>
                <a:tab pos="228600" algn="l"/>
                <a:tab pos="285750" algn="l"/>
              </a:tabLst>
            </a:pP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tabLst>
                <a:tab pos="228600" algn="l"/>
                <a:tab pos="285750" algn="l"/>
              </a:tabLs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Progesterone is important because it causes the body to hold the endometrium in place. The endometrium is the lining of the uterus that fills up with blood and nutrients to support a possible pregnancy.</a:t>
            </a:r>
          </a:p>
          <a:p>
            <a:pPr marL="228600" marR="0">
              <a:spcBef>
                <a:spcPts val="600"/>
              </a:spcBef>
              <a:spcAft>
                <a:spcPts val="1000"/>
              </a:spcAft>
              <a:tabLst>
                <a:tab pos="228600" algn="l"/>
                <a:tab pos="285750" algn="l"/>
              </a:tabLst>
            </a:pP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tabLst>
                <a:tab pos="228600" algn="l"/>
                <a:tab pos="285750" algn="l"/>
              </a:tabLs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If an egg is fertilized, it will take seven or eight days to travel down into the uterus and attach to the endometrium. This is called implantation. The medical definition of a pregnancy is a fertilized egg that has implanted in the uterus. </a:t>
            </a:r>
          </a:p>
          <a:p>
            <a:pPr marL="228600" marR="0">
              <a:spcBef>
                <a:spcPts val="600"/>
              </a:spcBef>
              <a:spcAft>
                <a:spcPts val="1000"/>
              </a:spcAft>
              <a:tabLst>
                <a:tab pos="228600" algn="l"/>
                <a:tab pos="285750" algn="l"/>
              </a:tabLst>
            </a:pP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tabLst>
                <a:tab pos="228600" algn="l"/>
                <a:tab pos="285750" algn="l"/>
              </a:tabLs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The progesterone from the corpus luteum causes the body to close the cervix to keep out more sperm and bacteria. Both the holding of the endometrium in place and the closing of the cervix protect a possible pregnancy.</a:t>
            </a:r>
          </a:p>
          <a:p>
            <a:pPr marL="228600" marR="0">
              <a:spcBef>
                <a:spcPts val="600"/>
              </a:spcBef>
              <a:spcAft>
                <a:spcPts val="1000"/>
              </a:spcAft>
              <a:tabLst>
                <a:tab pos="228600" algn="l"/>
                <a:tab pos="285750" algn="l"/>
              </a:tabLst>
            </a:pP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tabLst>
                <a:tab pos="228600" algn="l"/>
                <a:tab pos="285750" algn="l"/>
              </a:tabLs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The corpus luteum will produce progesterone for about two weeks. If the corpus luteum does not receive a signal that there is an actual pregnancy, it will stop making progesterone. </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endParaRPr lang="en-US" dirty="0"/>
          </a:p>
          <a:p>
            <a:pPr marL="228600" marR="0">
              <a:spcBef>
                <a:spcPts val="600"/>
              </a:spcBef>
              <a:spcAft>
                <a:spcPts val="1000"/>
              </a:spcAft>
              <a:tabLst>
                <a:tab pos="228600" algn="l"/>
                <a:tab pos="285750" algn="l"/>
              </a:tabLs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Without progesterone, the body will stop holding the endometrium in place, and all the blood and nutrients stored in the uterus are shed, or let go. This is the menstrual blood, also called a period. Now, the process can begin again.</a:t>
            </a:r>
          </a:p>
          <a:p>
            <a:pPr marL="228600" marR="0">
              <a:spcBef>
                <a:spcPts val="600"/>
              </a:spcBef>
              <a:spcAft>
                <a:spcPts val="1000"/>
              </a:spcAft>
              <a:tabLst>
                <a:tab pos="228600" algn="l"/>
                <a:tab pos="285750" algn="l"/>
              </a:tabLst>
            </a:pP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0"/>
              </a:spcBef>
              <a:spcAft>
                <a:spcPts val="1000"/>
              </a:spcAf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If the corpus luteum does receive a signal that there is an actual pregnancy, it will continue to make progesterone. The body will hold the endometrium in place and support the pregnancy. There is no release of the blood and nutrients in the body because they are nourishing the pregnancy. There is no period.</a:t>
            </a:r>
          </a:p>
          <a:p>
            <a:pPr marL="228600" marR="0">
              <a:spcBef>
                <a:spcPts val="0"/>
              </a:spcBef>
              <a:spcAft>
                <a:spcPts val="1000"/>
              </a:spcAft>
            </a:pP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0"/>
              </a:spcAf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Each milliliter of semen contains millions of sperm, but the majority of the volume consists of secretions of the glands in the male reproductive organs.</a:t>
            </a:r>
          </a:p>
          <a:p>
            <a:pPr marL="228600" marR="0">
              <a:spcBef>
                <a:spcPts val="600"/>
              </a:spcBef>
              <a:spcAft>
                <a:spcPts val="0"/>
              </a:spcAft>
            </a:pP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0"/>
              </a:spcAf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During each normal menstrual cycle, one egg (ovum) is usually released from one of the ovaries, about 14 days before the next menstrual period. Release of the egg is called ovulation. </a:t>
            </a:r>
          </a:p>
          <a:p>
            <a:pPr marL="228600" marR="0">
              <a:spcBef>
                <a:spcPts val="600"/>
              </a:spcBef>
              <a:spcAft>
                <a:spcPts val="0"/>
              </a:spcAft>
            </a:pP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0"/>
              </a:spcAf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The egg is swept into the funnel-shaped end of one of the fallopian tubes. At ovulation, the mucus in the cervix becomes more fluid and elastic, allowing sperm to enter the uterus rapidly. </a:t>
            </a:r>
          </a:p>
          <a:p>
            <a:pPr marL="228600" marR="0">
              <a:spcBef>
                <a:spcPts val="600"/>
              </a:spcBef>
              <a:spcAft>
                <a:spcPts val="0"/>
              </a:spcAft>
            </a:pP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0"/>
              </a:spcAf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Within five minutes, sperm may move from the vagina, through the cervix, into the uterus, and to the funnel-shaped end of a fallopian tube (the usual site of fertilization). The cells lining the fallopian tube facilitate fertilization.</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4</a:t>
            </a:fld>
            <a:endParaRPr lang="en-US"/>
          </a:p>
        </p:txBody>
      </p:sp>
    </p:spTree>
    <p:extLst>
      <p:ext uri="{BB962C8B-B14F-4D97-AF65-F5344CB8AC3E}">
        <p14:creationId xmlns:p14="http://schemas.microsoft.com/office/powerpoint/2010/main" val="27599805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600"/>
              </a:spcBef>
              <a:spcAft>
                <a:spcPts val="0"/>
              </a:spcAf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If a sperm penetrates the egg, fertilization results. Tiny, hair-like cilia lining the fallopian tube propel the fertilized egg (zygote) through the tube toward the uterus. </a:t>
            </a:r>
          </a:p>
          <a:p>
            <a:pPr marL="0" marR="0">
              <a:spcBef>
                <a:spcPts val="600"/>
              </a:spcBef>
              <a:spcAft>
                <a:spcPts val="0"/>
              </a:spcAft>
            </a:pP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0" marR="0">
              <a:spcBef>
                <a:spcPts val="600"/>
              </a:spcBef>
              <a:spcAft>
                <a:spcPts val="0"/>
              </a:spcAf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The cells of the zygote divide repeatedly as the zygote moves down the fallopian tube. The zygote enters the uterus in three to five days. In the uterus, the cells continue to divide, becoming a hollow ball of cells called a blastocyst. </a:t>
            </a:r>
          </a:p>
          <a:p>
            <a:pPr marL="0" marR="0">
              <a:spcBef>
                <a:spcPts val="600"/>
              </a:spcBef>
              <a:spcAft>
                <a:spcPts val="0"/>
              </a:spcAft>
            </a:pP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0" marR="0">
              <a:spcBef>
                <a:spcPts val="600"/>
              </a:spcBef>
              <a:spcAft>
                <a:spcPts val="0"/>
              </a:spcAf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If fertilization does not occur, the egg degenerates and passes through the uterus with the next menstrual period.</a:t>
            </a:r>
            <a:endParaRPr lang="en-US" sz="10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0" i="0" u="none" strike="noStrike" dirty="0">
                <a:solidFill>
                  <a:srgbClr val="000000"/>
                </a:solidFill>
                <a:effectLst/>
                <a:latin typeface="Arial" panose="020B0604020202020204" pitchFamily="34" charset="0"/>
              </a:rPr>
              <a:t>A person’s fertile time can vary based on when they make fertile mucus, when the egg is present, and how long the sperm can survive. This can be a total of seven days in a cycle. A pregnancy can be planned by determining a person’s ovulation schedule. However, if one is trying to prevent a pregnancy and has not received fertility awareness training, it is wise to assume that a person can get pregnant at any time in their cycle and should use another method of birth control.</a:t>
            </a:r>
            <a:endParaRPr lang="en-US" b="0" dirty="0">
              <a:effectLst/>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5</a:t>
            </a:fld>
            <a:endParaRPr lang="en-US"/>
          </a:p>
        </p:txBody>
      </p:sp>
    </p:spTree>
    <p:extLst>
      <p:ext uri="{BB962C8B-B14F-4D97-AF65-F5344CB8AC3E}">
        <p14:creationId xmlns:p14="http://schemas.microsoft.com/office/powerpoint/2010/main" val="41459040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a:spcBef>
                <a:spcPts val="600"/>
              </a:spcBef>
              <a:spcAft>
                <a:spcPts val="1000"/>
              </a:spcAf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If more than one egg is released and fertilized, the pregnancy involves more than one fetus, usually two (twins). Such twins are fraternal. </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pPr>
            <a:endParaRPr lang="en-US" sz="1200" dirty="0">
              <a:effectLst/>
              <a:latin typeface="Times New Roman"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Identical twins result when one fertilized egg separates into two embryos after it starts to divide.</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6</a:t>
            </a:fld>
            <a:endParaRPr lang="en-US"/>
          </a:p>
        </p:txBody>
      </p:sp>
    </p:spTree>
    <p:extLst>
      <p:ext uri="{BB962C8B-B14F-4D97-AF65-F5344CB8AC3E}">
        <p14:creationId xmlns:p14="http://schemas.microsoft.com/office/powerpoint/2010/main" val="1440125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If the egg is not fertilized by the sperm within 24 hours of being released, it will dissolve and be absorbed through the fallopian tube. Progesterone hormone levels will drop around day 25. This signals the next menstrual cycle to begin all over again. The unfertilized egg, along with the uterine lining, sheds with the next period (menstruation).</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7</a:t>
            </a:fld>
            <a:endParaRPr lang="en-US"/>
          </a:p>
        </p:txBody>
      </p:sp>
    </p:spTree>
    <p:extLst>
      <p:ext uri="{BB962C8B-B14F-4D97-AF65-F5344CB8AC3E}">
        <p14:creationId xmlns:p14="http://schemas.microsoft.com/office/powerpoint/2010/main" val="29028757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a:spcBef>
                <a:spcPts val="600"/>
              </a:spcBef>
              <a:spcAft>
                <a:spcPts val="1000"/>
              </a:spcAft>
            </a:pPr>
            <a:r>
              <a:rPr lang="en-US" sz="1200" dirty="0">
                <a:effectLst/>
                <a:latin typeface="Times" panose="02020603050405020304" pitchFamily="18" charset="0"/>
                <a:ea typeface="Arial" panose="020B0604020202020204" pitchFamily="34" charset="0"/>
                <a:cs typeface="Arial" panose="020B0604020202020204" pitchFamily="34" charset="0"/>
              </a:rPr>
              <a:t>Sperm is produced in the testicles. They are stored in the epididymis and travel through the vas deferens to the seminal vesicles, where semen is picked up. </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pPr>
            <a:endParaRPr lang="en-US" sz="1200" dirty="0">
              <a:effectLst/>
              <a:latin typeface="Times" panose="02020603050405020304" pitchFamily="18" charset="0"/>
              <a:ea typeface="Arial" panose="020B0604020202020204" pitchFamily="34" charset="0"/>
              <a:cs typeface="Arial" panose="020B0604020202020204" pitchFamily="34" charset="0"/>
            </a:endParaRPr>
          </a:p>
          <a:p>
            <a:pPr marL="228600" marR="0">
              <a:spcBef>
                <a:spcPts val="600"/>
              </a:spcBef>
              <a:spcAft>
                <a:spcPts val="1000"/>
              </a:spcAft>
            </a:pPr>
            <a:r>
              <a:rPr lang="en-US" sz="1200" dirty="0">
                <a:effectLst/>
                <a:latin typeface="Times" panose="02020603050405020304" pitchFamily="18" charset="0"/>
                <a:ea typeface="Arial" panose="020B0604020202020204" pitchFamily="34" charset="0"/>
                <a:cs typeface="Arial" panose="020B0604020202020204" pitchFamily="34" charset="0"/>
              </a:rPr>
              <a:t>The semen transports the sperm to the prostate gland, where fluid provides nourishment to the sperm. Then, it travels through the urethra and is released outside the body through ejaculation. </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pPr>
            <a:r>
              <a:rPr lang="en-US" sz="1200" dirty="0">
                <a:effectLst/>
                <a:latin typeface="Times" panose="02020603050405020304" pitchFamily="18" charset="0"/>
                <a:ea typeface="Arial" panose="020B0604020202020204" pitchFamily="34" charset="0"/>
                <a:cs typeface="Arial" panose="020B0604020202020204" pitchFamily="34" charset="0"/>
              </a:rPr>
              <a:t> </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pPr>
            <a:r>
              <a:rPr lang="en-US" sz="1200" dirty="0">
                <a:effectLst/>
                <a:latin typeface="Times" panose="02020603050405020304" pitchFamily="18" charset="0"/>
                <a:ea typeface="Arial" panose="020B0604020202020204" pitchFamily="34" charset="0"/>
                <a:cs typeface="Arial" panose="020B0604020202020204" pitchFamily="34" charset="0"/>
              </a:rPr>
              <a:t>Sperm are the sex cells that can fertilize an egg. They are produced in the testicles and can live for up to five days in the uterus if the female produces fertile mucus. </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pPr>
            <a:endParaRPr lang="en-US" sz="1200" dirty="0">
              <a:effectLst/>
              <a:latin typeface="Times" panose="02020603050405020304" pitchFamily="18" charset="0"/>
              <a:ea typeface="Arial" panose="020B0604020202020204" pitchFamily="34" charset="0"/>
              <a:cs typeface="Arial" panose="020B0604020202020204" pitchFamily="34" charset="0"/>
            </a:endParaRPr>
          </a:p>
          <a:p>
            <a:pPr marL="228600" marR="0">
              <a:spcBef>
                <a:spcPts val="600"/>
              </a:spcBef>
              <a:spcAft>
                <a:spcPts val="1000"/>
              </a:spcAft>
            </a:pPr>
            <a:r>
              <a:rPr lang="en-US" sz="1200" dirty="0">
                <a:effectLst/>
                <a:latin typeface="Times" panose="02020603050405020304" pitchFamily="18" charset="0"/>
                <a:ea typeface="Arial" panose="020B0604020202020204" pitchFamily="34" charset="0"/>
                <a:cs typeface="Arial" panose="020B0604020202020204" pitchFamily="34" charset="0"/>
              </a:rPr>
              <a:t>There are millions of sperm in one ejaculation (approximately 1 tablespoon), but it takes just one sperm to fertilize an egg. Sperm mixes with a fluid, called semen, provide the sperm with nutrients and help transport it. </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1000"/>
              </a:spcAft>
            </a:pPr>
            <a:endParaRPr lang="en-US" sz="1200" dirty="0">
              <a:effectLst/>
              <a:latin typeface="Times" panose="02020603050405020304" pitchFamily="18" charset="0"/>
              <a:ea typeface="Arial" panose="020B0604020202020204" pitchFamily="34" charset="0"/>
              <a:cs typeface="Arial" panose="020B0604020202020204" pitchFamily="34" charset="0"/>
            </a:endParaRPr>
          </a:p>
          <a:p>
            <a:pPr marL="228600" marR="0">
              <a:spcBef>
                <a:spcPts val="600"/>
              </a:spcBef>
              <a:spcAft>
                <a:spcPts val="1000"/>
              </a:spcAft>
            </a:pPr>
            <a:r>
              <a:rPr lang="en-US" sz="1200" dirty="0">
                <a:effectLst/>
                <a:latin typeface="Times" panose="02020603050405020304" pitchFamily="18" charset="0"/>
                <a:ea typeface="Arial" panose="020B0604020202020204" pitchFamily="34" charset="0"/>
                <a:cs typeface="Arial" panose="020B0604020202020204" pitchFamily="34" charset="0"/>
              </a:rPr>
              <a:t>Circumcision is the removal of the foreskin on the penis. Circumcision is sometimes done as a preventative measure for reduced risk of infections.</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8</a:t>
            </a:fld>
            <a:endParaRPr lang="en-US"/>
          </a:p>
        </p:txBody>
      </p:sp>
    </p:spTree>
    <p:extLst>
      <p:ext uri="{BB962C8B-B14F-4D97-AF65-F5344CB8AC3E}">
        <p14:creationId xmlns:p14="http://schemas.microsoft.com/office/powerpoint/2010/main" val="36199649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4" name="Rectangle 2">
            <a:extLst>
              <a:ext uri="{FF2B5EF4-FFF2-40B4-BE49-F238E27FC236}">
                <a16:creationId xmlns:a16="http://schemas.microsoft.com/office/drawing/2014/main" id="{1CAF50B8-D107-0ED9-C9A2-CA7F2554178D}"/>
              </a:ext>
            </a:extLst>
          </p:cNvPr>
          <p:cNvSpPr>
            <a:spLocks noGrp="1" noRot="1" noMove="1" noResize="1" noEditPoints="1" noAdjustHandles="1" noChangeArrowheads="1" noChangeShapeType="1"/>
          </p:cNvSpPr>
          <p:nvPr userDrawn="1"/>
        </p:nvSpPr>
        <p:spPr>
          <a:xfrm>
            <a:off x="0" y="0"/>
            <a:ext cx="8229600"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7607030"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highlight>
                <a:srgbClr val="800000"/>
              </a:highlight>
            </a:endParaRPr>
          </a:p>
        </p:txBody>
      </p:sp>
      <p:sp>
        <p:nvSpPr>
          <p:cNvPr id="20" name="Picture Placeholder 2">
            <a:extLst>
              <a:ext uri="{FF2B5EF4-FFF2-40B4-BE49-F238E27FC236}">
                <a16:creationId xmlns:a16="http://schemas.microsoft.com/office/drawing/2014/main" id="{CF2F6BF5-74D5-FCCC-4F3F-5A0CDE714C3F}"/>
              </a:ext>
            </a:extLst>
          </p:cNvPr>
          <p:cNvSpPr>
            <a:spLocks noGrp="1" noChangeAspect="1"/>
          </p:cNvSpPr>
          <p:nvPr>
            <p:ph type="pic" idx="1"/>
          </p:nvPr>
        </p:nvSpPr>
        <p:spPr>
          <a:xfrm>
            <a:off x="7591425" y="-14515"/>
            <a:ext cx="4600575" cy="6872515"/>
          </a:xfrm>
          <a:custGeom>
            <a:avLst/>
            <a:gdLst>
              <a:gd name="connsiteX0" fmla="*/ 0 w 4572000"/>
              <a:gd name="connsiteY0" fmla="*/ 0 h 6858000"/>
              <a:gd name="connsiteX1" fmla="*/ 4572000 w 4572000"/>
              <a:gd name="connsiteY1" fmla="*/ 0 h 6858000"/>
              <a:gd name="connsiteX2" fmla="*/ 4572000 w 4572000"/>
              <a:gd name="connsiteY2" fmla="*/ 6858000 h 6858000"/>
              <a:gd name="connsiteX3" fmla="*/ 0 w 4572000"/>
              <a:gd name="connsiteY3" fmla="*/ 6858000 h 6858000"/>
              <a:gd name="connsiteX4" fmla="*/ 0 w 4572000"/>
              <a:gd name="connsiteY4" fmla="*/ 0 h 6858000"/>
              <a:gd name="connsiteX0" fmla="*/ 725715 w 4572000"/>
              <a:gd name="connsiteY0" fmla="*/ 0 h 6872515"/>
              <a:gd name="connsiteX1" fmla="*/ 4572000 w 4572000"/>
              <a:gd name="connsiteY1" fmla="*/ 14515 h 6872515"/>
              <a:gd name="connsiteX2" fmla="*/ 4572000 w 4572000"/>
              <a:gd name="connsiteY2" fmla="*/ 6872515 h 6872515"/>
              <a:gd name="connsiteX3" fmla="*/ 0 w 4572000"/>
              <a:gd name="connsiteY3" fmla="*/ 6872515 h 6872515"/>
              <a:gd name="connsiteX4" fmla="*/ 725715 w 4572000"/>
              <a:gd name="connsiteY4" fmla="*/ 0 h 6872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6872515">
                <a:moveTo>
                  <a:pt x="725715" y="0"/>
                </a:moveTo>
                <a:lnTo>
                  <a:pt x="4572000" y="14515"/>
                </a:lnTo>
                <a:lnTo>
                  <a:pt x="4572000" y="6872515"/>
                </a:lnTo>
                <a:lnTo>
                  <a:pt x="0" y="6872515"/>
                </a:lnTo>
                <a:lnTo>
                  <a:pt x="725715" y="0"/>
                </a:lnTo>
                <a:close/>
              </a:path>
            </a:pathLst>
          </a:cu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1" name="Title 1">
            <a:extLst>
              <a:ext uri="{FF2B5EF4-FFF2-40B4-BE49-F238E27FC236}">
                <a16:creationId xmlns:a16="http://schemas.microsoft.com/office/drawing/2014/main" id="{938236C0-FF2B-ACB4-0D16-96212DF55086}"/>
              </a:ext>
            </a:extLst>
          </p:cNvPr>
          <p:cNvSpPr>
            <a:spLocks noGrp="1"/>
          </p:cNvSpPr>
          <p:nvPr>
            <p:ph type="title"/>
          </p:nvPr>
        </p:nvSpPr>
        <p:spPr>
          <a:xfrm>
            <a:off x="500294" y="2657475"/>
            <a:ext cx="7266214" cy="1466364"/>
          </a:xfrm>
          <a:prstGeom prst="rect">
            <a:avLst/>
          </a:prstGeom>
        </p:spPr>
        <p:txBody>
          <a:bodyPr>
            <a:normAutofit/>
          </a:bodyPr>
          <a:lstStyle>
            <a:lvl1pPr algn="l">
              <a:defRPr sz="40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25" name="Content Placeholder 2">
            <a:extLst>
              <a:ext uri="{FF2B5EF4-FFF2-40B4-BE49-F238E27FC236}">
                <a16:creationId xmlns:a16="http://schemas.microsoft.com/office/drawing/2014/main" id="{C1C3B50E-1AAE-FB87-B383-F689D8F931F4}"/>
              </a:ext>
            </a:extLst>
          </p:cNvPr>
          <p:cNvSpPr>
            <a:spLocks noGrp="1"/>
          </p:cNvSpPr>
          <p:nvPr>
            <p:ph sz="half" idx="10"/>
          </p:nvPr>
        </p:nvSpPr>
        <p:spPr>
          <a:xfrm>
            <a:off x="500294" y="4238625"/>
            <a:ext cx="6989532" cy="1038225"/>
          </a:xfrm>
          <a:prstGeom prst="rect">
            <a:avLst/>
          </a:prstGeom>
        </p:spPr>
        <p:txBody>
          <a:bodyPr>
            <a:normAutofit/>
          </a:bodyPr>
          <a:lstStyle>
            <a:lvl1pPr marL="0" indent="0">
              <a:buNone/>
              <a:defRPr>
                <a:solidFill>
                  <a:schemeClr val="bg1"/>
                </a:solidFill>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marL="914400" indent="0">
              <a:buNone/>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Click to edit Master text</a:t>
            </a:r>
          </a:p>
        </p:txBody>
      </p:sp>
      <p:pic>
        <p:nvPicPr>
          <p:cNvPr id="2" name="Picture 1" descr="A black background with white text&#10;&#10;Description automatically generated">
            <a:extLst>
              <a:ext uri="{FF2B5EF4-FFF2-40B4-BE49-F238E27FC236}">
                <a16:creationId xmlns:a16="http://schemas.microsoft.com/office/drawing/2014/main" id="{1956EB23-06B9-CDB9-DCA6-294DF9D95DF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912" y="5462407"/>
            <a:ext cx="2189516" cy="972954"/>
          </a:xfrm>
          <a:prstGeom prst="rect">
            <a:avLst/>
          </a:prstGeom>
        </p:spPr>
      </p:pic>
    </p:spTree>
    <p:extLst>
      <p:ext uri="{BB962C8B-B14F-4D97-AF65-F5344CB8AC3E}">
        <p14:creationId xmlns:p14="http://schemas.microsoft.com/office/powerpoint/2010/main" val="2666860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8A553A81-4490-5718-3E32-2E18A2477D83}"/>
              </a:ext>
            </a:extLst>
          </p:cNvPr>
          <p:cNvSpPr/>
          <p:nvPr userDrawn="1"/>
        </p:nvSpPr>
        <p:spPr>
          <a:xfrm>
            <a:off x="0" y="5705475"/>
            <a:ext cx="12192000" cy="1152524"/>
          </a:xfrm>
          <a:prstGeom prst="rect">
            <a:avLst/>
          </a:prstGeom>
          <a:solidFill>
            <a:srgbClr val="0E76B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white circle with black text&#10;&#10;Description automatically generated">
            <a:extLst>
              <a:ext uri="{FF2B5EF4-FFF2-40B4-BE49-F238E27FC236}">
                <a16:creationId xmlns:a16="http://schemas.microsoft.com/office/drawing/2014/main" id="{DCCE1096-027B-B8CA-5B2B-B1678DB90F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7138" y="5879135"/>
            <a:ext cx="841760" cy="805203"/>
          </a:xfrm>
          <a:prstGeom prst="rect">
            <a:avLst/>
          </a:prstGeom>
        </p:spPr>
      </p:pic>
      <p:pic>
        <p:nvPicPr>
          <p:cNvPr id="9" name="Picture 8" descr="A black background with white text&#10;&#10;Description automatically generated">
            <a:extLst>
              <a:ext uri="{FF2B5EF4-FFF2-40B4-BE49-F238E27FC236}">
                <a16:creationId xmlns:a16="http://schemas.microsoft.com/office/drawing/2014/main" id="{D31A6A4D-1892-9F57-CB02-17D046A2341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38375" y="5952750"/>
            <a:ext cx="1557274" cy="692005"/>
          </a:xfrm>
          <a:prstGeom prst="rect">
            <a:avLst/>
          </a:prstGeom>
        </p:spPr>
      </p:pic>
    </p:spTree>
    <p:extLst>
      <p:ext uri="{BB962C8B-B14F-4D97-AF65-F5344CB8AC3E}">
        <p14:creationId xmlns:p14="http://schemas.microsoft.com/office/powerpoint/2010/main" val="3951363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90CCB28B-225C-4EC3-3CED-17B18F55D773}"/>
              </a:ext>
            </a:extLst>
          </p:cNvPr>
          <p:cNvSpPr/>
          <p:nvPr userDrawn="1"/>
        </p:nvSpPr>
        <p:spPr>
          <a:xfrm rot="10800000">
            <a:off x="9911272" y="0"/>
            <a:ext cx="2184399"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 name="connsiteX0" fmla="*/ 0 w 8323722"/>
              <a:gd name="connsiteY0" fmla="*/ 0 h 6858000"/>
              <a:gd name="connsiteX1" fmla="*/ 8323722 w 8323722"/>
              <a:gd name="connsiteY1" fmla="*/ 0 h 6858000"/>
              <a:gd name="connsiteX2" fmla="*/ 3872611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3872611" y="6858000"/>
                </a:lnTo>
                <a:lnTo>
                  <a:pt x="0" y="6858000"/>
                </a:lnTo>
                <a:lnTo>
                  <a:pt x="0" y="0"/>
                </a:lnTo>
                <a:close/>
              </a:path>
            </a:pathLst>
          </a:custGeom>
          <a:gradFill>
            <a:gsLst>
              <a:gs pos="8000">
                <a:srgbClr val="0073B5"/>
              </a:gs>
              <a:gs pos="100000">
                <a:srgbClr val="5C791B">
                  <a:tint val="23500"/>
                  <a:satMod val="160000"/>
                </a:srgbClr>
              </a:gs>
            </a:gsLst>
            <a:lin ang="4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2">
            <a:extLst>
              <a:ext uri="{FF2B5EF4-FFF2-40B4-BE49-F238E27FC236}">
                <a16:creationId xmlns:a16="http://schemas.microsoft.com/office/drawing/2014/main" id="{52374F60-8E5B-6B22-0ABD-319AFEB19BA1}"/>
              </a:ext>
            </a:extLst>
          </p:cNvPr>
          <p:cNvSpPr/>
          <p:nvPr userDrawn="1"/>
        </p:nvSpPr>
        <p:spPr>
          <a:xfrm rot="10800000">
            <a:off x="10007600" y="0"/>
            <a:ext cx="2184400"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 name="connsiteX0" fmla="*/ 0 w 15448987"/>
              <a:gd name="connsiteY0" fmla="*/ 12700 h 6870700"/>
              <a:gd name="connsiteX1" fmla="*/ 15448987 w 15448987"/>
              <a:gd name="connsiteY1" fmla="*/ 0 h 6870700"/>
              <a:gd name="connsiteX2" fmla="*/ 7607030 w 15448987"/>
              <a:gd name="connsiteY2" fmla="*/ 6870700 h 6870700"/>
              <a:gd name="connsiteX3" fmla="*/ 0 w 15448987"/>
              <a:gd name="connsiteY3" fmla="*/ 6870700 h 6870700"/>
              <a:gd name="connsiteX4" fmla="*/ 0 w 15448987"/>
              <a:gd name="connsiteY4" fmla="*/ 12700 h 6870700"/>
              <a:gd name="connsiteX0" fmla="*/ 0 w 34309983"/>
              <a:gd name="connsiteY0" fmla="*/ 38100 h 6896100"/>
              <a:gd name="connsiteX1" fmla="*/ 34309983 w 34309983"/>
              <a:gd name="connsiteY1" fmla="*/ 0 h 6896100"/>
              <a:gd name="connsiteX2" fmla="*/ 7607030 w 34309983"/>
              <a:gd name="connsiteY2" fmla="*/ 6896100 h 6896100"/>
              <a:gd name="connsiteX3" fmla="*/ 0 w 34309983"/>
              <a:gd name="connsiteY3" fmla="*/ 6896100 h 6896100"/>
              <a:gd name="connsiteX4" fmla="*/ 0 w 34309983"/>
              <a:gd name="connsiteY4" fmla="*/ 38100 h 6896100"/>
              <a:gd name="connsiteX0" fmla="*/ 0 w 34309983"/>
              <a:gd name="connsiteY0" fmla="*/ 0 h 6858000"/>
              <a:gd name="connsiteX1" fmla="*/ 34309983 w 34309983"/>
              <a:gd name="connsiteY1" fmla="*/ 0 h 6858000"/>
              <a:gd name="connsiteX2" fmla="*/ 7607030 w 34309983"/>
              <a:gd name="connsiteY2" fmla="*/ 6858000 h 6858000"/>
              <a:gd name="connsiteX3" fmla="*/ 0 w 34309983"/>
              <a:gd name="connsiteY3" fmla="*/ 6858000 h 6858000"/>
              <a:gd name="connsiteX4" fmla="*/ 0 w 34309983"/>
              <a:gd name="connsiteY4" fmla="*/ 0 h 6858000"/>
              <a:gd name="connsiteX0" fmla="*/ 0 w 46883980"/>
              <a:gd name="connsiteY0" fmla="*/ 50800 h 6858000"/>
              <a:gd name="connsiteX1" fmla="*/ 46883980 w 46883980"/>
              <a:gd name="connsiteY1" fmla="*/ 0 h 6858000"/>
              <a:gd name="connsiteX2" fmla="*/ 20181027 w 46883980"/>
              <a:gd name="connsiteY2" fmla="*/ 6858000 h 6858000"/>
              <a:gd name="connsiteX3" fmla="*/ 12573997 w 46883980"/>
              <a:gd name="connsiteY3" fmla="*/ 6858000 h 6858000"/>
              <a:gd name="connsiteX4" fmla="*/ 0 w 46883980"/>
              <a:gd name="connsiteY4" fmla="*/ 50800 h 6858000"/>
              <a:gd name="connsiteX0" fmla="*/ 0 w 48141380"/>
              <a:gd name="connsiteY0" fmla="*/ 12700 h 6858000"/>
              <a:gd name="connsiteX1" fmla="*/ 48141380 w 48141380"/>
              <a:gd name="connsiteY1" fmla="*/ 0 h 6858000"/>
              <a:gd name="connsiteX2" fmla="*/ 21438427 w 48141380"/>
              <a:gd name="connsiteY2" fmla="*/ 6858000 h 6858000"/>
              <a:gd name="connsiteX3" fmla="*/ 13831397 w 48141380"/>
              <a:gd name="connsiteY3" fmla="*/ 6858000 h 6858000"/>
              <a:gd name="connsiteX4" fmla="*/ 0 w 48141380"/>
              <a:gd name="connsiteY4" fmla="*/ 12700 h 6858000"/>
              <a:gd name="connsiteX0" fmla="*/ 0 w 48141380"/>
              <a:gd name="connsiteY0" fmla="*/ 12700 h 6896100"/>
              <a:gd name="connsiteX1" fmla="*/ 48141380 w 48141380"/>
              <a:gd name="connsiteY1" fmla="*/ 0 h 6896100"/>
              <a:gd name="connsiteX2" fmla="*/ 21438427 w 48141380"/>
              <a:gd name="connsiteY2" fmla="*/ 6858000 h 6896100"/>
              <a:gd name="connsiteX3" fmla="*/ 0 w 48141380"/>
              <a:gd name="connsiteY3" fmla="*/ 6896100 h 6896100"/>
              <a:gd name="connsiteX4" fmla="*/ 0 w 48141380"/>
              <a:gd name="connsiteY4" fmla="*/ 12700 h 6896100"/>
              <a:gd name="connsiteX0" fmla="*/ 0 w 48141380"/>
              <a:gd name="connsiteY0" fmla="*/ 12700 h 6858000"/>
              <a:gd name="connsiteX1" fmla="*/ 48141380 w 48141380"/>
              <a:gd name="connsiteY1" fmla="*/ 0 h 6858000"/>
              <a:gd name="connsiteX2" fmla="*/ 21438427 w 48141380"/>
              <a:gd name="connsiteY2" fmla="*/ 6858000 h 6858000"/>
              <a:gd name="connsiteX3" fmla="*/ 419133 w 48141380"/>
              <a:gd name="connsiteY3" fmla="*/ 6845300 h 6858000"/>
              <a:gd name="connsiteX4" fmla="*/ 0 w 48141380"/>
              <a:gd name="connsiteY4" fmla="*/ 12700 h 6858000"/>
              <a:gd name="connsiteX0" fmla="*/ 0 w 48141380"/>
              <a:gd name="connsiteY0" fmla="*/ 0 h 6858000"/>
              <a:gd name="connsiteX1" fmla="*/ 48141380 w 48141380"/>
              <a:gd name="connsiteY1" fmla="*/ 0 h 6858000"/>
              <a:gd name="connsiteX2" fmla="*/ 21438427 w 48141380"/>
              <a:gd name="connsiteY2" fmla="*/ 6858000 h 6858000"/>
              <a:gd name="connsiteX3" fmla="*/ 419133 w 48141380"/>
              <a:gd name="connsiteY3" fmla="*/ 6845300 h 6858000"/>
              <a:gd name="connsiteX4" fmla="*/ 0 w 48141380"/>
              <a:gd name="connsiteY4" fmla="*/ 0 h 6858000"/>
              <a:gd name="connsiteX0" fmla="*/ 0 w 48141380"/>
              <a:gd name="connsiteY0" fmla="*/ 0 h 6858000"/>
              <a:gd name="connsiteX1" fmla="*/ 48141380 w 48141380"/>
              <a:gd name="connsiteY1" fmla="*/ 0 h 6858000"/>
              <a:gd name="connsiteX2" fmla="*/ 21438427 w 48141380"/>
              <a:gd name="connsiteY2" fmla="*/ 6858000 h 6858000"/>
              <a:gd name="connsiteX3" fmla="*/ 6286999 w 48141380"/>
              <a:gd name="connsiteY3" fmla="*/ 6654800 h 6858000"/>
              <a:gd name="connsiteX4" fmla="*/ 0 w 48141380"/>
              <a:gd name="connsiteY4" fmla="*/ 0 h 6858000"/>
              <a:gd name="connsiteX0" fmla="*/ 0 w 48141380"/>
              <a:gd name="connsiteY0" fmla="*/ 0 h 6858000"/>
              <a:gd name="connsiteX1" fmla="*/ 48141380 w 48141380"/>
              <a:gd name="connsiteY1" fmla="*/ 0 h 6858000"/>
              <a:gd name="connsiteX2" fmla="*/ 21438427 w 48141380"/>
              <a:gd name="connsiteY2" fmla="*/ 6858000 h 6858000"/>
              <a:gd name="connsiteX3" fmla="*/ 0 w 48141380"/>
              <a:gd name="connsiteY3" fmla="*/ 6858000 h 6858000"/>
              <a:gd name="connsiteX4" fmla="*/ 0 w 4814138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41380" h="6858000">
                <a:moveTo>
                  <a:pt x="0" y="0"/>
                </a:moveTo>
                <a:lnTo>
                  <a:pt x="48141380" y="0"/>
                </a:lnTo>
                <a:lnTo>
                  <a:pt x="21438427"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1">
            <a:extLst>
              <a:ext uri="{FF2B5EF4-FFF2-40B4-BE49-F238E27FC236}">
                <a16:creationId xmlns:a16="http://schemas.microsoft.com/office/drawing/2014/main" id="{58926730-069F-1B8D-E1FD-633F75E2459B}"/>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94114F69-C4A1-B9BE-8E02-80D0BE04905B}"/>
              </a:ext>
            </a:extLst>
          </p:cNvPr>
          <p:cNvSpPr>
            <a:spLocks noGrp="1"/>
          </p:cNvSpPr>
          <p:nvPr>
            <p:ph type="title"/>
          </p:nvPr>
        </p:nvSpPr>
        <p:spPr>
          <a:xfrm>
            <a:off x="279400" y="301626"/>
            <a:ext cx="10414000" cy="748966"/>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0" name="Content Placeholder 2">
            <a:extLst>
              <a:ext uri="{FF2B5EF4-FFF2-40B4-BE49-F238E27FC236}">
                <a16:creationId xmlns:a16="http://schemas.microsoft.com/office/drawing/2014/main" id="{73E74F93-1941-77D6-7F23-A65ED495073A}"/>
              </a:ext>
            </a:extLst>
          </p:cNvPr>
          <p:cNvSpPr>
            <a:spLocks noGrp="1"/>
          </p:cNvSpPr>
          <p:nvPr>
            <p:ph sz="half" idx="1"/>
          </p:nvPr>
        </p:nvSpPr>
        <p:spPr>
          <a:xfrm>
            <a:off x="279400" y="1524000"/>
            <a:ext cx="5664198" cy="4652963"/>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2">
            <a:extLst>
              <a:ext uri="{FF2B5EF4-FFF2-40B4-BE49-F238E27FC236}">
                <a16:creationId xmlns:a16="http://schemas.microsoft.com/office/drawing/2014/main" id="{E6C67B54-E0CF-36EF-E91C-4846D6AE07C6}"/>
              </a:ext>
            </a:extLst>
          </p:cNvPr>
          <p:cNvSpPr>
            <a:spLocks noGrp="1"/>
          </p:cNvSpPr>
          <p:nvPr>
            <p:ph type="pic" idx="10"/>
          </p:nvPr>
        </p:nvSpPr>
        <p:spPr>
          <a:xfrm>
            <a:off x="6143646" y="1524000"/>
            <a:ext cx="4320262" cy="4652963"/>
          </a:xfrm>
          <a:custGeom>
            <a:avLst/>
            <a:gdLst>
              <a:gd name="connsiteX0" fmla="*/ 0 w 3939262"/>
              <a:gd name="connsiteY0" fmla="*/ 0 h 4652963"/>
              <a:gd name="connsiteX1" fmla="*/ 3939262 w 3939262"/>
              <a:gd name="connsiteY1" fmla="*/ 0 h 4652963"/>
              <a:gd name="connsiteX2" fmla="*/ 3939262 w 3939262"/>
              <a:gd name="connsiteY2" fmla="*/ 4652963 h 4652963"/>
              <a:gd name="connsiteX3" fmla="*/ 0 w 3939262"/>
              <a:gd name="connsiteY3" fmla="*/ 4652963 h 4652963"/>
              <a:gd name="connsiteX4" fmla="*/ 0 w 3939262"/>
              <a:gd name="connsiteY4" fmla="*/ 0 h 4652963"/>
              <a:gd name="connsiteX0" fmla="*/ 0 w 4320262"/>
              <a:gd name="connsiteY0" fmla="*/ 0 h 4652963"/>
              <a:gd name="connsiteX1" fmla="*/ 4320262 w 4320262"/>
              <a:gd name="connsiteY1" fmla="*/ 0 h 4652963"/>
              <a:gd name="connsiteX2" fmla="*/ 3939262 w 4320262"/>
              <a:gd name="connsiteY2" fmla="*/ 4652963 h 4652963"/>
              <a:gd name="connsiteX3" fmla="*/ 0 w 4320262"/>
              <a:gd name="connsiteY3" fmla="*/ 4652963 h 4652963"/>
              <a:gd name="connsiteX4" fmla="*/ 0 w 4320262"/>
              <a:gd name="connsiteY4" fmla="*/ 0 h 4652963"/>
              <a:gd name="connsiteX0" fmla="*/ 0 w 4320262"/>
              <a:gd name="connsiteY0" fmla="*/ 0 h 4652963"/>
              <a:gd name="connsiteX1" fmla="*/ 4320262 w 4320262"/>
              <a:gd name="connsiteY1" fmla="*/ 0 h 4652963"/>
              <a:gd name="connsiteX2" fmla="*/ 3545562 w 4320262"/>
              <a:gd name="connsiteY2" fmla="*/ 4652963 h 4652963"/>
              <a:gd name="connsiteX3" fmla="*/ 0 w 4320262"/>
              <a:gd name="connsiteY3" fmla="*/ 4652963 h 4652963"/>
              <a:gd name="connsiteX4" fmla="*/ 0 w 4320262"/>
              <a:gd name="connsiteY4" fmla="*/ 0 h 4652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262" h="4652963">
                <a:moveTo>
                  <a:pt x="0" y="0"/>
                </a:moveTo>
                <a:lnTo>
                  <a:pt x="4320262" y="0"/>
                </a:lnTo>
                <a:lnTo>
                  <a:pt x="3545562" y="4652963"/>
                </a:lnTo>
                <a:lnTo>
                  <a:pt x="0" y="4652963"/>
                </a:lnTo>
                <a:lnTo>
                  <a:pt x="0" y="0"/>
                </a:lnTo>
                <a:close/>
              </a:path>
            </a:pathLst>
          </a:cu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pic>
        <p:nvPicPr>
          <p:cNvPr id="2" name="Picture 1" descr="A white circle with black text&#10;&#10;Description automatically generated">
            <a:extLst>
              <a:ext uri="{FF2B5EF4-FFF2-40B4-BE49-F238E27FC236}">
                <a16:creationId xmlns:a16="http://schemas.microsoft.com/office/drawing/2014/main" id="{317E418A-0A21-64BE-B15C-D1237F28AB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18880" y="5441692"/>
            <a:ext cx="1165289" cy="1114682"/>
          </a:xfrm>
          <a:prstGeom prst="rect">
            <a:avLst/>
          </a:prstGeom>
        </p:spPr>
      </p:pic>
    </p:spTree>
    <p:extLst>
      <p:ext uri="{BB962C8B-B14F-4D97-AF65-F5344CB8AC3E}">
        <p14:creationId xmlns:p14="http://schemas.microsoft.com/office/powerpoint/2010/main" val="3629324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FC56AA4-366D-EA5B-A32A-211192054CF3}"/>
              </a:ext>
            </a:extLst>
          </p:cNvPr>
          <p:cNvSpPr/>
          <p:nvPr userDrawn="1"/>
        </p:nvSpPr>
        <p:spPr>
          <a:xfrm rot="10800000" flipV="1">
            <a:off x="10007600" y="328"/>
            <a:ext cx="2184400" cy="1133328"/>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7607030"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1">
            <a:extLst>
              <a:ext uri="{FF2B5EF4-FFF2-40B4-BE49-F238E27FC236}">
                <a16:creationId xmlns:a16="http://schemas.microsoft.com/office/drawing/2014/main" id="{5824D23E-E6BD-DE24-AFF4-7A829EA01AD4}"/>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740DC069-BF88-8198-F2FA-FE8E8046FCF8}"/>
              </a:ext>
            </a:extLst>
          </p:cNvPr>
          <p:cNvSpPr>
            <a:spLocks noGrp="1"/>
          </p:cNvSpPr>
          <p:nvPr>
            <p:ph type="title" hasCustomPrompt="1"/>
          </p:nvPr>
        </p:nvSpPr>
        <p:spPr>
          <a:xfrm>
            <a:off x="279400" y="301626"/>
            <a:ext cx="9588500" cy="748966"/>
          </a:xfrm>
          <a:prstGeom prst="rect">
            <a:avLst/>
          </a:prstGeom>
        </p:spPr>
        <p:txBody>
          <a:bodyPr/>
          <a:lstStyle>
            <a:lvl1pPr>
              <a:defRPr sz="3600">
                <a:solidFill>
                  <a:srgbClr val="0073B5"/>
                </a:solidFill>
                <a:latin typeface="Arial" panose="020B0604020202020204" pitchFamily="34" charset="0"/>
                <a:cs typeface="Arial" panose="020B0604020202020204" pitchFamily="34" charset="0"/>
              </a:defRPr>
            </a:lvl1pPr>
          </a:lstStyle>
          <a:p>
            <a:r>
              <a:rPr lang="en-US" dirty="0"/>
              <a:t>Now what?</a:t>
            </a:r>
          </a:p>
        </p:txBody>
      </p:sp>
      <p:sp>
        <p:nvSpPr>
          <p:cNvPr id="10" name="Text Placeholder 3">
            <a:extLst>
              <a:ext uri="{FF2B5EF4-FFF2-40B4-BE49-F238E27FC236}">
                <a16:creationId xmlns:a16="http://schemas.microsoft.com/office/drawing/2014/main" id="{9AEB02D3-29CF-B433-5B59-ADB91F875A8B}"/>
              </a:ext>
            </a:extLst>
          </p:cNvPr>
          <p:cNvSpPr>
            <a:spLocks noGrp="1"/>
          </p:cNvSpPr>
          <p:nvPr>
            <p:ph type="body" sz="half" idx="2" hasCustomPrompt="1"/>
          </p:nvPr>
        </p:nvSpPr>
        <p:spPr>
          <a:xfrm>
            <a:off x="277138" y="1341139"/>
            <a:ext cx="11726624" cy="4942701"/>
          </a:xfrm>
          <a:prstGeom prst="rect">
            <a:avLst/>
          </a:prstGeom>
        </p:spPr>
        <p:txBody>
          <a:bodyPr/>
          <a:lstStyle>
            <a:lvl1pPr marL="457200" indent="-457200">
              <a:buFont typeface="Arial" panose="020B0604020202020204" pitchFamily="34" charset="0"/>
              <a:buChar char="•"/>
              <a:defRPr sz="28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Download our Basic Trade Skills Concepts Guide: https://www.realityworks.com/trade-skills-implementation-page/</a:t>
            </a:r>
          </a:p>
          <a:p>
            <a:pPr lvl="0"/>
            <a:r>
              <a:rPr lang="en-US" dirty="0"/>
              <a:t>Request a consultation by completing this free form (or scanning the code) ___</a:t>
            </a:r>
          </a:p>
          <a:p>
            <a:pPr lvl="0"/>
            <a:r>
              <a:rPr lang="en-US" dirty="0"/>
              <a:t>Enter our Welding Month Giveaway: https://www.realityworks.com/were-celebrating-national-welding-month-with-a-giveaway/ </a:t>
            </a:r>
          </a:p>
          <a:p>
            <a:pPr lvl="0"/>
            <a:r>
              <a:rPr lang="en-US" dirty="0"/>
              <a:t>Contact us with questions!</a:t>
            </a:r>
          </a:p>
        </p:txBody>
      </p:sp>
      <p:pic>
        <p:nvPicPr>
          <p:cNvPr id="2" name="Picture 1" descr="A black background with white text&#10;&#10;Description automatically generated">
            <a:extLst>
              <a:ext uri="{FF2B5EF4-FFF2-40B4-BE49-F238E27FC236}">
                <a16:creationId xmlns:a16="http://schemas.microsoft.com/office/drawing/2014/main" id="{C3FF63EC-884B-A9D4-1715-2A0512DB4F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38330" y="226576"/>
            <a:ext cx="1513920" cy="672740"/>
          </a:xfrm>
          <a:prstGeom prst="rect">
            <a:avLst/>
          </a:prstGeom>
        </p:spPr>
      </p:pic>
    </p:spTree>
    <p:extLst>
      <p:ext uri="{BB962C8B-B14F-4D97-AF65-F5344CB8AC3E}">
        <p14:creationId xmlns:p14="http://schemas.microsoft.com/office/powerpoint/2010/main" val="42231136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D134738-AB0F-D336-EB4F-F76FF30F94A7}"/>
              </a:ext>
            </a:extLst>
          </p:cNvPr>
          <p:cNvSpPr/>
          <p:nvPr userDrawn="1"/>
        </p:nvSpPr>
        <p:spPr>
          <a:xfrm>
            <a:off x="0" y="0"/>
            <a:ext cx="12192000" cy="6858000"/>
          </a:xfrm>
          <a:prstGeom prst="rect">
            <a:avLst/>
          </a:pr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18439923-8080-BFA1-ABD9-3AAF85CA1846}"/>
              </a:ext>
            </a:extLst>
          </p:cNvPr>
          <p:cNvSpPr>
            <a:spLocks noGrp="1"/>
          </p:cNvSpPr>
          <p:nvPr>
            <p:ph type="title" hasCustomPrompt="1"/>
          </p:nvPr>
        </p:nvSpPr>
        <p:spPr>
          <a:xfrm>
            <a:off x="279400" y="714438"/>
            <a:ext cx="11635462" cy="2540098"/>
          </a:xfrm>
          <a:prstGeom prst="rect">
            <a:avLst/>
          </a:prstGeom>
        </p:spPr>
        <p:txBody>
          <a:bodyPr/>
          <a:lstStyle>
            <a:lvl1pPr algn="ctr">
              <a:defRPr sz="4000" b="0">
                <a:solidFill>
                  <a:schemeClr val="bg1"/>
                </a:solidFill>
                <a:latin typeface="Arial" panose="020B0604020202020204" pitchFamily="34" charset="0"/>
                <a:cs typeface="Arial" panose="020B0604020202020204" pitchFamily="34" charset="0"/>
              </a:defRPr>
            </a:lvl1pPr>
          </a:lstStyle>
          <a:p>
            <a:r>
              <a:rPr lang="en-US" dirty="0"/>
              <a:t>For more information please contact </a:t>
            </a:r>
            <a:br>
              <a:rPr lang="en-US" dirty="0"/>
            </a:br>
            <a:r>
              <a:rPr lang="en-US" dirty="0"/>
              <a:t>Realityworks, Inc. through email at information@realityworks.com </a:t>
            </a:r>
            <a:br>
              <a:rPr lang="en-US" dirty="0"/>
            </a:br>
            <a:r>
              <a:rPr lang="en-US" dirty="0"/>
              <a:t>or call toll free at 800.830.1416</a:t>
            </a:r>
          </a:p>
        </p:txBody>
      </p:sp>
      <p:pic>
        <p:nvPicPr>
          <p:cNvPr id="3" name="Picture 2" descr="A black background with white text&#10;&#10;Description automatically generated">
            <a:extLst>
              <a:ext uri="{FF2B5EF4-FFF2-40B4-BE49-F238E27FC236}">
                <a16:creationId xmlns:a16="http://schemas.microsoft.com/office/drawing/2014/main" id="{AC514692-4913-88A0-8B43-33EE0787FCB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35903" y="3847797"/>
            <a:ext cx="4520193" cy="2008636"/>
          </a:xfrm>
          <a:prstGeom prst="rect">
            <a:avLst/>
          </a:prstGeom>
        </p:spPr>
      </p:pic>
    </p:spTree>
    <p:extLst>
      <p:ext uri="{BB962C8B-B14F-4D97-AF65-F5344CB8AC3E}">
        <p14:creationId xmlns:p14="http://schemas.microsoft.com/office/powerpoint/2010/main" val="12864441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7831869"/>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5" r:id="rId3"/>
    <p:sldLayoutId id="2147483664" r:id="rId4"/>
    <p:sldLayoutId id="2147483658"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upload.wikimedia.org/wikipedia/commons/6/68/Scheme_female_reproductive_system-en.svg"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en.wikipedia.org/wiki/Menstrual_disorder"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6CE891-02CB-0048-9344-169898426E8C}"/>
              </a:ext>
            </a:extLst>
          </p:cNvPr>
          <p:cNvSpPr>
            <a:spLocks noGrp="1"/>
          </p:cNvSpPr>
          <p:nvPr>
            <p:ph type="title"/>
          </p:nvPr>
        </p:nvSpPr>
        <p:spPr>
          <a:xfrm>
            <a:off x="500294" y="2651662"/>
            <a:ext cx="4615907" cy="1466364"/>
          </a:xfrm>
        </p:spPr>
        <p:txBody>
          <a:bodyPr>
            <a:normAutofit fontScale="90000"/>
          </a:bodyPr>
          <a:lstStyle/>
          <a:p>
            <a:r>
              <a:rPr lang="en-US" sz="4000" dirty="0">
                <a:solidFill>
                  <a:schemeClr val="bg1"/>
                </a:solidFill>
                <a:latin typeface="Arial" panose="020B0604020202020204" pitchFamily="34" charset="0"/>
                <a:cs typeface="Arial" panose="020B0604020202020204" pitchFamily="34" charset="0"/>
              </a:rPr>
              <a:t>The Human Reproductive System</a:t>
            </a:r>
            <a:endParaRPr lang="en-US" dirty="0"/>
          </a:p>
        </p:txBody>
      </p:sp>
      <p:sp>
        <p:nvSpPr>
          <p:cNvPr id="10" name="Content Placeholder 9">
            <a:extLst>
              <a:ext uri="{FF2B5EF4-FFF2-40B4-BE49-F238E27FC236}">
                <a16:creationId xmlns:a16="http://schemas.microsoft.com/office/drawing/2014/main" id="{06F97433-FF1A-56A0-C3C7-1071214EB255}"/>
              </a:ext>
            </a:extLst>
          </p:cNvPr>
          <p:cNvSpPr>
            <a:spLocks noGrp="1"/>
          </p:cNvSpPr>
          <p:nvPr>
            <p:ph sz="half" idx="10"/>
          </p:nvPr>
        </p:nvSpPr>
        <p:spPr>
          <a:xfrm>
            <a:off x="500294" y="4233127"/>
            <a:ext cx="6989532" cy="1038225"/>
          </a:xfrm>
        </p:spPr>
        <p:txBody>
          <a:bodyPr>
            <a:normAutofit/>
          </a:bodyPr>
          <a:lstStyle/>
          <a:p>
            <a:pPr>
              <a:lnSpc>
                <a:spcPct val="100000"/>
              </a:lnSpc>
            </a:pPr>
            <a:r>
              <a:rPr lang="en-US" sz="2400" dirty="0" err="1"/>
              <a:t>RealCare</a:t>
            </a:r>
            <a:r>
              <a:rPr lang="en-US" sz="2400" dirty="0"/>
              <a:t> Program: Life Skills and Healthy Choices for Middle School Students Curriculum</a:t>
            </a:r>
            <a:endParaRPr lang="en-US" sz="2400" dirty="0">
              <a:solidFill>
                <a:schemeClr val="bg1"/>
              </a:solidFill>
              <a:latin typeface="Arial" panose="020B0604020202020204" pitchFamily="34" charset="0"/>
              <a:cs typeface="Arial" panose="020B0604020202020204" pitchFamily="34" charset="0"/>
            </a:endParaRPr>
          </a:p>
        </p:txBody>
      </p:sp>
      <p:pic>
        <p:nvPicPr>
          <p:cNvPr id="15" name="Picture 14" descr="A white circle with black text&#10;&#10;Description automatically generated">
            <a:extLst>
              <a:ext uri="{FF2B5EF4-FFF2-40B4-BE49-F238E27FC236}">
                <a16:creationId xmlns:a16="http://schemas.microsoft.com/office/drawing/2014/main" id="{CBC70837-CA34-8B57-572B-BAA2A63D41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367" y="449503"/>
            <a:ext cx="2105653" cy="2014205"/>
          </a:xfrm>
          <a:prstGeom prst="rect">
            <a:avLst/>
          </a:prstGeom>
        </p:spPr>
      </p:pic>
      <p:pic>
        <p:nvPicPr>
          <p:cNvPr id="6" name="Picture Placeholder 5" descr="Family together at home">
            <a:extLst>
              <a:ext uri="{FF2B5EF4-FFF2-40B4-BE49-F238E27FC236}">
                <a16:creationId xmlns:a16="http://schemas.microsoft.com/office/drawing/2014/main" id="{C1996E3A-4889-A33D-C43B-7A2BC1737F2E}"/>
              </a:ext>
            </a:extLst>
          </p:cNvPr>
          <p:cNvPicPr>
            <a:picLocks noGrp="1" noChangeAspect="1"/>
          </p:cNvPicPr>
          <p:nvPr>
            <p:ph type="pic" idx="1"/>
          </p:nvPr>
        </p:nvPicPr>
        <p:blipFill>
          <a:blip r:embed="rId3">
            <a:extLst>
              <a:ext uri="{28A0092B-C50C-407E-A947-70E740481C1C}">
                <a14:useLocalDpi xmlns:a14="http://schemas.microsoft.com/office/drawing/2010/main" val="0"/>
              </a:ext>
            </a:extLst>
          </a:blip>
          <a:srcRect l="27697" r="27697"/>
          <a:stretch>
            <a:fillRect/>
          </a:stretch>
        </p:blipFill>
        <p:spPr/>
      </p:pic>
    </p:spTree>
    <p:extLst>
      <p:ext uri="{BB962C8B-B14F-4D97-AF65-F5344CB8AC3E}">
        <p14:creationId xmlns:p14="http://schemas.microsoft.com/office/powerpoint/2010/main" val="2377802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7BF137-46E6-BD15-DBA5-8395E477A1F0}"/>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10</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BAC816BB-CBD9-7F80-933A-0437F87AD265}"/>
              </a:ext>
            </a:extLst>
          </p:cNvPr>
          <p:cNvSpPr>
            <a:spLocks noGrp="1"/>
          </p:cNvSpPr>
          <p:nvPr>
            <p:ph type="title"/>
          </p:nvPr>
        </p:nvSpPr>
        <p:spPr/>
        <p:txBody>
          <a:bodyPr/>
          <a:lstStyle/>
          <a:p>
            <a:r>
              <a:rPr lang="en-US" sz="3600" dirty="0">
                <a:solidFill>
                  <a:schemeClr val="tx1"/>
                </a:solidFill>
                <a:latin typeface="Arial" panose="020B0604020202020204" pitchFamily="34" charset="0"/>
                <a:cs typeface="Arial" panose="020B0604020202020204" pitchFamily="34" charset="0"/>
              </a:rPr>
              <a:t>What I Need to Know – Answer Key</a:t>
            </a:r>
            <a:endParaRPr lang="en-US" dirty="0"/>
          </a:p>
        </p:txBody>
      </p:sp>
      <p:sp>
        <p:nvSpPr>
          <p:cNvPr id="4" name="Text Placeholder 3">
            <a:extLst>
              <a:ext uri="{FF2B5EF4-FFF2-40B4-BE49-F238E27FC236}">
                <a16:creationId xmlns:a16="http://schemas.microsoft.com/office/drawing/2014/main" id="{B426C954-B608-043A-8AD1-634ADD2BA46B}"/>
              </a:ext>
            </a:extLst>
          </p:cNvPr>
          <p:cNvSpPr>
            <a:spLocks noGrp="1"/>
          </p:cNvSpPr>
          <p:nvPr>
            <p:ph type="body" sz="half" idx="2"/>
          </p:nvPr>
        </p:nvSpPr>
        <p:spPr/>
        <p:txBody>
          <a:bodyPr/>
          <a:lstStyle/>
          <a:p>
            <a:pPr marL="0" indent="0">
              <a:buNone/>
            </a:pPr>
            <a:r>
              <a:rPr lang="en-US" dirty="0"/>
              <a:t>Traditionally, the U.S. medical establishment promotes the removal of the foreskin on the </a:t>
            </a:r>
            <a:r>
              <a:rPr lang="en-US" b="1" u="sng" dirty="0"/>
              <a:t>penis</a:t>
            </a:r>
            <a:r>
              <a:rPr lang="en-US" dirty="0"/>
              <a:t>, which is the male external reproductive organ. This surgical procedure is called </a:t>
            </a:r>
            <a:r>
              <a:rPr lang="en-US" b="1" u="sng" dirty="0"/>
              <a:t>circumcision</a:t>
            </a:r>
            <a:r>
              <a:rPr lang="en-US" dirty="0"/>
              <a:t>. Male sex cells are called sperm. They are produced in two glands called </a:t>
            </a:r>
            <a:r>
              <a:rPr lang="en-US" b="1" u="sng" dirty="0"/>
              <a:t>testicles</a:t>
            </a:r>
            <a:r>
              <a:rPr lang="en-US" dirty="0"/>
              <a:t>. These two glands are covered by a protective sac, called the </a:t>
            </a:r>
            <a:r>
              <a:rPr lang="en-US" b="1" u="sng" dirty="0"/>
              <a:t>scrotum</a:t>
            </a:r>
            <a:r>
              <a:rPr lang="en-US" dirty="0"/>
              <a:t>. The sperm is then mixed with other fluid for nutrition and transportation. This milky white fluid combined with sperm is called </a:t>
            </a:r>
            <a:r>
              <a:rPr lang="en-US" b="1" u="sng" dirty="0"/>
              <a:t>semen</a:t>
            </a:r>
            <a:r>
              <a:rPr lang="en-US" dirty="0"/>
              <a:t>. </a:t>
            </a:r>
          </a:p>
          <a:p>
            <a:pPr marL="0" indent="0">
              <a:buNone/>
            </a:pPr>
            <a:r>
              <a:rPr lang="en-US" dirty="0"/>
              <a:t>Sometimes, when a male sleeps, they may have a nocturnal emission, also known as a </a:t>
            </a:r>
            <a:r>
              <a:rPr lang="en-US" b="1" u="sng" dirty="0"/>
              <a:t>wet dream</a:t>
            </a:r>
            <a:r>
              <a:rPr lang="en-US" dirty="0"/>
              <a:t>. The semen or urine from the bladder passes through a tube that goes through the penis, called the </a:t>
            </a:r>
            <a:r>
              <a:rPr lang="en-US" b="1" u="sng" dirty="0"/>
              <a:t>urethra</a:t>
            </a:r>
            <a:r>
              <a:rPr lang="en-US" dirty="0"/>
              <a:t>. Before sexual intercourse, blood fills the blood vessels of the penis, making it firm; this is called an </a:t>
            </a:r>
            <a:r>
              <a:rPr lang="en-US" b="1" u="sng" dirty="0"/>
              <a:t>erection</a:t>
            </a:r>
            <a:r>
              <a:rPr lang="en-US" dirty="0"/>
              <a:t>.</a:t>
            </a:r>
          </a:p>
        </p:txBody>
      </p:sp>
    </p:spTree>
    <p:extLst>
      <p:ext uri="{BB962C8B-B14F-4D97-AF65-F5344CB8AC3E}">
        <p14:creationId xmlns:p14="http://schemas.microsoft.com/office/powerpoint/2010/main" val="39988913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FEA44DE-6499-DC9C-3B62-82B3981EB4B2}"/>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11</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002719C5-0413-E17A-0135-EF04AD9C780B}"/>
              </a:ext>
            </a:extLst>
          </p:cNvPr>
          <p:cNvSpPr>
            <a:spLocks noGrp="1"/>
          </p:cNvSpPr>
          <p:nvPr>
            <p:ph type="title"/>
          </p:nvPr>
        </p:nvSpPr>
        <p:spPr/>
        <p:txBody>
          <a:bodyPr/>
          <a:lstStyle/>
          <a:p>
            <a:r>
              <a:rPr lang="en-US" sz="3600" dirty="0">
                <a:solidFill>
                  <a:schemeClr val="tx1"/>
                </a:solidFill>
                <a:latin typeface="Arial" panose="020B0604020202020204" pitchFamily="34" charset="0"/>
                <a:cs typeface="Arial" panose="020B0604020202020204" pitchFamily="34" charset="0"/>
              </a:rPr>
              <a:t>What I Need to Know – Answer Key</a:t>
            </a:r>
            <a:endParaRPr lang="en-US" dirty="0"/>
          </a:p>
        </p:txBody>
      </p:sp>
      <p:sp>
        <p:nvSpPr>
          <p:cNvPr id="4" name="Text Placeholder 3">
            <a:extLst>
              <a:ext uri="{FF2B5EF4-FFF2-40B4-BE49-F238E27FC236}">
                <a16:creationId xmlns:a16="http://schemas.microsoft.com/office/drawing/2014/main" id="{E049D356-6D08-2D33-EEBD-5AB0F510E45E}"/>
              </a:ext>
            </a:extLst>
          </p:cNvPr>
          <p:cNvSpPr>
            <a:spLocks noGrp="1"/>
          </p:cNvSpPr>
          <p:nvPr>
            <p:ph type="body" sz="half" idx="2"/>
          </p:nvPr>
        </p:nvSpPr>
        <p:spPr/>
        <p:txBody>
          <a:bodyPr/>
          <a:lstStyle/>
          <a:p>
            <a:pPr marL="0" indent="0">
              <a:buNone/>
            </a:pPr>
            <a:r>
              <a:rPr lang="en-US" dirty="0"/>
              <a:t>The female reproductive system includes the sex cells called </a:t>
            </a:r>
            <a:r>
              <a:rPr lang="en-US" b="1" u="sng" dirty="0"/>
              <a:t>ova</a:t>
            </a:r>
            <a:r>
              <a:rPr lang="en-US" dirty="0"/>
              <a:t> or eggs. By the time a female reaches puberty, approximately 300,000 are stored in each of two golf-ball-sized glands, called </a:t>
            </a:r>
            <a:r>
              <a:rPr lang="en-US" b="1" u="sng" dirty="0"/>
              <a:t>ovaries</a:t>
            </a:r>
            <a:r>
              <a:rPr lang="en-US" dirty="0"/>
              <a:t>. During </a:t>
            </a:r>
            <a:r>
              <a:rPr lang="en-US" b="1" u="sng" dirty="0"/>
              <a:t>ovulation</a:t>
            </a:r>
            <a:r>
              <a:rPr lang="en-US" dirty="0"/>
              <a:t>, an egg is released monthly. It travels down one of two passageways, called </a:t>
            </a:r>
            <a:r>
              <a:rPr lang="en-US" b="1" u="sng" dirty="0"/>
              <a:t>fallopian tubes</a:t>
            </a:r>
            <a:r>
              <a:rPr lang="en-US" dirty="0"/>
              <a:t>. Finger-like projections, called </a:t>
            </a:r>
            <a:r>
              <a:rPr lang="en-US" b="1" u="sng" dirty="0"/>
              <a:t>cilia</a:t>
            </a:r>
            <a:r>
              <a:rPr lang="en-US" dirty="0"/>
              <a:t>, help pass the egg along. As this happens, the </a:t>
            </a:r>
            <a:r>
              <a:rPr lang="en-US" b="1" u="sng" dirty="0"/>
              <a:t>uterus</a:t>
            </a:r>
            <a:r>
              <a:rPr lang="en-US" dirty="0"/>
              <a:t>, a pear-shaped organ, begins to prepare itself for a possible baby. The lining of this organ thickens during the preparation. </a:t>
            </a:r>
          </a:p>
        </p:txBody>
      </p:sp>
    </p:spTree>
    <p:extLst>
      <p:ext uri="{BB962C8B-B14F-4D97-AF65-F5344CB8AC3E}">
        <p14:creationId xmlns:p14="http://schemas.microsoft.com/office/powerpoint/2010/main" val="6613220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0B9A31-845E-DF55-AF71-544FF9C1D1EA}"/>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12</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C8420293-0213-49EF-9B7F-6A2A648E7609}"/>
              </a:ext>
            </a:extLst>
          </p:cNvPr>
          <p:cNvSpPr>
            <a:spLocks noGrp="1"/>
          </p:cNvSpPr>
          <p:nvPr>
            <p:ph type="title"/>
          </p:nvPr>
        </p:nvSpPr>
        <p:spPr/>
        <p:txBody>
          <a:bodyPr/>
          <a:lstStyle/>
          <a:p>
            <a:r>
              <a:rPr lang="en-US" sz="3600" dirty="0">
                <a:solidFill>
                  <a:schemeClr val="tx1"/>
                </a:solidFill>
                <a:latin typeface="Arial" panose="020B0604020202020204" pitchFamily="34" charset="0"/>
                <a:cs typeface="Arial" panose="020B0604020202020204" pitchFamily="34" charset="0"/>
              </a:rPr>
              <a:t>What I Need to Know – Answer Key</a:t>
            </a:r>
            <a:endParaRPr lang="en-US" dirty="0"/>
          </a:p>
        </p:txBody>
      </p:sp>
      <p:sp>
        <p:nvSpPr>
          <p:cNvPr id="4" name="Text Placeholder 3">
            <a:extLst>
              <a:ext uri="{FF2B5EF4-FFF2-40B4-BE49-F238E27FC236}">
                <a16:creationId xmlns:a16="http://schemas.microsoft.com/office/drawing/2014/main" id="{08EFB928-26ED-7BFB-2817-286E581FC625}"/>
              </a:ext>
            </a:extLst>
          </p:cNvPr>
          <p:cNvSpPr>
            <a:spLocks noGrp="1"/>
          </p:cNvSpPr>
          <p:nvPr>
            <p:ph type="body" sz="half" idx="2"/>
          </p:nvPr>
        </p:nvSpPr>
        <p:spPr/>
        <p:txBody>
          <a:bodyPr/>
          <a:lstStyle/>
          <a:p>
            <a:pPr marL="0" indent="0">
              <a:buNone/>
            </a:pPr>
            <a:r>
              <a:rPr lang="en-US" dirty="0"/>
              <a:t>If a sperm deposited from the millions of sperm passed into the vagina during sexual intercourse, meets up and penetrates the egg, </a:t>
            </a:r>
            <a:r>
              <a:rPr lang="en-US" b="1" u="sng" dirty="0"/>
              <a:t>fertilization</a:t>
            </a:r>
            <a:r>
              <a:rPr lang="en-US" dirty="0"/>
              <a:t> occurs. The </a:t>
            </a:r>
            <a:r>
              <a:rPr lang="en-US" b="1" u="sng" dirty="0"/>
              <a:t>fetus</a:t>
            </a:r>
            <a:r>
              <a:rPr lang="en-US" dirty="0"/>
              <a:t>, an unborn child, grows and develops in the uterus, or </a:t>
            </a:r>
            <a:r>
              <a:rPr lang="en-US" b="1" u="sng" dirty="0"/>
              <a:t>womb</a:t>
            </a:r>
            <a:r>
              <a:rPr lang="en-US" dirty="0"/>
              <a:t>, for approximately nine months. When it is ready for birth, it passes through the neck of the uterus, called the </a:t>
            </a:r>
            <a:r>
              <a:rPr lang="en-US" b="1" u="sng" dirty="0"/>
              <a:t>cervix</a:t>
            </a:r>
            <a:r>
              <a:rPr lang="en-US" dirty="0"/>
              <a:t>, which usually must stretch to 10 centimeters to allow the fetus to pass. Then, it passes down through the birth canal, or </a:t>
            </a:r>
            <a:r>
              <a:rPr lang="en-US" b="1" u="sng" dirty="0"/>
              <a:t>vagina</a:t>
            </a:r>
            <a:r>
              <a:rPr lang="en-US" dirty="0"/>
              <a:t>.</a:t>
            </a:r>
          </a:p>
          <a:p>
            <a:pPr marL="0" indent="0">
              <a:buNone/>
            </a:pPr>
            <a:r>
              <a:rPr lang="en-US" dirty="0"/>
              <a:t>If a sperm does not penetrate an egg, the inside of the lining, which was preparing for a baby, is flushed out of the body. This monthly process is called </a:t>
            </a:r>
            <a:r>
              <a:rPr lang="en-US" b="1" u="sng" dirty="0"/>
              <a:t>menstruation</a:t>
            </a:r>
            <a:r>
              <a:rPr lang="en-US" dirty="0"/>
              <a:t>.</a:t>
            </a:r>
          </a:p>
        </p:txBody>
      </p:sp>
    </p:spTree>
    <p:extLst>
      <p:ext uri="{BB962C8B-B14F-4D97-AF65-F5344CB8AC3E}">
        <p14:creationId xmlns:p14="http://schemas.microsoft.com/office/powerpoint/2010/main" val="9402802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843A797-76E4-6955-1E61-E748B2F0FB5E}"/>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13</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C2E143D0-1E58-9433-C402-8CABE9F20796}"/>
              </a:ext>
            </a:extLst>
          </p:cNvPr>
          <p:cNvSpPr>
            <a:spLocks noGrp="1"/>
          </p:cNvSpPr>
          <p:nvPr>
            <p:ph type="title"/>
          </p:nvPr>
        </p:nvSpPr>
        <p:spPr/>
        <p:txBody>
          <a:bodyPr/>
          <a:lstStyle/>
          <a:p>
            <a:r>
              <a:rPr lang="en-US" sz="3600" dirty="0">
                <a:solidFill>
                  <a:schemeClr val="tx1"/>
                </a:solidFill>
                <a:latin typeface="Arial" panose="020B0604020202020204" pitchFamily="34" charset="0"/>
                <a:cs typeface="Arial" panose="020B0604020202020204" pitchFamily="34" charset="0"/>
              </a:rPr>
              <a:t>What I Need to Know – Answer Key</a:t>
            </a:r>
            <a:endParaRPr lang="en-US" dirty="0"/>
          </a:p>
        </p:txBody>
      </p:sp>
      <p:sp>
        <p:nvSpPr>
          <p:cNvPr id="4" name="Text Placeholder 3">
            <a:extLst>
              <a:ext uri="{FF2B5EF4-FFF2-40B4-BE49-F238E27FC236}">
                <a16:creationId xmlns:a16="http://schemas.microsoft.com/office/drawing/2014/main" id="{A424A2A9-1948-D82D-4103-A474B15217ED}"/>
              </a:ext>
            </a:extLst>
          </p:cNvPr>
          <p:cNvSpPr>
            <a:spLocks noGrp="1"/>
          </p:cNvSpPr>
          <p:nvPr>
            <p:ph type="body" sz="half" idx="2"/>
          </p:nvPr>
        </p:nvSpPr>
        <p:spPr/>
        <p:txBody>
          <a:bodyPr/>
          <a:lstStyle/>
          <a:p>
            <a:pPr marL="0" indent="0">
              <a:buNone/>
            </a:pPr>
            <a:r>
              <a:rPr lang="en-US" dirty="0"/>
              <a:t>Usually, people think ahead and experience different feelings and emotions before they have sexual intercourse. If they make the decision not to have sexual intercourse until they are in a committed, lifelong relationship with someone, they are practicing </a:t>
            </a:r>
            <a:r>
              <a:rPr lang="en-US" b="1" u="sng" dirty="0"/>
              <a:t>abstinence</a:t>
            </a:r>
            <a:r>
              <a:rPr lang="en-US" dirty="0"/>
              <a:t>. A person who has never had sexual intercourse is called a </a:t>
            </a:r>
            <a:r>
              <a:rPr lang="en-US" b="1" u="sng" dirty="0"/>
              <a:t>virgin</a:t>
            </a:r>
            <a:r>
              <a:rPr lang="en-US" dirty="0"/>
              <a:t>.</a:t>
            </a:r>
          </a:p>
        </p:txBody>
      </p:sp>
    </p:spTree>
    <p:extLst>
      <p:ext uri="{BB962C8B-B14F-4D97-AF65-F5344CB8AC3E}">
        <p14:creationId xmlns:p14="http://schemas.microsoft.com/office/powerpoint/2010/main" val="13809173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0C7792C-2610-6388-4CFB-4811422312D3}"/>
              </a:ext>
            </a:extLst>
          </p:cNvPr>
          <p:cNvSpPr>
            <a:spLocks noGrp="1"/>
          </p:cNvSpPr>
          <p:nvPr>
            <p:ph type="sldNum" sz="quarter" idx="4294967295"/>
          </p:nvPr>
        </p:nvSpPr>
        <p:spPr/>
        <p:txBody>
          <a:bodyPr/>
          <a:lstStyle/>
          <a:p>
            <a:pPr algn="r"/>
            <a:endParaRPr lang="en-US" sz="1400" dirty="0">
              <a:latin typeface="Arial" panose="020B0604020202020204" pitchFamily="34" charset="0"/>
              <a:cs typeface="Arial" panose="020B0604020202020204" pitchFamily="34" charset="0"/>
            </a:endParaRPr>
          </a:p>
        </p:txBody>
      </p:sp>
      <p:sp>
        <p:nvSpPr>
          <p:cNvPr id="6" name="Title 5">
            <a:extLst>
              <a:ext uri="{FF2B5EF4-FFF2-40B4-BE49-F238E27FC236}">
                <a16:creationId xmlns:a16="http://schemas.microsoft.com/office/drawing/2014/main" id="{327F5134-8D0E-F250-4B16-DEDFE91AD5E0}"/>
              </a:ext>
            </a:extLst>
          </p:cNvPr>
          <p:cNvSpPr>
            <a:spLocks noGrp="1"/>
          </p:cNvSpPr>
          <p:nvPr>
            <p:ph type="title"/>
          </p:nvPr>
        </p:nvSpPr>
        <p:spPr>
          <a:xfrm>
            <a:off x="889000" y="775034"/>
            <a:ext cx="10414000" cy="748966"/>
          </a:xfrm>
        </p:spPr>
        <p:txBody>
          <a:bodyPr/>
          <a:lstStyle/>
          <a:p>
            <a:r>
              <a:rPr lang="en-US" sz="3600" dirty="0">
                <a:latin typeface="Arial" panose="020B0604020202020204" pitchFamily="34" charset="0"/>
                <a:cs typeface="Arial" panose="020B0604020202020204" pitchFamily="34" charset="0"/>
              </a:rPr>
              <a:t>My Plan for Puberty Homework</a:t>
            </a:r>
            <a:endParaRPr lang="en-US" dirty="0"/>
          </a:p>
        </p:txBody>
      </p:sp>
      <p:sp>
        <p:nvSpPr>
          <p:cNvPr id="7" name="Content Placeholder 2">
            <a:extLst>
              <a:ext uri="{FF2B5EF4-FFF2-40B4-BE49-F238E27FC236}">
                <a16:creationId xmlns:a16="http://schemas.microsoft.com/office/drawing/2014/main" id="{BFEE02D0-72B0-2BBA-1504-29E09F98752F}"/>
              </a:ext>
            </a:extLst>
          </p:cNvPr>
          <p:cNvSpPr txBox="1">
            <a:spLocks/>
          </p:cNvSpPr>
          <p:nvPr/>
        </p:nvSpPr>
        <p:spPr>
          <a:xfrm>
            <a:off x="877015" y="1447800"/>
            <a:ext cx="8229600" cy="3962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0" fontAlgn="base" hangingPunct="0">
              <a:lnSpc>
                <a:spcPct val="100000"/>
              </a:lnSpc>
              <a:spcBef>
                <a:spcPts val="0"/>
              </a:spcBef>
              <a:buFont typeface="Arial" panose="020B0604020202020204" pitchFamily="34" charset="0"/>
              <a:buNone/>
              <a:defRPr/>
            </a:pPr>
            <a:r>
              <a:rPr lang="en-US" sz="1200" dirty="0">
                <a:solidFill>
                  <a:srgbClr val="000000"/>
                </a:solidFill>
              </a:rPr>
              <a:t>As I go through puberty, I might need help understanding/facing these challenges (think of physical, mental, emotional, and/or social health challenges.):</a:t>
            </a:r>
            <a:endParaRPr lang="en-US" sz="1200" dirty="0">
              <a:solidFill>
                <a:prstClr val="white"/>
              </a:solidFill>
            </a:endParaRPr>
          </a:p>
          <a:p>
            <a:pPr marL="114300" indent="0" eaLnBrk="0" fontAlgn="base" hangingPunct="0">
              <a:lnSpc>
                <a:spcPct val="100000"/>
              </a:lnSpc>
              <a:spcBef>
                <a:spcPts val="0"/>
              </a:spcBef>
              <a:buFont typeface="Arial" panose="020B0604020202020204" pitchFamily="34" charset="0"/>
              <a:buNone/>
              <a:defRPr/>
            </a:pPr>
            <a:r>
              <a:rPr lang="en-US" sz="1200" dirty="0">
                <a:solidFill>
                  <a:srgbClr val="000000"/>
                </a:solidFill>
              </a:rPr>
              <a:t>·        </a:t>
            </a:r>
            <a:endParaRPr lang="en-US" sz="1200" dirty="0">
              <a:solidFill>
                <a:prstClr val="white"/>
              </a:solidFill>
            </a:endParaRPr>
          </a:p>
          <a:p>
            <a:pPr marL="114300" indent="0" eaLnBrk="0" fontAlgn="base" hangingPunct="0">
              <a:lnSpc>
                <a:spcPct val="100000"/>
              </a:lnSpc>
              <a:spcBef>
                <a:spcPts val="0"/>
              </a:spcBef>
              <a:buFont typeface="Arial" panose="020B0604020202020204" pitchFamily="34" charset="0"/>
              <a:buNone/>
              <a:defRPr/>
            </a:pPr>
            <a:r>
              <a:rPr lang="en-US" sz="1200" dirty="0">
                <a:solidFill>
                  <a:srgbClr val="000000"/>
                </a:solidFill>
              </a:rPr>
              <a:t>·        </a:t>
            </a:r>
            <a:endParaRPr lang="en-US" sz="1200" dirty="0">
              <a:solidFill>
                <a:prstClr val="white"/>
              </a:solidFill>
            </a:endParaRPr>
          </a:p>
          <a:p>
            <a:pPr marL="114300" indent="0" eaLnBrk="0" fontAlgn="base" hangingPunct="0">
              <a:lnSpc>
                <a:spcPct val="100000"/>
              </a:lnSpc>
              <a:spcBef>
                <a:spcPts val="0"/>
              </a:spcBef>
              <a:buFont typeface="Arial" panose="020B0604020202020204" pitchFamily="34" charset="0"/>
              <a:buNone/>
              <a:defRPr/>
            </a:pPr>
            <a:r>
              <a:rPr lang="en-US" sz="1200" dirty="0">
                <a:solidFill>
                  <a:srgbClr val="000000"/>
                </a:solidFill>
              </a:rPr>
              <a:t>·        </a:t>
            </a:r>
            <a:endParaRPr lang="en-US" sz="1200" dirty="0">
              <a:solidFill>
                <a:prstClr val="white"/>
              </a:solidFill>
            </a:endParaRPr>
          </a:p>
          <a:p>
            <a:pPr marL="114300" indent="0" eaLnBrk="0" fontAlgn="base" hangingPunct="0">
              <a:lnSpc>
                <a:spcPct val="100000"/>
              </a:lnSpc>
              <a:spcBef>
                <a:spcPts val="0"/>
              </a:spcBef>
              <a:buFont typeface="Arial" panose="020B0604020202020204" pitchFamily="34" charset="0"/>
              <a:buNone/>
              <a:defRPr/>
            </a:pPr>
            <a:r>
              <a:rPr lang="en-US" sz="1200" dirty="0">
                <a:solidFill>
                  <a:srgbClr val="000000"/>
                </a:solidFill>
              </a:rPr>
              <a:t>·        </a:t>
            </a:r>
          </a:p>
          <a:p>
            <a:pPr marL="114300" indent="0" eaLnBrk="0" fontAlgn="base" hangingPunct="0">
              <a:lnSpc>
                <a:spcPct val="100000"/>
              </a:lnSpc>
              <a:spcBef>
                <a:spcPts val="0"/>
              </a:spcBef>
              <a:buFont typeface="Arial" panose="020B0604020202020204" pitchFamily="34" charset="0"/>
              <a:buNone/>
              <a:defRPr/>
            </a:pPr>
            <a:endParaRPr lang="en-US" sz="1200" dirty="0">
              <a:solidFill>
                <a:prstClr val="white"/>
              </a:solidFill>
            </a:endParaRPr>
          </a:p>
          <a:p>
            <a:pPr marL="0" indent="0" eaLnBrk="0" fontAlgn="base" hangingPunct="0">
              <a:lnSpc>
                <a:spcPct val="100000"/>
              </a:lnSpc>
              <a:spcBef>
                <a:spcPts val="0"/>
              </a:spcBef>
              <a:buFont typeface="Arial" panose="020B0604020202020204" pitchFamily="34" charset="0"/>
              <a:buNone/>
              <a:defRPr/>
            </a:pPr>
            <a:r>
              <a:rPr lang="en-US" sz="1200" dirty="0">
                <a:solidFill>
                  <a:srgbClr val="000000"/>
                </a:solidFill>
              </a:rPr>
              <a:t>I’m planning to take good care of myself by doing the following:</a:t>
            </a:r>
            <a:endParaRPr lang="en-US" sz="1200" dirty="0">
              <a:solidFill>
                <a:prstClr val="white"/>
              </a:solidFill>
            </a:endParaRPr>
          </a:p>
          <a:p>
            <a:pPr marL="114300" indent="0" eaLnBrk="0" fontAlgn="base" hangingPunct="0">
              <a:lnSpc>
                <a:spcPct val="100000"/>
              </a:lnSpc>
              <a:spcBef>
                <a:spcPts val="0"/>
              </a:spcBef>
              <a:buFont typeface="Arial" panose="020B0604020202020204" pitchFamily="34" charset="0"/>
              <a:buNone/>
              <a:defRPr/>
            </a:pPr>
            <a:r>
              <a:rPr lang="en-US" sz="1200" dirty="0">
                <a:solidFill>
                  <a:srgbClr val="000000"/>
                </a:solidFill>
              </a:rPr>
              <a:t>·       Physically (my body): </a:t>
            </a:r>
            <a:endParaRPr lang="en-US" sz="1200" dirty="0">
              <a:solidFill>
                <a:prstClr val="white"/>
              </a:solidFill>
            </a:endParaRPr>
          </a:p>
          <a:p>
            <a:pPr marL="114300" indent="0" eaLnBrk="0" fontAlgn="base" hangingPunct="0">
              <a:lnSpc>
                <a:spcPct val="100000"/>
              </a:lnSpc>
              <a:spcBef>
                <a:spcPts val="0"/>
              </a:spcBef>
              <a:buFont typeface="Arial" panose="020B0604020202020204" pitchFamily="34" charset="0"/>
              <a:buNone/>
              <a:defRPr/>
            </a:pPr>
            <a:r>
              <a:rPr lang="en-US" sz="1200" dirty="0">
                <a:solidFill>
                  <a:srgbClr val="000000"/>
                </a:solidFill>
              </a:rPr>
              <a:t>·       Mentally (my mind):</a:t>
            </a:r>
            <a:endParaRPr lang="en-US" sz="1200" dirty="0">
              <a:solidFill>
                <a:prstClr val="white"/>
              </a:solidFill>
            </a:endParaRPr>
          </a:p>
          <a:p>
            <a:pPr marL="114300" indent="0" eaLnBrk="0" fontAlgn="base" hangingPunct="0">
              <a:lnSpc>
                <a:spcPct val="100000"/>
              </a:lnSpc>
              <a:spcBef>
                <a:spcPts val="0"/>
              </a:spcBef>
              <a:buFont typeface="Arial" panose="020B0604020202020204" pitchFamily="34" charset="0"/>
              <a:buNone/>
              <a:defRPr/>
            </a:pPr>
            <a:r>
              <a:rPr lang="en-US" sz="1200" dirty="0">
                <a:solidFill>
                  <a:srgbClr val="000000"/>
                </a:solidFill>
              </a:rPr>
              <a:t>·       Emotionally (my feelings):</a:t>
            </a:r>
            <a:endParaRPr lang="en-US" sz="1200" dirty="0">
              <a:solidFill>
                <a:prstClr val="white"/>
              </a:solidFill>
            </a:endParaRPr>
          </a:p>
          <a:p>
            <a:pPr marL="114300" indent="0" eaLnBrk="0" fontAlgn="base" hangingPunct="0">
              <a:lnSpc>
                <a:spcPct val="100000"/>
              </a:lnSpc>
              <a:spcBef>
                <a:spcPts val="0"/>
              </a:spcBef>
              <a:buFont typeface="Arial" panose="020B0604020202020204" pitchFamily="34" charset="0"/>
              <a:buNone/>
              <a:defRPr/>
            </a:pPr>
            <a:r>
              <a:rPr lang="en-US" sz="1200" dirty="0">
                <a:solidFill>
                  <a:srgbClr val="000000"/>
                </a:solidFill>
              </a:rPr>
              <a:t>·       Socially (my classmates and/or friends): </a:t>
            </a:r>
            <a:endParaRPr lang="en-US" sz="1200" dirty="0">
              <a:solidFill>
                <a:prstClr val="white"/>
              </a:solidFill>
            </a:endParaRPr>
          </a:p>
          <a:p>
            <a:pPr marL="0" indent="0" eaLnBrk="0" fontAlgn="base" hangingPunct="0">
              <a:lnSpc>
                <a:spcPct val="100000"/>
              </a:lnSpc>
              <a:spcBef>
                <a:spcPts val="0"/>
              </a:spcBef>
              <a:buFont typeface="Arial" panose="020B0604020202020204" pitchFamily="34" charset="0"/>
              <a:buNone/>
              <a:defRPr/>
            </a:pPr>
            <a:r>
              <a:rPr lang="en-US" sz="1200" dirty="0">
                <a:solidFill>
                  <a:srgbClr val="000000"/>
                </a:solidFill>
              </a:rPr>
              <a:t> </a:t>
            </a:r>
          </a:p>
          <a:p>
            <a:pPr marL="0" indent="0" eaLnBrk="0" fontAlgn="base" hangingPunct="0">
              <a:lnSpc>
                <a:spcPct val="100000"/>
              </a:lnSpc>
              <a:spcBef>
                <a:spcPts val="0"/>
              </a:spcBef>
              <a:buFont typeface="Arial" panose="020B0604020202020204" pitchFamily="34" charset="0"/>
              <a:buNone/>
              <a:defRPr/>
            </a:pPr>
            <a:endParaRPr lang="en-US" sz="1200" dirty="0">
              <a:solidFill>
                <a:prstClr val="white"/>
              </a:solidFill>
            </a:endParaRPr>
          </a:p>
          <a:p>
            <a:pPr marL="0" indent="0" eaLnBrk="0" fontAlgn="base" hangingPunct="0">
              <a:lnSpc>
                <a:spcPct val="100000"/>
              </a:lnSpc>
              <a:spcBef>
                <a:spcPts val="0"/>
              </a:spcBef>
              <a:buFont typeface="Arial" panose="020B0604020202020204" pitchFamily="34" charset="0"/>
              <a:buNone/>
              <a:defRPr/>
            </a:pPr>
            <a:r>
              <a:rPr lang="en-US" sz="1200" dirty="0">
                <a:solidFill>
                  <a:srgbClr val="000000"/>
                </a:solidFill>
              </a:rPr>
              <a:t>I can talk to the following caring adults if I have any questions/concerns:</a:t>
            </a:r>
            <a:endParaRPr lang="en-US" sz="1200" dirty="0">
              <a:solidFill>
                <a:prstClr val="white"/>
              </a:solidFill>
            </a:endParaRPr>
          </a:p>
          <a:p>
            <a:pPr marL="114300" indent="0" eaLnBrk="0" fontAlgn="base" hangingPunct="0">
              <a:lnSpc>
                <a:spcPct val="100000"/>
              </a:lnSpc>
              <a:spcBef>
                <a:spcPts val="0"/>
              </a:spcBef>
              <a:buFont typeface="Arial" panose="020B0604020202020204" pitchFamily="34" charset="0"/>
              <a:buNone/>
              <a:defRPr/>
            </a:pPr>
            <a:r>
              <a:rPr lang="en-US" sz="1200" dirty="0">
                <a:solidFill>
                  <a:srgbClr val="000000"/>
                </a:solidFill>
              </a:rPr>
              <a:t>·        </a:t>
            </a:r>
            <a:endParaRPr lang="en-US" sz="1200" dirty="0">
              <a:solidFill>
                <a:prstClr val="white"/>
              </a:solidFill>
            </a:endParaRPr>
          </a:p>
          <a:p>
            <a:pPr marL="114300" indent="0" eaLnBrk="0" fontAlgn="base" hangingPunct="0">
              <a:lnSpc>
                <a:spcPct val="100000"/>
              </a:lnSpc>
              <a:spcBef>
                <a:spcPts val="0"/>
              </a:spcBef>
              <a:buFont typeface="Arial" panose="020B0604020202020204" pitchFamily="34" charset="0"/>
              <a:buNone/>
              <a:defRPr/>
            </a:pPr>
            <a:r>
              <a:rPr lang="en-US" sz="1200" dirty="0">
                <a:solidFill>
                  <a:srgbClr val="000000"/>
                </a:solidFill>
              </a:rPr>
              <a:t>·        </a:t>
            </a:r>
            <a:endParaRPr lang="en-US" sz="1200" dirty="0">
              <a:solidFill>
                <a:prstClr val="white"/>
              </a:solidFill>
            </a:endParaRPr>
          </a:p>
          <a:p>
            <a:pPr marL="114300" indent="0" eaLnBrk="0" fontAlgn="base" hangingPunct="0">
              <a:lnSpc>
                <a:spcPct val="100000"/>
              </a:lnSpc>
              <a:spcBef>
                <a:spcPts val="0"/>
              </a:spcBef>
              <a:buFont typeface="Arial" panose="020B0604020202020204" pitchFamily="34" charset="0"/>
              <a:buNone/>
              <a:defRPr/>
            </a:pPr>
            <a:r>
              <a:rPr lang="en-US" sz="1200" dirty="0">
                <a:solidFill>
                  <a:srgbClr val="000000"/>
                </a:solidFill>
              </a:rPr>
              <a:t>·        </a:t>
            </a:r>
          </a:p>
          <a:p>
            <a:pPr marL="114300" indent="0" eaLnBrk="0" fontAlgn="base" hangingPunct="0">
              <a:lnSpc>
                <a:spcPct val="100000"/>
              </a:lnSpc>
              <a:spcBef>
                <a:spcPts val="0"/>
              </a:spcBef>
              <a:buFont typeface="Arial" panose="020B0604020202020204" pitchFamily="34" charset="0"/>
              <a:buNone/>
              <a:defRPr/>
            </a:pPr>
            <a:endParaRPr lang="en-US" sz="1200" dirty="0">
              <a:solidFill>
                <a:prstClr val="white"/>
              </a:solidFill>
            </a:endParaRPr>
          </a:p>
          <a:p>
            <a:pPr marL="0" indent="0" eaLnBrk="0" fontAlgn="base" hangingPunct="0">
              <a:lnSpc>
                <a:spcPct val="100000"/>
              </a:lnSpc>
              <a:spcBef>
                <a:spcPts val="0"/>
              </a:spcBef>
              <a:buFont typeface="Arial" panose="020B0604020202020204" pitchFamily="34" charset="0"/>
              <a:buNone/>
              <a:defRPr/>
            </a:pPr>
            <a:r>
              <a:rPr lang="en-US" sz="1200" dirty="0">
                <a:solidFill>
                  <a:srgbClr val="000000"/>
                </a:solidFill>
              </a:rPr>
              <a:t>My plan to “survive” puberty over the next five to six years is to: </a:t>
            </a:r>
          </a:p>
          <a:p>
            <a:pPr marL="0" indent="0" eaLnBrk="0" fontAlgn="base" hangingPunct="0">
              <a:lnSpc>
                <a:spcPct val="100000"/>
              </a:lnSpc>
              <a:spcBef>
                <a:spcPts val="0"/>
              </a:spcBef>
              <a:buFont typeface="Arial" panose="020B0604020202020204" pitchFamily="34" charset="0"/>
              <a:buNone/>
              <a:defRPr/>
            </a:pPr>
            <a:endParaRPr lang="en-US" sz="1200" dirty="0">
              <a:solidFill>
                <a:prstClr val="white"/>
              </a:solidFill>
            </a:endParaRPr>
          </a:p>
          <a:p>
            <a:pPr marL="0" indent="0" eaLnBrk="0" fontAlgn="base" hangingPunct="0">
              <a:lnSpc>
                <a:spcPct val="100000"/>
              </a:lnSpc>
              <a:spcBef>
                <a:spcPts val="0"/>
              </a:spcBef>
              <a:buFont typeface="Arial" panose="020B0604020202020204" pitchFamily="34" charset="0"/>
              <a:buNone/>
              <a:defRPr/>
            </a:pPr>
            <a:r>
              <a:rPr lang="en-US" sz="1200" dirty="0">
                <a:solidFill>
                  <a:srgbClr val="000000"/>
                </a:solidFill>
              </a:rPr>
              <a:t> </a:t>
            </a:r>
            <a:endParaRPr lang="en-US" sz="1200" dirty="0">
              <a:solidFill>
                <a:prstClr val="white"/>
              </a:solidFill>
            </a:endParaRPr>
          </a:p>
          <a:p>
            <a:pPr marL="0" indent="0" eaLnBrk="0" fontAlgn="base" hangingPunct="0">
              <a:lnSpc>
                <a:spcPct val="100000"/>
              </a:lnSpc>
              <a:spcBef>
                <a:spcPts val="0"/>
              </a:spcBef>
              <a:buFont typeface="Arial" panose="020B0604020202020204" pitchFamily="34" charset="0"/>
              <a:buNone/>
              <a:defRPr/>
            </a:pPr>
            <a:r>
              <a:rPr lang="en-US" sz="1200" dirty="0">
                <a:solidFill>
                  <a:srgbClr val="000000"/>
                </a:solidFill>
              </a:rPr>
              <a:t>____________________________________                                          ______________________________________</a:t>
            </a:r>
            <a:endParaRPr lang="en-US" sz="1200" dirty="0">
              <a:solidFill>
                <a:prstClr val="white"/>
              </a:solidFill>
            </a:endParaRPr>
          </a:p>
          <a:p>
            <a:pPr marL="0" indent="0" eaLnBrk="0" fontAlgn="base" hangingPunct="0">
              <a:lnSpc>
                <a:spcPct val="100000"/>
              </a:lnSpc>
              <a:spcBef>
                <a:spcPts val="0"/>
              </a:spcBef>
              <a:buFont typeface="Arial" panose="020B0604020202020204" pitchFamily="34" charset="0"/>
              <a:buNone/>
              <a:defRPr/>
            </a:pPr>
            <a:r>
              <a:rPr lang="en-US" sz="1200" dirty="0">
                <a:solidFill>
                  <a:srgbClr val="000000"/>
                </a:solidFill>
              </a:rPr>
              <a:t>My signature                                                                                            Parent/guardian/caring adult signature</a:t>
            </a:r>
            <a:endParaRPr lang="en-US" dirty="0"/>
          </a:p>
        </p:txBody>
      </p:sp>
      <p:sp>
        <p:nvSpPr>
          <p:cNvPr id="3" name="Slide Number Placeholder 1">
            <a:extLst>
              <a:ext uri="{FF2B5EF4-FFF2-40B4-BE49-F238E27FC236}">
                <a16:creationId xmlns:a16="http://schemas.microsoft.com/office/drawing/2014/main" id="{AE3044BF-C4C2-5935-3837-3492FD1F1827}"/>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14</a:t>
            </a:fld>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20224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102A58-4AD1-0329-D86A-5EFE4F90EA33}"/>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15</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F1B332BF-D9FE-D960-CB79-E74816890D9F}"/>
              </a:ext>
            </a:extLst>
          </p:cNvPr>
          <p:cNvSpPr>
            <a:spLocks noGrp="1"/>
          </p:cNvSpPr>
          <p:nvPr>
            <p:ph type="title"/>
          </p:nvPr>
        </p:nvSpPr>
        <p:spPr/>
        <p:txBody>
          <a:bodyPr/>
          <a:lstStyle/>
          <a:p>
            <a:r>
              <a:rPr lang="en-US" dirty="0">
                <a:solidFill>
                  <a:schemeClr val="tx1"/>
                </a:solidFill>
              </a:rPr>
              <a:t>Sources</a:t>
            </a:r>
          </a:p>
        </p:txBody>
      </p:sp>
      <p:sp>
        <p:nvSpPr>
          <p:cNvPr id="4" name="Text Placeholder 3">
            <a:extLst>
              <a:ext uri="{FF2B5EF4-FFF2-40B4-BE49-F238E27FC236}">
                <a16:creationId xmlns:a16="http://schemas.microsoft.com/office/drawing/2014/main" id="{BCB60E91-F287-104A-2526-173DC1801DFF}"/>
              </a:ext>
            </a:extLst>
          </p:cNvPr>
          <p:cNvSpPr>
            <a:spLocks noGrp="1"/>
          </p:cNvSpPr>
          <p:nvPr>
            <p:ph type="body" sz="half" idx="2"/>
          </p:nvPr>
        </p:nvSpPr>
        <p:spPr/>
        <p:txBody>
          <a:bodyPr/>
          <a:lstStyle/>
          <a:p>
            <a:r>
              <a:rPr lang="en-US" sz="2800" dirty="0"/>
              <a:t>https://www.kjkhospital.com/menstrual-cycle-health/</a:t>
            </a:r>
          </a:p>
          <a:p>
            <a:r>
              <a:rPr lang="en-US" sz="2800" dirty="0"/>
              <a:t>Sperm: How Long Sperm Live, Sperm Count, and More (webmd.com)</a:t>
            </a:r>
          </a:p>
          <a:p>
            <a:r>
              <a:rPr lang="en-US" sz="2800" dirty="0"/>
              <a:t>www.merck.com/mmhe/</a:t>
            </a:r>
          </a:p>
          <a:p>
            <a:r>
              <a:rPr lang="en-US" sz="2800" dirty="0"/>
              <a:t>https://www.toppr.com/ask/question/what-is-implantation/</a:t>
            </a:r>
          </a:p>
          <a:p>
            <a:r>
              <a:rPr lang="en-US" sz="2800" dirty="0"/>
              <a:t>Identical Twins (genome.gov)</a:t>
            </a:r>
          </a:p>
          <a:p>
            <a:r>
              <a:rPr lang="en-US" sz="2800" dirty="0"/>
              <a:t>https://www.uvmhealth.org/healthwise/topic/aa58491</a:t>
            </a:r>
          </a:p>
          <a:p>
            <a:r>
              <a:rPr lang="en-US" sz="2800" dirty="0"/>
              <a:t>my.clevelandclinic.org/health/bodhttps://my.cy/9117-male-reproductive-system</a:t>
            </a:r>
          </a:p>
          <a:p>
            <a:endParaRPr lang="en-US" dirty="0"/>
          </a:p>
        </p:txBody>
      </p:sp>
    </p:spTree>
    <p:extLst>
      <p:ext uri="{BB962C8B-B14F-4D97-AF65-F5344CB8AC3E}">
        <p14:creationId xmlns:p14="http://schemas.microsoft.com/office/powerpoint/2010/main" val="18083786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C9E8E-71E4-1613-C2FE-7C5C7CC1F8CC}"/>
              </a:ext>
            </a:extLst>
          </p:cNvPr>
          <p:cNvSpPr>
            <a:spLocks noGrp="1"/>
          </p:cNvSpPr>
          <p:nvPr>
            <p:ph type="title"/>
          </p:nvPr>
        </p:nvSpPr>
        <p:spPr>
          <a:xfrm>
            <a:off x="279400" y="1326185"/>
            <a:ext cx="11635462" cy="2009444"/>
          </a:xfrm>
        </p:spPr>
        <p:txBody>
          <a:bodyPr/>
          <a:lstStyle/>
          <a:p>
            <a:pPr>
              <a:lnSpc>
                <a:spcPct val="100000"/>
              </a:lnSpc>
            </a:pPr>
            <a:r>
              <a:rPr lang="en-US" sz="3600" dirty="0"/>
              <a:t>For more information, please contact Realityworks, Inc. through email at information@realityworks.com </a:t>
            </a:r>
            <a:br>
              <a:rPr lang="en-US" sz="3600" dirty="0"/>
            </a:br>
            <a:r>
              <a:rPr lang="en-US" sz="3600" dirty="0"/>
              <a:t>or call toll free at 800.830.1416</a:t>
            </a:r>
          </a:p>
        </p:txBody>
      </p:sp>
    </p:spTree>
    <p:extLst>
      <p:ext uri="{BB962C8B-B14F-4D97-AF65-F5344CB8AC3E}">
        <p14:creationId xmlns:p14="http://schemas.microsoft.com/office/powerpoint/2010/main" val="21150757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3C543B0-5A51-735B-4498-91983C8BB7CA}"/>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2</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18F069EB-557F-5147-36F7-84DF07409279}"/>
              </a:ext>
            </a:extLst>
          </p:cNvPr>
          <p:cNvSpPr>
            <a:spLocks noGrp="1"/>
          </p:cNvSpPr>
          <p:nvPr>
            <p:ph type="title"/>
          </p:nvPr>
        </p:nvSpPr>
        <p:spPr/>
        <p:txBody>
          <a:bodyPr/>
          <a:lstStyle/>
          <a:p>
            <a:r>
              <a:rPr lang="en-US" sz="3600" dirty="0">
                <a:solidFill>
                  <a:schemeClr val="tx1"/>
                </a:solidFill>
                <a:latin typeface="Arial" panose="020B0604020202020204" pitchFamily="34" charset="0"/>
                <a:cs typeface="Arial" panose="020B0604020202020204" pitchFamily="34" charset="0"/>
              </a:rPr>
              <a:t>Female Reproductive System</a:t>
            </a:r>
            <a:br>
              <a:rPr lang="en-US" sz="3600" dirty="0"/>
            </a:br>
            <a:endParaRPr lang="en-US" dirty="0"/>
          </a:p>
        </p:txBody>
      </p:sp>
      <p:sp>
        <p:nvSpPr>
          <p:cNvPr id="4" name="Text Placeholder 3">
            <a:extLst>
              <a:ext uri="{FF2B5EF4-FFF2-40B4-BE49-F238E27FC236}">
                <a16:creationId xmlns:a16="http://schemas.microsoft.com/office/drawing/2014/main" id="{20CF45DB-1EF3-E109-B04E-E4BE1CBA35DF}"/>
              </a:ext>
            </a:extLst>
          </p:cNvPr>
          <p:cNvSpPr>
            <a:spLocks noGrp="1"/>
          </p:cNvSpPr>
          <p:nvPr>
            <p:ph type="body" sz="half" idx="2"/>
          </p:nvPr>
        </p:nvSpPr>
        <p:spPr>
          <a:xfrm>
            <a:off x="277138" y="1142838"/>
            <a:ext cx="7634854" cy="4942701"/>
          </a:xfrm>
        </p:spPr>
        <p:txBody>
          <a:bodyPr/>
          <a:lstStyle/>
          <a:p>
            <a:pPr marL="0" indent="0" rtl="0" fontAlgn="base">
              <a:lnSpc>
                <a:spcPct val="90000"/>
              </a:lnSpc>
              <a:spcBef>
                <a:spcPts val="600"/>
              </a:spcBef>
              <a:spcAft>
                <a:spcPts val="0"/>
              </a:spcAft>
              <a:buNone/>
            </a:pPr>
            <a:r>
              <a:rPr lang="en-US" sz="2400" b="1" i="0" u="sng" strike="noStrike" dirty="0">
                <a:effectLst/>
              </a:rPr>
              <a:t>Ovaries:</a:t>
            </a:r>
            <a:r>
              <a:rPr lang="en-US" sz="2400" b="1" i="0" u="none" strike="noStrike" dirty="0">
                <a:effectLst/>
              </a:rPr>
              <a:t> </a:t>
            </a:r>
            <a:r>
              <a:rPr lang="en-US" sz="2400" i="0" u="none" strike="noStrike" dirty="0">
                <a:effectLst/>
              </a:rPr>
              <a:t>G</a:t>
            </a:r>
            <a:r>
              <a:rPr lang="en-US" sz="2400" b="0" i="0" u="none" strike="noStrike" dirty="0">
                <a:effectLst/>
              </a:rPr>
              <a:t>lands that produce eggs (ova) and sex hormones. At birth,1 million eggs are present. At puberty, the number of eggs reduces to 300,000.Bodies are not capable of making new eggs. Ovaries release about 400 eggs are released in a person’s lifetime.</a:t>
            </a:r>
          </a:p>
          <a:p>
            <a:pPr marL="0" indent="0" rtl="0" fontAlgn="base">
              <a:lnSpc>
                <a:spcPct val="90000"/>
              </a:lnSpc>
              <a:spcBef>
                <a:spcPts val="600"/>
              </a:spcBef>
              <a:spcAft>
                <a:spcPts val="0"/>
              </a:spcAft>
              <a:buNone/>
            </a:pPr>
            <a:r>
              <a:rPr lang="en-US" sz="2400" b="1" i="0" u="sng" strike="noStrike" dirty="0">
                <a:effectLst/>
              </a:rPr>
              <a:t>Fallopian Tubes:</a:t>
            </a:r>
            <a:r>
              <a:rPr lang="en-US" sz="2400" b="1" i="0" u="none" strike="noStrike" dirty="0">
                <a:effectLst/>
              </a:rPr>
              <a:t> </a:t>
            </a:r>
            <a:r>
              <a:rPr lang="en-US" sz="2400" b="0" i="0" u="none" strike="noStrike" dirty="0">
                <a:effectLst/>
              </a:rPr>
              <a:t>The narrow tubes that are the passageway from the ovaries to the uterus and the place where the sperm can fertilize the ovum.</a:t>
            </a:r>
            <a:endParaRPr lang="en-US" sz="2400" b="1" i="0" u="none" strike="noStrike" dirty="0">
              <a:effectLst/>
            </a:endParaRPr>
          </a:p>
          <a:p>
            <a:pPr marL="0" indent="0" rtl="0" fontAlgn="base">
              <a:lnSpc>
                <a:spcPct val="90000"/>
              </a:lnSpc>
              <a:spcBef>
                <a:spcPts val="600"/>
              </a:spcBef>
              <a:spcAft>
                <a:spcPts val="0"/>
              </a:spcAft>
              <a:buNone/>
            </a:pPr>
            <a:r>
              <a:rPr lang="en-US" sz="2400" b="1" i="0" u="sng" strike="noStrike" dirty="0">
                <a:effectLst/>
              </a:rPr>
              <a:t>Uterus</a:t>
            </a:r>
            <a:r>
              <a:rPr lang="en-US" sz="2400" b="1" u="sng" dirty="0"/>
              <a:t>:</a:t>
            </a:r>
            <a:r>
              <a:rPr lang="en-US" sz="2400" b="1" i="0" u="none" strike="noStrike" dirty="0">
                <a:effectLst/>
              </a:rPr>
              <a:t> </a:t>
            </a:r>
            <a:r>
              <a:rPr lang="en-US" sz="2400" b="0" i="0" u="none" strike="noStrike" dirty="0">
                <a:effectLst/>
              </a:rPr>
              <a:t>The pear-shaped organ where the fetus grows and develops. </a:t>
            </a:r>
          </a:p>
          <a:p>
            <a:pPr marL="0" indent="0" rtl="0" fontAlgn="base">
              <a:lnSpc>
                <a:spcPct val="90000"/>
              </a:lnSpc>
              <a:spcBef>
                <a:spcPts val="600"/>
              </a:spcBef>
              <a:spcAft>
                <a:spcPts val="0"/>
              </a:spcAft>
              <a:buNone/>
            </a:pPr>
            <a:r>
              <a:rPr lang="en-US" sz="2400" b="1" i="0" u="sng" strike="noStrike" dirty="0">
                <a:effectLst/>
              </a:rPr>
              <a:t>Vagina</a:t>
            </a:r>
            <a:r>
              <a:rPr lang="en-US" sz="2400" b="1" u="sng" dirty="0"/>
              <a:t>:</a:t>
            </a:r>
            <a:r>
              <a:rPr lang="en-US" sz="2400" b="1" i="0" u="none" strike="noStrike" dirty="0">
                <a:effectLst/>
              </a:rPr>
              <a:t> </a:t>
            </a:r>
            <a:r>
              <a:rPr lang="en-US" sz="2400" b="0" i="0" u="none" strike="noStrike" dirty="0">
                <a:effectLst/>
              </a:rPr>
              <a:t>Part of the female reproductive system that functions as the birth canal. Place where the blood leaves the body during the menstrual cycle, a passageway for childbirth, where the penis enters during sexual intercourse.</a:t>
            </a:r>
            <a:endParaRPr lang="en-US" sz="2400" b="1" i="0" u="none" strike="noStrike" dirty="0">
              <a:effectLst/>
            </a:endParaRPr>
          </a:p>
          <a:p>
            <a:endParaRPr lang="en-US" dirty="0"/>
          </a:p>
        </p:txBody>
      </p:sp>
      <p:pic>
        <p:nvPicPr>
          <p:cNvPr id="5" name="Picture 3" descr="File:Scheme female reproductive system-en.svg">
            <a:hlinkClick r:id="rId2"/>
            <a:extLst>
              <a:ext uri="{FF2B5EF4-FFF2-40B4-BE49-F238E27FC236}">
                <a16:creationId xmlns:a16="http://schemas.microsoft.com/office/drawing/2014/main" id="{B02AA405-5FEF-7E99-951E-B7AD65325B46}"/>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911992" y="1909816"/>
            <a:ext cx="4091770" cy="38053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0581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82DE7C-75A0-4C2F-07CD-8C08B36AA601}"/>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3</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AFA8DC76-ACF8-C9A0-83DE-8034F91CBEF4}"/>
              </a:ext>
            </a:extLst>
          </p:cNvPr>
          <p:cNvSpPr>
            <a:spLocks noGrp="1"/>
          </p:cNvSpPr>
          <p:nvPr>
            <p:ph type="title"/>
          </p:nvPr>
        </p:nvSpPr>
        <p:spPr/>
        <p:txBody>
          <a:bodyPr/>
          <a:lstStyle/>
          <a:p>
            <a:r>
              <a:rPr lang="en-US" sz="3600" dirty="0">
                <a:solidFill>
                  <a:schemeClr val="tx1"/>
                </a:solidFill>
                <a:latin typeface="Arial" panose="020B0604020202020204" pitchFamily="34" charset="0"/>
                <a:cs typeface="Arial" panose="020B0604020202020204" pitchFamily="34" charset="0"/>
              </a:rPr>
              <a:t>Menstrual Cycle</a:t>
            </a:r>
            <a:endParaRPr lang="en-US" dirty="0">
              <a:solidFill>
                <a:schemeClr val="tx1"/>
              </a:solidFill>
            </a:endParaRPr>
          </a:p>
        </p:txBody>
      </p:sp>
      <p:sp>
        <p:nvSpPr>
          <p:cNvPr id="4" name="Text Placeholder 3">
            <a:extLst>
              <a:ext uri="{FF2B5EF4-FFF2-40B4-BE49-F238E27FC236}">
                <a16:creationId xmlns:a16="http://schemas.microsoft.com/office/drawing/2014/main" id="{A366E31B-9032-8BBD-13EC-32E4F921835E}"/>
              </a:ext>
            </a:extLst>
          </p:cNvPr>
          <p:cNvSpPr>
            <a:spLocks noGrp="1"/>
          </p:cNvSpPr>
          <p:nvPr>
            <p:ph type="body" sz="half" idx="2"/>
          </p:nvPr>
        </p:nvSpPr>
        <p:spPr/>
        <p:txBody>
          <a:bodyPr/>
          <a:lstStyle/>
          <a:p>
            <a:pPr marL="0" indent="0">
              <a:buNone/>
            </a:pPr>
            <a:r>
              <a:rPr lang="en-US" sz="2800" dirty="0"/>
              <a:t>During the menstrual cycle, the unfertilized egg will be released from the body by the shedding of the uterine lining. It usually occurs every 28 days. This can vary for some, repeating every 21-35 days, with menstrual bleeding lasting between 2 and 7 days.</a:t>
            </a:r>
          </a:p>
          <a:p>
            <a:pPr marL="0" indent="0">
              <a:buNone/>
            </a:pPr>
            <a:r>
              <a:rPr lang="en-US" sz="2800" dirty="0"/>
              <a:t>During ovulation, the ovary will release a mature egg (ovum) to be fertilized if sperm is present. This occurs around day 14 (in a 28-day cycle). Hormones will cause the mature follicle to burst and release an egg from the ovary.</a:t>
            </a:r>
          </a:p>
          <a:p>
            <a:pPr marL="0" indent="0">
              <a:buNone/>
            </a:pPr>
            <a:r>
              <a:rPr lang="en-US" sz="2800" dirty="0"/>
              <a:t>Hormones are essential in human reproduction and sexual development. They are chemical messengers that coordinate different functions in the body. The main female sex hormones are estrogen and progesterone. The main male sex hormone is testosterone. </a:t>
            </a:r>
          </a:p>
          <a:p>
            <a:endParaRPr lang="en-US" dirty="0"/>
          </a:p>
        </p:txBody>
      </p:sp>
    </p:spTree>
    <p:extLst>
      <p:ext uri="{BB962C8B-B14F-4D97-AF65-F5344CB8AC3E}">
        <p14:creationId xmlns:p14="http://schemas.microsoft.com/office/powerpoint/2010/main" val="850343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1F78C57-8DC4-BEE4-D596-86B2B4312E22}"/>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4</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BB4AD4E5-24DD-2BE0-E4CD-E0A5D5F9A9B2}"/>
              </a:ext>
            </a:extLst>
          </p:cNvPr>
          <p:cNvSpPr>
            <a:spLocks noGrp="1"/>
          </p:cNvSpPr>
          <p:nvPr>
            <p:ph type="title"/>
          </p:nvPr>
        </p:nvSpPr>
        <p:spPr/>
        <p:txBody>
          <a:bodyPr/>
          <a:lstStyle/>
          <a:p>
            <a:r>
              <a:rPr lang="en-US" sz="3600" dirty="0">
                <a:solidFill>
                  <a:schemeClr val="tx1"/>
                </a:solidFill>
                <a:latin typeface="Arial" panose="020B0604020202020204" pitchFamily="34" charset="0"/>
                <a:cs typeface="Arial" panose="020B0604020202020204" pitchFamily="34" charset="0"/>
              </a:rPr>
              <a:t>Preparing the Body for Pregnancy</a:t>
            </a:r>
            <a:endParaRPr lang="en-US" dirty="0">
              <a:solidFill>
                <a:schemeClr val="tx1"/>
              </a:solidFill>
            </a:endParaRPr>
          </a:p>
        </p:txBody>
      </p:sp>
      <p:sp>
        <p:nvSpPr>
          <p:cNvPr id="4" name="Text Placeholder 3">
            <a:extLst>
              <a:ext uri="{FF2B5EF4-FFF2-40B4-BE49-F238E27FC236}">
                <a16:creationId xmlns:a16="http://schemas.microsoft.com/office/drawing/2014/main" id="{88089CE8-FBBE-936A-1007-9A2F64D895E8}"/>
              </a:ext>
            </a:extLst>
          </p:cNvPr>
          <p:cNvSpPr>
            <a:spLocks noGrp="1"/>
          </p:cNvSpPr>
          <p:nvPr>
            <p:ph type="body" sz="half" idx="2"/>
          </p:nvPr>
        </p:nvSpPr>
        <p:spPr>
          <a:xfrm>
            <a:off x="277138" y="1341139"/>
            <a:ext cx="8433725" cy="4942701"/>
          </a:xfrm>
        </p:spPr>
        <p:txBody>
          <a:bodyPr/>
          <a:lstStyle/>
          <a:p>
            <a:pPr marL="0" indent="0">
              <a:buFont typeface="Arial" panose="020B0604020202020204" pitchFamily="34" charset="0"/>
              <a:buNone/>
            </a:pPr>
            <a:r>
              <a:rPr lang="en-US" sz="2400" dirty="0"/>
              <a:t>Before releasing an egg from the ovaries:</a:t>
            </a:r>
          </a:p>
          <a:p>
            <a:r>
              <a:rPr lang="en-US" sz="2400" dirty="0"/>
              <a:t>Between days 7 and 14, one follicle will continue to develop and reach maturity. The lining of the uterus starts to thicken, waiting for a fertilized egg to implant. The lining is rich in blood and nutrients. Fertile mucus will also be produced up to 5 or more days before ovulation to help transport sperm to the egg.  </a:t>
            </a:r>
          </a:p>
          <a:p>
            <a:r>
              <a:rPr lang="en-US" sz="2400" dirty="0"/>
              <a:t>Over the next few days, the egg travels down the fallopian tube towards the uterus. </a:t>
            </a:r>
          </a:p>
          <a:p>
            <a:r>
              <a:rPr lang="en-US" sz="2400" dirty="0"/>
              <a:t>The sperm will move through the vagina, and cervix, into the uterus and fallopian tube. If a sperm unites with the egg (fertilization), the fertilized egg will continue down the fallopian tube and attach to the lining of the uterus.</a:t>
            </a:r>
          </a:p>
          <a:p>
            <a:pPr marL="0" indent="0">
              <a:buFont typeface="Arial" panose="020B0604020202020204" pitchFamily="34" charset="0"/>
              <a:buNone/>
            </a:pPr>
            <a:r>
              <a:rPr lang="en-US" sz="1200" dirty="0"/>
              <a:t>Source: https://med.libretexts.org/Bookshelves/Health_and_Fitness/Womens_Health_(Markell)/01%3A_Chapters/1.02%3A_Female_Reproductive_Anatomy_and_Physiology</a:t>
            </a:r>
          </a:p>
          <a:p>
            <a:endParaRPr lang="en-US" dirty="0"/>
          </a:p>
        </p:txBody>
      </p:sp>
      <p:pic>
        <p:nvPicPr>
          <p:cNvPr id="5" name="Picture 2">
            <a:extLst>
              <a:ext uri="{FF2B5EF4-FFF2-40B4-BE49-F238E27FC236}">
                <a16:creationId xmlns:a16="http://schemas.microsoft.com/office/drawing/2014/main" id="{E94A2E9E-479D-9DD5-6E0C-8E84FC4C2F9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836186" y="2105265"/>
            <a:ext cx="3355814" cy="3196412"/>
          </a:xfrm>
          <a:prstGeom prst="rect">
            <a:avLst/>
          </a:prstGeom>
          <a:solidFill>
            <a:srgbClr val="FFFFFF"/>
          </a:solidFill>
        </p:spPr>
      </p:pic>
    </p:spTree>
    <p:extLst>
      <p:ext uri="{BB962C8B-B14F-4D97-AF65-F5344CB8AC3E}">
        <p14:creationId xmlns:p14="http://schemas.microsoft.com/office/powerpoint/2010/main" val="38139984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31F695-225E-0802-87F7-2E1B54305460}"/>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5</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CD1B7C42-CB3A-BD43-72F5-E5BEBC906F8E}"/>
              </a:ext>
            </a:extLst>
          </p:cNvPr>
          <p:cNvSpPr>
            <a:spLocks noGrp="1"/>
          </p:cNvSpPr>
          <p:nvPr>
            <p:ph type="title"/>
          </p:nvPr>
        </p:nvSpPr>
        <p:spPr/>
        <p:txBody>
          <a:bodyPr/>
          <a:lstStyle/>
          <a:p>
            <a:r>
              <a:rPr lang="en-US" dirty="0">
                <a:solidFill>
                  <a:schemeClr val="tx1"/>
                </a:solidFill>
              </a:rPr>
              <a:t>Pregnancy</a:t>
            </a:r>
          </a:p>
        </p:txBody>
      </p:sp>
      <p:sp>
        <p:nvSpPr>
          <p:cNvPr id="4" name="Text Placeholder 3">
            <a:extLst>
              <a:ext uri="{FF2B5EF4-FFF2-40B4-BE49-F238E27FC236}">
                <a16:creationId xmlns:a16="http://schemas.microsoft.com/office/drawing/2014/main" id="{F3E091F3-21E7-F7FE-7789-E57DD40EB0BE}"/>
              </a:ext>
            </a:extLst>
          </p:cNvPr>
          <p:cNvSpPr>
            <a:spLocks noGrp="1"/>
          </p:cNvSpPr>
          <p:nvPr>
            <p:ph type="body" sz="half" idx="2"/>
          </p:nvPr>
        </p:nvSpPr>
        <p:spPr/>
        <p:txBody>
          <a:bodyPr/>
          <a:lstStyle/>
          <a:p>
            <a:pPr marL="0" indent="0">
              <a:buNone/>
            </a:pPr>
            <a:r>
              <a:rPr lang="en-US" sz="2000" dirty="0"/>
              <a:t>Estrogen hormones are released to tell the body to continue to produce blood and nutrients for a possible pregnancy. Then, the progesterone hormone is released, causing the body to hold the endometrium (the lining of the uterus) in place to support a possible pregnancy. If the egg is fertilized, tiny, hair-like cilia lining the fallopian tube propel the fertilized egg (zygote) through the tube toward the uterus. It will take 7-8 days to travel down the uterus and attach to the endometrium. This is called implantation, when the fertilized egg is implanted in the uterus. This is when pregnancy occurs, and the menstrual cycle stops.</a:t>
            </a:r>
          </a:p>
          <a:p>
            <a:pPr marL="0" indent="0">
              <a:buNone/>
            </a:pPr>
            <a:r>
              <a:rPr lang="en-US" sz="2000" dirty="0"/>
              <a:t>Then, progesterone closes the cervix to keep out more sperm and bacteria. The body does this to protect the pregnancy. The fertilized egg is now called a zygote. The zygote will divide repeatedly, becoming a hollow ball of cells, called a blastocyst. Between weeks 9 and 10, the zygote develops into a fetus until it is born. Once it is born, it is called a baby.</a:t>
            </a:r>
          </a:p>
          <a:p>
            <a:endParaRPr lang="en-US" dirty="0"/>
          </a:p>
        </p:txBody>
      </p:sp>
      <p:pic>
        <p:nvPicPr>
          <p:cNvPr id="5" name="Picture 4">
            <a:extLst>
              <a:ext uri="{FF2B5EF4-FFF2-40B4-BE49-F238E27FC236}">
                <a16:creationId xmlns:a16="http://schemas.microsoft.com/office/drawing/2014/main" id="{4C6E2D4D-484A-105A-6643-296C9F71A6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33915" y="4629558"/>
            <a:ext cx="4924170" cy="20919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4992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DC8C9F-64EB-8EEE-82F2-CCED73ACC673}"/>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6</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538596B6-CEAB-6EF4-CCAB-339823E2081F}"/>
              </a:ext>
            </a:extLst>
          </p:cNvPr>
          <p:cNvSpPr>
            <a:spLocks noGrp="1"/>
          </p:cNvSpPr>
          <p:nvPr>
            <p:ph type="title"/>
          </p:nvPr>
        </p:nvSpPr>
        <p:spPr/>
        <p:txBody>
          <a:bodyPr/>
          <a:lstStyle/>
          <a:p>
            <a:r>
              <a:rPr lang="en-US" sz="3600" dirty="0">
                <a:latin typeface="Arial" panose="020B0604020202020204" pitchFamily="34" charset="0"/>
                <a:cs typeface="Arial" panose="020B0604020202020204" pitchFamily="34" charset="0"/>
              </a:rPr>
              <a:t>Twins</a:t>
            </a:r>
            <a:endParaRPr lang="en-US" dirty="0"/>
          </a:p>
        </p:txBody>
      </p:sp>
      <p:sp>
        <p:nvSpPr>
          <p:cNvPr id="4" name="Content Placeholder 3">
            <a:extLst>
              <a:ext uri="{FF2B5EF4-FFF2-40B4-BE49-F238E27FC236}">
                <a16:creationId xmlns:a16="http://schemas.microsoft.com/office/drawing/2014/main" id="{A84D4187-A356-CF17-70FE-077306CEFA94}"/>
              </a:ext>
            </a:extLst>
          </p:cNvPr>
          <p:cNvSpPr>
            <a:spLocks noGrp="1"/>
          </p:cNvSpPr>
          <p:nvPr>
            <p:ph sz="half" idx="1"/>
          </p:nvPr>
        </p:nvSpPr>
        <p:spPr/>
        <p:txBody>
          <a:bodyPr/>
          <a:lstStyle/>
          <a:p>
            <a:pPr marL="0" indent="0">
              <a:buNone/>
            </a:pPr>
            <a:r>
              <a:rPr lang="en-US" sz="2800" dirty="0"/>
              <a:t>If more than one egg is released and fertilized, the pregnancy results in more than one fetus, usually two (twins). Such twins are called fraternal.</a:t>
            </a:r>
          </a:p>
          <a:p>
            <a:pPr marL="0" indent="0">
              <a:buNone/>
            </a:pPr>
            <a:r>
              <a:rPr lang="en-US" sz="2800" dirty="0"/>
              <a:t>Identical twins result when one fertilized egg divides into two embryos.     </a:t>
            </a:r>
          </a:p>
          <a:p>
            <a:endParaRPr lang="en-US" dirty="0"/>
          </a:p>
        </p:txBody>
      </p:sp>
      <p:pic>
        <p:nvPicPr>
          <p:cNvPr id="6" name="Picture 2">
            <a:extLst>
              <a:ext uri="{FF2B5EF4-FFF2-40B4-BE49-F238E27FC236}">
                <a16:creationId xmlns:a16="http://schemas.microsoft.com/office/drawing/2014/main" id="{8B69A15E-2EB7-1FF0-837C-1AA7BFF244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10820" y="2249905"/>
            <a:ext cx="3890820" cy="2668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48447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0C7792C-2610-6388-4CFB-4811422312D3}"/>
              </a:ext>
            </a:extLst>
          </p:cNvPr>
          <p:cNvSpPr>
            <a:spLocks noGrp="1"/>
          </p:cNvSpPr>
          <p:nvPr>
            <p:ph type="sldNum" sz="quarter" idx="4294967295"/>
          </p:nvPr>
        </p:nvSpPr>
        <p:spPr/>
        <p:txBody>
          <a:bodyPr/>
          <a:lstStyle/>
          <a:p>
            <a:pPr algn="r"/>
            <a:endParaRPr lang="en-US" sz="1400" dirty="0">
              <a:latin typeface="Arial" panose="020B0604020202020204" pitchFamily="34" charset="0"/>
              <a:cs typeface="Arial" panose="020B0604020202020204" pitchFamily="34" charset="0"/>
            </a:endParaRPr>
          </a:p>
        </p:txBody>
      </p:sp>
      <p:sp>
        <p:nvSpPr>
          <p:cNvPr id="6" name="Title 5">
            <a:extLst>
              <a:ext uri="{FF2B5EF4-FFF2-40B4-BE49-F238E27FC236}">
                <a16:creationId xmlns:a16="http://schemas.microsoft.com/office/drawing/2014/main" id="{327F5134-8D0E-F250-4B16-DEDFE91AD5E0}"/>
              </a:ext>
            </a:extLst>
          </p:cNvPr>
          <p:cNvSpPr>
            <a:spLocks noGrp="1"/>
          </p:cNvSpPr>
          <p:nvPr>
            <p:ph type="title"/>
          </p:nvPr>
        </p:nvSpPr>
        <p:spPr>
          <a:xfrm>
            <a:off x="279400" y="449726"/>
            <a:ext cx="10414000" cy="748966"/>
          </a:xfrm>
        </p:spPr>
        <p:txBody>
          <a:bodyPr/>
          <a:lstStyle/>
          <a:p>
            <a:r>
              <a:rPr lang="en-US" sz="3600" dirty="0">
                <a:latin typeface="Arial" panose="020B0604020202020204" pitchFamily="34" charset="0"/>
                <a:cs typeface="Arial" panose="020B0604020202020204" pitchFamily="34" charset="0"/>
              </a:rPr>
              <a:t>Unfertilized Egg</a:t>
            </a:r>
            <a:endParaRPr lang="en-US" dirty="0"/>
          </a:p>
        </p:txBody>
      </p:sp>
      <p:sp>
        <p:nvSpPr>
          <p:cNvPr id="7" name="Content Placeholder 6">
            <a:extLst>
              <a:ext uri="{FF2B5EF4-FFF2-40B4-BE49-F238E27FC236}">
                <a16:creationId xmlns:a16="http://schemas.microsoft.com/office/drawing/2014/main" id="{274C5C42-7736-7FA6-F0A5-429043858B4C}"/>
              </a:ext>
            </a:extLst>
          </p:cNvPr>
          <p:cNvSpPr>
            <a:spLocks noGrp="1"/>
          </p:cNvSpPr>
          <p:nvPr>
            <p:ph sz="half" idx="1"/>
          </p:nvPr>
        </p:nvSpPr>
        <p:spPr>
          <a:xfrm>
            <a:off x="279400" y="1287296"/>
            <a:ext cx="5664198" cy="4652963"/>
          </a:xfrm>
        </p:spPr>
        <p:txBody>
          <a:bodyPr/>
          <a:lstStyle/>
          <a:p>
            <a:pPr marL="0" indent="0">
              <a:buNone/>
            </a:pPr>
            <a:r>
              <a:rPr lang="en-US" dirty="0"/>
              <a:t>If the egg is not fertilized within 24 hours of being released, it will dissolve and be absorbed through the fallopian tube. </a:t>
            </a:r>
          </a:p>
          <a:p>
            <a:pPr marL="0" indent="0">
              <a:buNone/>
            </a:pPr>
            <a:r>
              <a:rPr lang="en-US" dirty="0"/>
              <a:t>Progesterone hormone levels will drop around day 25. This signals the next menstrual cycle to begin all over again. </a:t>
            </a:r>
          </a:p>
          <a:p>
            <a:pPr marL="0" indent="0">
              <a:buNone/>
            </a:pPr>
            <a:r>
              <a:rPr lang="en-US" dirty="0"/>
              <a:t>The unfertilized egg, along with the uterine lining, sheds with the next period (menstruation).</a:t>
            </a:r>
          </a:p>
          <a:p>
            <a:pPr marL="0" indent="0">
              <a:buNone/>
            </a:pPr>
            <a:endParaRPr lang="en-US" dirty="0"/>
          </a:p>
          <a:p>
            <a:endParaRPr lang="en-US" dirty="0"/>
          </a:p>
        </p:txBody>
      </p:sp>
      <p:pic>
        <p:nvPicPr>
          <p:cNvPr id="3" name="Picture 2" descr="Diagram of menstrual cycle&#10;&#10;Description automatically generated">
            <a:extLst>
              <a:ext uri="{FF2B5EF4-FFF2-40B4-BE49-F238E27FC236}">
                <a16:creationId xmlns:a16="http://schemas.microsoft.com/office/drawing/2014/main" id="{82398C46-5920-9DB1-FAC3-91BFA0424D5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096000" y="1571085"/>
            <a:ext cx="4061557" cy="2852634"/>
          </a:xfrm>
          <a:prstGeom prst="rect">
            <a:avLst/>
          </a:prstGeom>
        </p:spPr>
      </p:pic>
      <p:sp>
        <p:nvSpPr>
          <p:cNvPr id="4" name="Slide Number Placeholder 1">
            <a:extLst>
              <a:ext uri="{FF2B5EF4-FFF2-40B4-BE49-F238E27FC236}">
                <a16:creationId xmlns:a16="http://schemas.microsoft.com/office/drawing/2014/main" id="{6A1DAD03-DD67-DA91-C386-1E5C2A5120DF}"/>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7</a:t>
            </a:fld>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35355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07C522C-D84F-394C-DF89-56B42425B416}"/>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8</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A4EF5DBB-46B2-6004-7072-815EB3F529A4}"/>
              </a:ext>
            </a:extLst>
          </p:cNvPr>
          <p:cNvSpPr>
            <a:spLocks noGrp="1"/>
          </p:cNvSpPr>
          <p:nvPr>
            <p:ph type="title"/>
          </p:nvPr>
        </p:nvSpPr>
        <p:spPr/>
        <p:txBody>
          <a:bodyPr/>
          <a:lstStyle/>
          <a:p>
            <a:r>
              <a:rPr lang="en-US" sz="3600" dirty="0">
                <a:solidFill>
                  <a:schemeClr val="tx1"/>
                </a:solidFill>
                <a:latin typeface="Arial" panose="020B0604020202020204" pitchFamily="34" charset="0"/>
                <a:cs typeface="Arial" panose="020B0604020202020204" pitchFamily="34" charset="0"/>
              </a:rPr>
              <a:t>Male Reproductive System</a:t>
            </a:r>
            <a:endParaRPr lang="en-US" dirty="0">
              <a:solidFill>
                <a:schemeClr val="tx1"/>
              </a:solidFill>
            </a:endParaRPr>
          </a:p>
        </p:txBody>
      </p:sp>
      <p:sp>
        <p:nvSpPr>
          <p:cNvPr id="4" name="Text Placeholder 3">
            <a:extLst>
              <a:ext uri="{FF2B5EF4-FFF2-40B4-BE49-F238E27FC236}">
                <a16:creationId xmlns:a16="http://schemas.microsoft.com/office/drawing/2014/main" id="{46FE1FD3-59FE-D837-3423-FF1676801534}"/>
              </a:ext>
            </a:extLst>
          </p:cNvPr>
          <p:cNvSpPr>
            <a:spLocks noGrp="1"/>
          </p:cNvSpPr>
          <p:nvPr>
            <p:ph type="body" sz="half" idx="2"/>
          </p:nvPr>
        </p:nvSpPr>
        <p:spPr>
          <a:xfrm>
            <a:off x="277138" y="1341139"/>
            <a:ext cx="7411041" cy="4942701"/>
          </a:xfrm>
        </p:spPr>
        <p:txBody>
          <a:bodyPr/>
          <a:lstStyle/>
          <a:p>
            <a:pPr marL="0" indent="0">
              <a:buNone/>
            </a:pPr>
            <a:r>
              <a:rPr lang="en-US" dirty="0"/>
              <a:t>Sperm are the sex cells that can fertilize an egg. They are produced in the testicles and can live for up to five days in the uterus if the receiving body produces fertile mucus.</a:t>
            </a:r>
          </a:p>
          <a:p>
            <a:pPr marL="0" indent="0">
              <a:buNone/>
            </a:pPr>
            <a:r>
              <a:rPr lang="en-US" sz="2800" dirty="0"/>
              <a:t>There are millions of sperm in one ejaculation (approximately 1 tablespoon), but it takes just one sperm to fertilize an egg. Sperm mixes with a fluid, called semen, to provide the sperm with nutrients and help transport it.</a:t>
            </a:r>
          </a:p>
          <a:p>
            <a:pPr marL="0" indent="0">
              <a:buNone/>
            </a:pPr>
            <a:r>
              <a:rPr lang="en-US" sz="2800" dirty="0"/>
              <a:t>Circumcision is the removal of the foreskin on the penis.</a:t>
            </a:r>
          </a:p>
          <a:p>
            <a:endParaRPr lang="en-US" dirty="0"/>
          </a:p>
        </p:txBody>
      </p:sp>
      <p:pic>
        <p:nvPicPr>
          <p:cNvPr id="5" name="Picture 4">
            <a:extLst>
              <a:ext uri="{FF2B5EF4-FFF2-40B4-BE49-F238E27FC236}">
                <a16:creationId xmlns:a16="http://schemas.microsoft.com/office/drawing/2014/main" id="{2345D519-8BBD-055E-5329-3B58A3C4133A}"/>
              </a:ext>
            </a:extLst>
          </p:cNvPr>
          <p:cNvPicPr>
            <a:picLocks noChangeAspect="1"/>
          </p:cNvPicPr>
          <p:nvPr/>
        </p:nvPicPr>
        <p:blipFill>
          <a:blip r:embed="rId3"/>
          <a:stretch>
            <a:fillRect/>
          </a:stretch>
        </p:blipFill>
        <p:spPr>
          <a:xfrm>
            <a:off x="8092088" y="3152802"/>
            <a:ext cx="3551624" cy="3025825"/>
          </a:xfrm>
          <a:prstGeom prst="rect">
            <a:avLst/>
          </a:prstGeom>
        </p:spPr>
      </p:pic>
      <p:pic>
        <p:nvPicPr>
          <p:cNvPr id="6" name="Picture 5">
            <a:extLst>
              <a:ext uri="{FF2B5EF4-FFF2-40B4-BE49-F238E27FC236}">
                <a16:creationId xmlns:a16="http://schemas.microsoft.com/office/drawing/2014/main" id="{D26E4DF1-A265-B452-F372-854C229CBC5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27529" y="1494297"/>
            <a:ext cx="2131591" cy="14218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7613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447248-D2A0-0256-BF05-7D963067908B}"/>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9</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8E0A5D9C-C8D1-4B6A-4BA0-5779D171D2D2}"/>
              </a:ext>
            </a:extLst>
          </p:cNvPr>
          <p:cNvSpPr>
            <a:spLocks noGrp="1"/>
          </p:cNvSpPr>
          <p:nvPr>
            <p:ph type="title"/>
          </p:nvPr>
        </p:nvSpPr>
        <p:spPr/>
        <p:txBody>
          <a:bodyPr/>
          <a:lstStyle/>
          <a:p>
            <a:r>
              <a:rPr lang="en-US" sz="3600" dirty="0">
                <a:solidFill>
                  <a:schemeClr val="tx1"/>
                </a:solidFill>
                <a:latin typeface="Arial" panose="020B0604020202020204" pitchFamily="34" charset="0"/>
                <a:cs typeface="Arial" panose="020B0604020202020204" pitchFamily="34" charset="0"/>
              </a:rPr>
              <a:t>What I Need to Know – Answer Key</a:t>
            </a:r>
            <a:endParaRPr lang="en-US" dirty="0">
              <a:solidFill>
                <a:schemeClr val="tx1"/>
              </a:solidFill>
            </a:endParaRPr>
          </a:p>
        </p:txBody>
      </p:sp>
      <p:sp>
        <p:nvSpPr>
          <p:cNvPr id="6" name="Text Placeholder 5">
            <a:extLst>
              <a:ext uri="{FF2B5EF4-FFF2-40B4-BE49-F238E27FC236}">
                <a16:creationId xmlns:a16="http://schemas.microsoft.com/office/drawing/2014/main" id="{89FDAE1B-0CC1-BCF3-DDB3-4F0CB7011136}"/>
              </a:ext>
            </a:extLst>
          </p:cNvPr>
          <p:cNvSpPr>
            <a:spLocks noGrp="1"/>
          </p:cNvSpPr>
          <p:nvPr>
            <p:ph type="body" sz="half" idx="2"/>
          </p:nvPr>
        </p:nvSpPr>
        <p:spPr/>
        <p:txBody>
          <a:bodyPr/>
          <a:lstStyle/>
          <a:p>
            <a:pPr marL="0" indent="0">
              <a:buNone/>
            </a:pPr>
            <a:r>
              <a:rPr lang="en-US" dirty="0"/>
              <a:t>I am entering a time in my life of physical changes called </a:t>
            </a:r>
            <a:r>
              <a:rPr lang="en-US" b="1" u="sng" dirty="0"/>
              <a:t>puberty</a:t>
            </a:r>
            <a:r>
              <a:rPr lang="en-US" dirty="0"/>
              <a:t>. I am also mentally, emotionally, and socially beginning to change, and this time in my life is called </a:t>
            </a:r>
            <a:r>
              <a:rPr lang="en-US" b="1" u="sng" dirty="0"/>
              <a:t>adolescence</a:t>
            </a:r>
            <a:r>
              <a:rPr lang="en-US" dirty="0"/>
              <a:t>. All these changes start due to an active gland in my brain, called the </a:t>
            </a:r>
            <a:r>
              <a:rPr lang="en-US" b="1" u="sng" dirty="0"/>
              <a:t>pituitary</a:t>
            </a:r>
            <a:r>
              <a:rPr lang="en-US" dirty="0"/>
              <a:t> gland. The word </a:t>
            </a:r>
            <a:r>
              <a:rPr lang="en-US" b="1" u="sng" dirty="0"/>
              <a:t>sex</a:t>
            </a:r>
            <a:r>
              <a:rPr lang="en-US" dirty="0"/>
              <a:t> is defined as my biological trait. A lot of people confuse this word with the process of human reproduction, which is </a:t>
            </a:r>
            <a:r>
              <a:rPr lang="en-US" b="1" u="sng" dirty="0"/>
              <a:t>sexual intercourse</a:t>
            </a:r>
            <a:r>
              <a:rPr lang="en-US" dirty="0"/>
              <a:t>. My parents/guardians/caring adults say that as I change mentally, emotionally, and socially, I am approaching </a:t>
            </a:r>
            <a:r>
              <a:rPr lang="en-US" b="1" u="sng" dirty="0"/>
              <a:t>maturity</a:t>
            </a:r>
            <a:r>
              <a:rPr lang="en-US" dirty="0"/>
              <a:t>.</a:t>
            </a:r>
          </a:p>
          <a:p>
            <a:pPr marL="0" indent="0">
              <a:buNone/>
            </a:pPr>
            <a:endParaRPr lang="en-US" dirty="0"/>
          </a:p>
        </p:txBody>
      </p:sp>
    </p:spTree>
    <p:extLst>
      <p:ext uri="{BB962C8B-B14F-4D97-AF65-F5344CB8AC3E}">
        <p14:creationId xmlns:p14="http://schemas.microsoft.com/office/powerpoint/2010/main" val="1910680737"/>
      </p:ext>
    </p:extLst>
  </p:cSld>
  <p:clrMapOvr>
    <a:masterClrMapping/>
  </p:clrMapOvr>
</p:sld>
</file>

<file path=ppt/theme/theme1.xml><?xml version="1.0" encoding="utf-8"?>
<a:theme xmlns:a="http://schemas.openxmlformats.org/drawingml/2006/main" name="Office Theme">
  <a:themeElements>
    <a:clrScheme name="Custom 5">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FFC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456B3C8225F2D479C0D7183EFB59362" ma:contentTypeVersion="19" ma:contentTypeDescription="Create a new document." ma:contentTypeScope="" ma:versionID="0d41d6f826b589e19c955755b0c05814">
  <xsd:schema xmlns:xsd="http://www.w3.org/2001/XMLSchema" xmlns:xs="http://www.w3.org/2001/XMLSchema" xmlns:p="http://schemas.microsoft.com/office/2006/metadata/properties" xmlns:ns2="62459663-953b-4be8-950c-f515997e3b1d" xmlns:ns3="a4d344ba-fb81-43fb-9db5-da850cb54cf2" targetNamespace="http://schemas.microsoft.com/office/2006/metadata/properties" ma:root="true" ma:fieldsID="3b7091463c88b33665fb9f02fdeadc71" ns2:_="" ns3:_="">
    <xsd:import namespace="62459663-953b-4be8-950c-f515997e3b1d"/>
    <xsd:import namespace="a4d344ba-fb81-43fb-9db5-da850cb54cf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459663-953b-4be8-950c-f515997e3b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fdf83ff-4477-4b7c-a8a8-0358ea899a4d"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4d344ba-fb81-43fb-9db5-da850cb54cf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3f79108-1cfb-4f52-ade6-796f1379a3a3}" ma:internalName="TaxCatchAll" ma:showField="CatchAllData" ma:web="a4d344ba-fb81-43fb-9db5-da850cb54cf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4d344ba-fb81-43fb-9db5-da850cb54cf2" xsi:nil="true"/>
    <lcf76f155ced4ddcb4097134ff3c332f xmlns="62459663-953b-4be8-950c-f515997e3b1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16E856B-7A58-4DEE-BA0E-658B63892354}"/>
</file>

<file path=customXml/itemProps2.xml><?xml version="1.0" encoding="utf-8"?>
<ds:datastoreItem xmlns:ds="http://schemas.openxmlformats.org/officeDocument/2006/customXml" ds:itemID="{D36AD61A-41EC-4A08-9476-0AF2F8653C0A}">
  <ds:schemaRefs>
    <ds:schemaRef ds:uri="http://schemas.microsoft.com/sharepoint/v3/contenttype/forms"/>
  </ds:schemaRefs>
</ds:datastoreItem>
</file>

<file path=customXml/itemProps3.xml><?xml version="1.0" encoding="utf-8"?>
<ds:datastoreItem xmlns:ds="http://schemas.openxmlformats.org/officeDocument/2006/customXml" ds:itemID="{FCD8211C-F252-47EA-B3F0-7A1040D9D7B7}">
  <ds:schemaRefs>
    <ds:schemaRef ds:uri="http://schemas.microsoft.com/office/2006/metadata/properties"/>
    <ds:schemaRef ds:uri="http://schemas.microsoft.com/office/infopath/2007/PartnerControls"/>
    <ds:schemaRef ds:uri="a4d344ba-fb81-43fb-9db5-da850cb54cf2"/>
    <ds:schemaRef ds:uri="62459663-953b-4be8-950c-f515997e3b1d"/>
  </ds:schemaRefs>
</ds:datastoreItem>
</file>

<file path=docProps/app.xml><?xml version="1.0" encoding="utf-8"?>
<Properties xmlns="http://schemas.openxmlformats.org/officeDocument/2006/extended-properties" xmlns:vt="http://schemas.openxmlformats.org/officeDocument/2006/docPropsVTypes">
  <TotalTime>3709</TotalTime>
  <Words>3406</Words>
  <Application>Microsoft Office PowerPoint</Application>
  <PresentationFormat>Widescreen</PresentationFormat>
  <Paragraphs>167</Paragraphs>
  <Slides>16</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Symbol</vt:lpstr>
      <vt:lpstr>Times</vt:lpstr>
      <vt:lpstr>Times New Roman</vt:lpstr>
      <vt:lpstr>Office Theme</vt:lpstr>
      <vt:lpstr>The Human Reproductive System</vt:lpstr>
      <vt:lpstr>Female Reproductive System </vt:lpstr>
      <vt:lpstr>Menstrual Cycle</vt:lpstr>
      <vt:lpstr>Preparing the Body for Pregnancy</vt:lpstr>
      <vt:lpstr>Pregnancy</vt:lpstr>
      <vt:lpstr>Twins</vt:lpstr>
      <vt:lpstr>Unfertilized Egg</vt:lpstr>
      <vt:lpstr>Male Reproductive System</vt:lpstr>
      <vt:lpstr>What I Need to Know – Answer Key</vt:lpstr>
      <vt:lpstr>What I Need to Know – Answer Key</vt:lpstr>
      <vt:lpstr>What I Need to Know – Answer Key</vt:lpstr>
      <vt:lpstr>What I Need to Know – Answer Key</vt:lpstr>
      <vt:lpstr>What I Need to Know – Answer Key</vt:lpstr>
      <vt:lpstr>My Plan for Puberty Homework</vt:lpstr>
      <vt:lpstr>Sources</vt:lpstr>
      <vt:lpstr>For more information, please contact Realityworks, Inc. through email at information@realityworks.com  or call toll free at 800.830.1416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Allen Jacobson</dc:creator>
  <cp:lastModifiedBy>Skyla Moffett</cp:lastModifiedBy>
  <cp:revision>30</cp:revision>
  <dcterms:created xsi:type="dcterms:W3CDTF">2024-04-29T12:35:10Z</dcterms:created>
  <dcterms:modified xsi:type="dcterms:W3CDTF">2025-04-11T13:54:50Z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0x010100C456B3C8225F2D479C0D7183EFB59362</vt:lpwstr>
  </property>
  <property fmtid="{D5CDD505-2E9C-101B-9397-08002B2CF9AE}" pid="3" name="MediaServiceImageTags">
    <vt:lpwstr/>
  </property>
</Properties>
</file>