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2"/>
  </p:notesMasterIdLst>
  <p:sldIdLst>
    <p:sldId id="267" r:id="rId5"/>
    <p:sldId id="284" r:id="rId6"/>
    <p:sldId id="285" r:id="rId7"/>
    <p:sldId id="286" r:id="rId8"/>
    <p:sldId id="287" r:id="rId9"/>
    <p:sldId id="288" r:id="rId10"/>
    <p:sldId id="283" r:id="rId11"/>
    <p:sldId id="290" r:id="rId12"/>
    <p:sldId id="289" r:id="rId13"/>
    <p:sldId id="292" r:id="rId14"/>
    <p:sldId id="293" r:id="rId15"/>
    <p:sldId id="291" r:id="rId16"/>
    <p:sldId id="295" r:id="rId17"/>
    <p:sldId id="294" r:id="rId18"/>
    <p:sldId id="296" r:id="rId19"/>
    <p:sldId id="297" r:id="rId20"/>
    <p:sldId id="282"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3B5"/>
    <a:srgbClr val="942521"/>
    <a:srgbClr val="0E76BC"/>
    <a:srgbClr val="5C791B"/>
    <a:srgbClr val="506E1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B4FB7A2-C822-4FEF-9CB8-DF1E178C6618}" v="11" dt="2024-09-19T18:09:17.352"/>
    <p1510:client id="{678A7B53-27C0-4D14-BDCB-0DC58493CBA7}" v="4" dt="2024-09-19T16:28:24.839"/>
    <p1510:client id="{8DE7C8E4-AF9C-4E6C-88E2-EBA7C01C1A1A}" v="18" dt="2024-09-19T18:27:34.647"/>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5" autoAdjust="0"/>
    <p:restoredTop sz="81462" autoAdjust="0"/>
  </p:normalViewPr>
  <p:slideViewPr>
    <p:cSldViewPr snapToGrid="0">
      <p:cViewPr varScale="1">
        <p:scale>
          <a:sx n="106" d="100"/>
          <a:sy n="106" d="100"/>
        </p:scale>
        <p:origin x="618"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kyla Moffett" userId="566b70b5-1d19-481f-b7de-3d7490019040" providerId="ADAL" clId="{678A7B53-27C0-4D14-BDCB-0DC58493CBA7}"/>
    <pc:docChg chg="undo custSel addSld delSld modSld modMainMaster">
      <pc:chgData name="Skyla Moffett" userId="566b70b5-1d19-481f-b7de-3d7490019040" providerId="ADAL" clId="{678A7B53-27C0-4D14-BDCB-0DC58493CBA7}" dt="2024-09-19T16:30:09.195" v="37"/>
      <pc:docMkLst>
        <pc:docMk/>
      </pc:docMkLst>
      <pc:sldChg chg="modSp mod modNotesTx">
        <pc:chgData name="Skyla Moffett" userId="566b70b5-1d19-481f-b7de-3d7490019040" providerId="ADAL" clId="{678A7B53-27C0-4D14-BDCB-0DC58493CBA7}" dt="2024-09-19T16:27:00.155" v="3" actId="6549"/>
        <pc:sldMkLst>
          <pc:docMk/>
          <pc:sldMk cId="2377802797" sldId="267"/>
        </pc:sldMkLst>
        <pc:spChg chg="mod">
          <ac:chgData name="Skyla Moffett" userId="566b70b5-1d19-481f-b7de-3d7490019040" providerId="ADAL" clId="{678A7B53-27C0-4D14-BDCB-0DC58493CBA7}" dt="2024-09-19T16:26:24.507" v="0"/>
          <ac:spMkLst>
            <pc:docMk/>
            <pc:sldMk cId="2377802797" sldId="267"/>
            <ac:spMk id="3" creationId="{0F6CE891-02CB-0048-9344-169898426E8C}"/>
          </ac:spMkLst>
        </pc:spChg>
        <pc:picChg chg="mod modCrop">
          <ac:chgData name="Skyla Moffett" userId="566b70b5-1d19-481f-b7de-3d7490019040" providerId="ADAL" clId="{678A7B53-27C0-4D14-BDCB-0DC58493CBA7}" dt="2024-09-19T16:26:49.492" v="2" actId="18131"/>
          <ac:picMkLst>
            <pc:docMk/>
            <pc:sldMk cId="2377802797" sldId="267"/>
            <ac:picMk id="4" creationId="{C8D33DD1-C7DF-65C2-1501-0A0D8603F295}"/>
          </ac:picMkLst>
        </pc:picChg>
      </pc:sldChg>
      <pc:sldChg chg="modSp new del mod">
        <pc:chgData name="Skyla Moffett" userId="566b70b5-1d19-481f-b7de-3d7490019040" providerId="ADAL" clId="{678A7B53-27C0-4D14-BDCB-0DC58493CBA7}" dt="2024-09-19T16:29:10.389" v="24" actId="2696"/>
        <pc:sldMkLst>
          <pc:docMk/>
          <pc:sldMk cId="3156321547" sldId="283"/>
        </pc:sldMkLst>
        <pc:spChg chg="mod">
          <ac:chgData name="Skyla Moffett" userId="566b70b5-1d19-481f-b7de-3d7490019040" providerId="ADAL" clId="{678A7B53-27C0-4D14-BDCB-0DC58493CBA7}" dt="2024-09-19T16:27:30.204" v="7"/>
          <ac:spMkLst>
            <pc:docMk/>
            <pc:sldMk cId="3156321547" sldId="283"/>
            <ac:spMk id="4" creationId="{D60379E8-93A2-6057-BD2B-F2758DFF45A2}"/>
          </ac:spMkLst>
        </pc:spChg>
      </pc:sldChg>
      <pc:sldChg chg="del">
        <pc:chgData name="Skyla Moffett" userId="566b70b5-1d19-481f-b7de-3d7490019040" providerId="ADAL" clId="{678A7B53-27C0-4D14-BDCB-0DC58493CBA7}" dt="2024-09-19T16:27:20.589" v="4" actId="2696"/>
        <pc:sldMkLst>
          <pc:docMk/>
          <pc:sldMk cId="4214750783" sldId="283"/>
        </pc:sldMkLst>
      </pc:sldChg>
      <pc:sldChg chg="addSp modSp new mod">
        <pc:chgData name="Skyla Moffett" userId="566b70b5-1d19-481f-b7de-3d7490019040" providerId="ADAL" clId="{678A7B53-27C0-4D14-BDCB-0DC58493CBA7}" dt="2024-09-19T16:28:59.639" v="23" actId="732"/>
        <pc:sldMkLst>
          <pc:docMk/>
          <pc:sldMk cId="320756199" sldId="284"/>
        </pc:sldMkLst>
        <pc:spChg chg="mod">
          <ac:chgData name="Skyla Moffett" userId="566b70b5-1d19-481f-b7de-3d7490019040" providerId="ADAL" clId="{678A7B53-27C0-4D14-BDCB-0DC58493CBA7}" dt="2024-09-19T16:28:21.340" v="17"/>
          <ac:spMkLst>
            <pc:docMk/>
            <pc:sldMk cId="320756199" sldId="284"/>
            <ac:spMk id="3" creationId="{0FC965E9-3777-3EE6-FC2D-E10CC5BFAB19}"/>
          </ac:spMkLst>
        </pc:spChg>
        <pc:spChg chg="mod">
          <ac:chgData name="Skyla Moffett" userId="566b70b5-1d19-481f-b7de-3d7490019040" providerId="ADAL" clId="{678A7B53-27C0-4D14-BDCB-0DC58493CBA7}" dt="2024-09-19T16:28:47.908" v="22" actId="404"/>
          <ac:spMkLst>
            <pc:docMk/>
            <pc:sldMk cId="320756199" sldId="284"/>
            <ac:spMk id="4" creationId="{2BE7E3BD-D698-D5F5-72D9-2E51DB2DC846}"/>
          </ac:spMkLst>
        </pc:spChg>
        <pc:picChg chg="add mod modCrop">
          <ac:chgData name="Skyla Moffett" userId="566b70b5-1d19-481f-b7de-3d7490019040" providerId="ADAL" clId="{678A7B53-27C0-4D14-BDCB-0DC58493CBA7}" dt="2024-09-19T16:28:59.639" v="23" actId="732"/>
          <ac:picMkLst>
            <pc:docMk/>
            <pc:sldMk cId="320756199" sldId="284"/>
            <ac:picMk id="5" creationId="{2B9CDBFB-9934-5AB3-530B-72D48622C587}"/>
          </ac:picMkLst>
        </pc:picChg>
      </pc:sldChg>
      <pc:sldChg chg="del">
        <pc:chgData name="Skyla Moffett" userId="566b70b5-1d19-481f-b7de-3d7490019040" providerId="ADAL" clId="{678A7B53-27C0-4D14-BDCB-0DC58493CBA7}" dt="2024-09-19T16:27:20.589" v="4" actId="2696"/>
        <pc:sldMkLst>
          <pc:docMk/>
          <pc:sldMk cId="326300931" sldId="284"/>
        </pc:sldMkLst>
      </pc:sldChg>
      <pc:sldChg chg="del">
        <pc:chgData name="Skyla Moffett" userId="566b70b5-1d19-481f-b7de-3d7490019040" providerId="ADAL" clId="{678A7B53-27C0-4D14-BDCB-0DC58493CBA7}" dt="2024-09-19T16:27:20.589" v="4" actId="2696"/>
        <pc:sldMkLst>
          <pc:docMk/>
          <pc:sldMk cId="904912009" sldId="285"/>
        </pc:sldMkLst>
      </pc:sldChg>
      <pc:sldChg chg="modSp new mod modNotesTx">
        <pc:chgData name="Skyla Moffett" userId="566b70b5-1d19-481f-b7de-3d7490019040" providerId="ADAL" clId="{678A7B53-27C0-4D14-BDCB-0DC58493CBA7}" dt="2024-09-19T16:30:09.195" v="37"/>
        <pc:sldMkLst>
          <pc:docMk/>
          <pc:sldMk cId="3957766817" sldId="285"/>
        </pc:sldMkLst>
        <pc:spChg chg="mod">
          <ac:chgData name="Skyla Moffett" userId="566b70b5-1d19-481f-b7de-3d7490019040" providerId="ADAL" clId="{678A7B53-27C0-4D14-BDCB-0DC58493CBA7}" dt="2024-09-19T16:29:41.624" v="26"/>
          <ac:spMkLst>
            <pc:docMk/>
            <pc:sldMk cId="3957766817" sldId="285"/>
            <ac:spMk id="3" creationId="{27D9AAEA-1261-ACA2-97DF-341B0D2FE078}"/>
          </ac:spMkLst>
        </pc:spChg>
        <pc:spChg chg="mod">
          <ac:chgData name="Skyla Moffett" userId="566b70b5-1d19-481f-b7de-3d7490019040" providerId="ADAL" clId="{678A7B53-27C0-4D14-BDCB-0DC58493CBA7}" dt="2024-09-19T16:30:01.240" v="36" actId="20577"/>
          <ac:spMkLst>
            <pc:docMk/>
            <pc:sldMk cId="3957766817" sldId="285"/>
            <ac:spMk id="4" creationId="{8BC2E978-734F-3725-6CBE-E22EAF13B2BD}"/>
          </ac:spMkLst>
        </pc:spChg>
      </pc:sldChg>
      <pc:sldChg chg="del">
        <pc:chgData name="Skyla Moffett" userId="566b70b5-1d19-481f-b7de-3d7490019040" providerId="ADAL" clId="{678A7B53-27C0-4D14-BDCB-0DC58493CBA7}" dt="2024-09-19T16:27:20.589" v="4" actId="2696"/>
        <pc:sldMkLst>
          <pc:docMk/>
          <pc:sldMk cId="2063455161" sldId="286"/>
        </pc:sldMkLst>
      </pc:sldChg>
      <pc:sldChg chg="del">
        <pc:chgData name="Skyla Moffett" userId="566b70b5-1d19-481f-b7de-3d7490019040" providerId="ADAL" clId="{678A7B53-27C0-4D14-BDCB-0DC58493CBA7}" dt="2024-09-19T16:27:20.589" v="4" actId="2696"/>
        <pc:sldMkLst>
          <pc:docMk/>
          <pc:sldMk cId="3108242715" sldId="287"/>
        </pc:sldMkLst>
      </pc:sldChg>
      <pc:sldChg chg="del">
        <pc:chgData name="Skyla Moffett" userId="566b70b5-1d19-481f-b7de-3d7490019040" providerId="ADAL" clId="{678A7B53-27C0-4D14-BDCB-0DC58493CBA7}" dt="2024-09-19T16:27:20.589" v="4" actId="2696"/>
        <pc:sldMkLst>
          <pc:docMk/>
          <pc:sldMk cId="557162229" sldId="288"/>
        </pc:sldMkLst>
      </pc:sldChg>
      <pc:sldChg chg="del">
        <pc:chgData name="Skyla Moffett" userId="566b70b5-1d19-481f-b7de-3d7490019040" providerId="ADAL" clId="{678A7B53-27C0-4D14-BDCB-0DC58493CBA7}" dt="2024-09-19T16:27:20.589" v="4" actId="2696"/>
        <pc:sldMkLst>
          <pc:docMk/>
          <pc:sldMk cId="3631074318" sldId="289"/>
        </pc:sldMkLst>
      </pc:sldChg>
      <pc:sldMasterChg chg="modSldLayout">
        <pc:chgData name="Skyla Moffett" userId="566b70b5-1d19-481f-b7de-3d7490019040" providerId="ADAL" clId="{678A7B53-27C0-4D14-BDCB-0DC58493CBA7}" dt="2024-09-19T16:28:03.208" v="13" actId="207"/>
        <pc:sldMasterMkLst>
          <pc:docMk/>
          <pc:sldMasterMk cId="3237831869" sldId="2147483648"/>
        </pc:sldMasterMkLst>
        <pc:sldLayoutChg chg="modSp">
          <pc:chgData name="Skyla Moffett" userId="566b70b5-1d19-481f-b7de-3d7490019040" providerId="ADAL" clId="{678A7B53-27C0-4D14-BDCB-0DC58493CBA7}" dt="2024-09-19T16:27:38.933" v="8" actId="207"/>
          <pc:sldLayoutMkLst>
            <pc:docMk/>
            <pc:sldMasterMk cId="3237831869" sldId="2147483648"/>
            <pc:sldLayoutMk cId="3629324347" sldId="2147483655"/>
          </pc:sldLayoutMkLst>
          <pc:spChg chg="mod">
            <ac:chgData name="Skyla Moffett" userId="566b70b5-1d19-481f-b7de-3d7490019040" providerId="ADAL" clId="{678A7B53-27C0-4D14-BDCB-0DC58493CBA7}" dt="2024-09-19T16:27:38.933" v="8" actId="207"/>
            <ac:spMkLst>
              <pc:docMk/>
              <pc:sldMasterMk cId="3237831869" sldId="2147483648"/>
              <pc:sldLayoutMk cId="3629324347" sldId="2147483655"/>
              <ac:spMk id="9" creationId="{94114F69-C4A1-B9BE-8E02-80D0BE04905B}"/>
            </ac:spMkLst>
          </pc:spChg>
        </pc:sldLayoutChg>
        <pc:sldLayoutChg chg="modSp mod">
          <pc:chgData name="Skyla Moffett" userId="566b70b5-1d19-481f-b7de-3d7490019040" providerId="ADAL" clId="{678A7B53-27C0-4D14-BDCB-0DC58493CBA7}" dt="2024-09-19T16:28:03.208" v="13" actId="207"/>
          <pc:sldLayoutMkLst>
            <pc:docMk/>
            <pc:sldMasterMk cId="3237831869" sldId="2147483648"/>
            <pc:sldLayoutMk cId="4223113661" sldId="2147483664"/>
          </pc:sldLayoutMkLst>
          <pc:spChg chg="mod">
            <ac:chgData name="Skyla Moffett" userId="566b70b5-1d19-481f-b7de-3d7490019040" providerId="ADAL" clId="{678A7B53-27C0-4D14-BDCB-0DC58493CBA7}" dt="2024-09-19T16:28:03.208" v="13" actId="207"/>
            <ac:spMkLst>
              <pc:docMk/>
              <pc:sldMasterMk cId="3237831869" sldId="2147483648"/>
              <pc:sldLayoutMk cId="4223113661" sldId="2147483664"/>
              <ac:spMk id="9" creationId="{740DC069-BF88-8198-F2FA-FE8E8046FCF8}"/>
            </ac:spMkLst>
          </pc:spChg>
        </pc:sldLayoutChg>
      </pc:sldMasterChg>
    </pc:docChg>
  </pc:docChgLst>
  <pc:docChgLst>
    <pc:chgData name="Skyla Moffett" userId="566b70b5-1d19-481f-b7de-3d7490019040" providerId="ADAL" clId="{BB8E8D2F-EBC0-4C02-8F60-588D21C93219}"/>
    <pc:docChg chg="undo custSel addSld delSld modSld modMainMaster">
      <pc:chgData name="Skyla Moffett" userId="566b70b5-1d19-481f-b7de-3d7490019040" providerId="ADAL" clId="{BB8E8D2F-EBC0-4C02-8F60-588D21C93219}" dt="2024-09-18T15:47:04.011" v="826"/>
      <pc:docMkLst>
        <pc:docMk/>
      </pc:docMkLst>
      <pc:sldChg chg="addSp delSp modSp mod">
        <pc:chgData name="Skyla Moffett" userId="566b70b5-1d19-481f-b7de-3d7490019040" providerId="ADAL" clId="{BB8E8D2F-EBC0-4C02-8F60-588D21C93219}" dt="2024-09-18T15:46:06.746" v="823"/>
        <pc:sldMkLst>
          <pc:docMk/>
          <pc:sldMk cId="2377802797" sldId="267"/>
        </pc:sldMkLst>
        <pc:spChg chg="mod">
          <ac:chgData name="Skyla Moffett" userId="566b70b5-1d19-481f-b7de-3d7490019040" providerId="ADAL" clId="{BB8E8D2F-EBC0-4C02-8F60-588D21C93219}" dt="2024-09-09T20:34:29.965" v="47" actId="20577"/>
          <ac:spMkLst>
            <pc:docMk/>
            <pc:sldMk cId="2377802797" sldId="267"/>
            <ac:spMk id="3" creationId="{0F6CE891-02CB-0048-9344-169898426E8C}"/>
          </ac:spMkLst>
        </pc:spChg>
        <pc:spChg chg="del">
          <ac:chgData name="Skyla Moffett" userId="566b70b5-1d19-481f-b7de-3d7490019040" providerId="ADAL" clId="{BB8E8D2F-EBC0-4C02-8F60-588D21C93219}" dt="2024-09-09T20:35:50.608" v="119" actId="931"/>
          <ac:spMkLst>
            <pc:docMk/>
            <pc:sldMk cId="2377802797" sldId="267"/>
            <ac:spMk id="5" creationId="{3189F676-14D4-D541-78F0-97C758AD4E5D}"/>
          </ac:spMkLst>
        </pc:spChg>
        <pc:spChg chg="mod">
          <ac:chgData name="Skyla Moffett" userId="566b70b5-1d19-481f-b7de-3d7490019040" providerId="ADAL" clId="{BB8E8D2F-EBC0-4C02-8F60-588D21C93219}" dt="2024-09-09T20:34:54.025" v="118" actId="20577"/>
          <ac:spMkLst>
            <pc:docMk/>
            <pc:sldMk cId="2377802797" sldId="267"/>
            <ac:spMk id="10" creationId="{06F97433-FF1A-56A0-C3C7-1071214EB255}"/>
          </ac:spMkLst>
        </pc:spChg>
        <pc:picChg chg="add mod">
          <ac:chgData name="Skyla Moffett" userId="566b70b5-1d19-481f-b7de-3d7490019040" providerId="ADAL" clId="{BB8E8D2F-EBC0-4C02-8F60-588D21C93219}" dt="2024-09-18T15:45:56.653" v="821"/>
          <ac:picMkLst>
            <pc:docMk/>
            <pc:sldMk cId="2377802797" sldId="267"/>
            <ac:picMk id="2" creationId="{A4E3BF5F-FBB3-FAA3-5DDE-969AA03E6B3F}"/>
          </ac:picMkLst>
        </pc:picChg>
        <pc:picChg chg="add mod modCrop">
          <ac:chgData name="Skyla Moffett" userId="566b70b5-1d19-481f-b7de-3d7490019040" providerId="ADAL" clId="{BB8E8D2F-EBC0-4C02-8F60-588D21C93219}" dt="2024-09-09T20:36:06.397" v="121" actId="18131"/>
          <ac:picMkLst>
            <pc:docMk/>
            <pc:sldMk cId="2377802797" sldId="267"/>
            <ac:picMk id="4" creationId="{C8D33DD1-C7DF-65C2-1501-0A0D8603F295}"/>
          </ac:picMkLst>
        </pc:picChg>
        <pc:picChg chg="add mod">
          <ac:chgData name="Skyla Moffett" userId="566b70b5-1d19-481f-b7de-3d7490019040" providerId="ADAL" clId="{BB8E8D2F-EBC0-4C02-8F60-588D21C93219}" dt="2024-09-18T15:46:06.746" v="823"/>
          <ac:picMkLst>
            <pc:docMk/>
            <pc:sldMk cId="2377802797" sldId="267"/>
            <ac:picMk id="5" creationId="{A866C566-398C-2CBC-2BB6-F27E3F6260C0}"/>
          </ac:picMkLst>
        </pc:picChg>
        <pc:picChg chg="del">
          <ac:chgData name="Skyla Moffett" userId="566b70b5-1d19-481f-b7de-3d7490019040" providerId="ADAL" clId="{BB8E8D2F-EBC0-4C02-8F60-588D21C93219}" dt="2024-09-18T15:46:03.747" v="822" actId="21"/>
          <ac:picMkLst>
            <pc:docMk/>
            <pc:sldMk cId="2377802797" sldId="267"/>
            <ac:picMk id="12" creationId="{0F836BAE-0EEB-BACE-A808-B5F9DA3D6EE7}"/>
          </ac:picMkLst>
        </pc:picChg>
      </pc:sldChg>
      <pc:sldChg chg="addSp delSp modSp new mod modNotesTx">
        <pc:chgData name="Skyla Moffett" userId="566b70b5-1d19-481f-b7de-3d7490019040" providerId="ADAL" clId="{BB8E8D2F-EBC0-4C02-8F60-588D21C93219}" dt="2024-09-09T20:40:21.328" v="178" actId="20577"/>
        <pc:sldMkLst>
          <pc:docMk/>
          <pc:sldMk cId="2543154390" sldId="283"/>
        </pc:sldMkLst>
        <pc:spChg chg="mod">
          <ac:chgData name="Skyla Moffett" userId="566b70b5-1d19-481f-b7de-3d7490019040" providerId="ADAL" clId="{BB8E8D2F-EBC0-4C02-8F60-588D21C93219}" dt="2024-09-09T20:37:12.279" v="135" actId="207"/>
          <ac:spMkLst>
            <pc:docMk/>
            <pc:sldMk cId="2543154390" sldId="283"/>
            <ac:spMk id="3" creationId="{1AD45040-CF62-EE72-1B3C-E774242EC6D9}"/>
          </ac:spMkLst>
        </pc:spChg>
        <pc:spChg chg="mod">
          <ac:chgData name="Skyla Moffett" userId="566b70b5-1d19-481f-b7de-3d7490019040" providerId="ADAL" clId="{BB8E8D2F-EBC0-4C02-8F60-588D21C93219}" dt="2024-09-09T20:37:23.874" v="137" actId="5793"/>
          <ac:spMkLst>
            <pc:docMk/>
            <pc:sldMk cId="2543154390" sldId="283"/>
            <ac:spMk id="4" creationId="{818F7C90-EA65-D2FA-3E1D-BEE53F5DEF98}"/>
          </ac:spMkLst>
        </pc:spChg>
        <pc:spChg chg="add del">
          <ac:chgData name="Skyla Moffett" userId="566b70b5-1d19-481f-b7de-3d7490019040" providerId="ADAL" clId="{BB8E8D2F-EBC0-4C02-8F60-588D21C93219}" dt="2024-09-09T20:37:52.087" v="143" actId="21"/>
          <ac:spMkLst>
            <pc:docMk/>
            <pc:sldMk cId="2543154390" sldId="283"/>
            <ac:spMk id="5" creationId="{778502BC-6379-5924-C488-18AFAC1A529A}"/>
          </ac:spMkLst>
        </pc:spChg>
        <pc:spChg chg="add mod">
          <ac:chgData name="Skyla Moffett" userId="566b70b5-1d19-481f-b7de-3d7490019040" providerId="ADAL" clId="{BB8E8D2F-EBC0-4C02-8F60-588D21C93219}" dt="2024-09-09T20:37:29.209" v="138"/>
          <ac:spMkLst>
            <pc:docMk/>
            <pc:sldMk cId="2543154390" sldId="283"/>
            <ac:spMk id="6" creationId="{70664BDC-5967-F738-F17E-55CA0040B1D6}"/>
          </ac:spMkLst>
        </pc:spChg>
        <pc:spChg chg="add mod">
          <ac:chgData name="Skyla Moffett" userId="566b70b5-1d19-481f-b7de-3d7490019040" providerId="ADAL" clId="{BB8E8D2F-EBC0-4C02-8F60-588D21C93219}" dt="2024-09-09T20:37:57.813" v="145" actId="1076"/>
          <ac:spMkLst>
            <pc:docMk/>
            <pc:sldMk cId="2543154390" sldId="283"/>
            <ac:spMk id="8" creationId="{5AFD4CF6-A5CC-C39A-616D-CED750A84276}"/>
          </ac:spMkLst>
        </pc:spChg>
        <pc:picChg chg="add mod">
          <ac:chgData name="Skyla Moffett" userId="566b70b5-1d19-481f-b7de-3d7490019040" providerId="ADAL" clId="{BB8E8D2F-EBC0-4C02-8F60-588D21C93219}" dt="2024-09-09T20:37:49.687" v="142"/>
          <ac:picMkLst>
            <pc:docMk/>
            <pc:sldMk cId="2543154390" sldId="283"/>
            <ac:picMk id="7" creationId="{BA14ECD7-EA8F-9480-789B-CA43A085008A}"/>
          </ac:picMkLst>
        </pc:picChg>
      </pc:sldChg>
      <pc:sldChg chg="add del">
        <pc:chgData name="Skyla Moffett" userId="566b70b5-1d19-481f-b7de-3d7490019040" providerId="ADAL" clId="{BB8E8D2F-EBC0-4C02-8F60-588D21C93219}" dt="2024-09-09T20:38:19.329" v="147" actId="2696"/>
        <pc:sldMkLst>
          <pc:docMk/>
          <pc:sldMk cId="1419688270" sldId="284"/>
        </pc:sldMkLst>
      </pc:sldChg>
      <pc:sldChg chg="del">
        <pc:chgData name="Skyla Moffett" userId="566b70b5-1d19-481f-b7de-3d7490019040" providerId="ADAL" clId="{BB8E8D2F-EBC0-4C02-8F60-588D21C93219}" dt="2024-09-09T20:34:35.104" v="48" actId="2696"/>
        <pc:sldMkLst>
          <pc:docMk/>
          <pc:sldMk cId="1883756840" sldId="284"/>
        </pc:sldMkLst>
      </pc:sldChg>
      <pc:sldChg chg="addSp delSp modSp new mod modNotesTx">
        <pc:chgData name="Skyla Moffett" userId="566b70b5-1d19-481f-b7de-3d7490019040" providerId="ADAL" clId="{BB8E8D2F-EBC0-4C02-8F60-588D21C93219}" dt="2024-09-09T20:40:31.249" v="179"/>
        <pc:sldMkLst>
          <pc:docMk/>
          <pc:sldMk cId="4213513141" sldId="284"/>
        </pc:sldMkLst>
        <pc:spChg chg="mod">
          <ac:chgData name="Skyla Moffett" userId="566b70b5-1d19-481f-b7de-3d7490019040" providerId="ADAL" clId="{BB8E8D2F-EBC0-4C02-8F60-588D21C93219}" dt="2024-09-09T20:38:39.934" v="171"/>
          <ac:spMkLst>
            <pc:docMk/>
            <pc:sldMk cId="4213513141" sldId="284"/>
            <ac:spMk id="3" creationId="{77604AFD-DD99-3123-B892-27B8B235FFFA}"/>
          </ac:spMkLst>
        </pc:spChg>
        <pc:spChg chg="mod">
          <ac:chgData name="Skyla Moffett" userId="566b70b5-1d19-481f-b7de-3d7490019040" providerId="ADAL" clId="{BB8E8D2F-EBC0-4C02-8F60-588D21C93219}" dt="2024-09-09T20:38:41.475" v="172"/>
          <ac:spMkLst>
            <pc:docMk/>
            <pc:sldMk cId="4213513141" sldId="284"/>
            <ac:spMk id="4" creationId="{BD5DFBDA-0353-6282-CFFF-81131359E348}"/>
          </ac:spMkLst>
        </pc:spChg>
        <pc:spChg chg="del">
          <ac:chgData name="Skyla Moffett" userId="566b70b5-1d19-481f-b7de-3d7490019040" providerId="ADAL" clId="{BB8E8D2F-EBC0-4C02-8F60-588D21C93219}" dt="2024-09-09T20:39:54.043" v="173" actId="21"/>
          <ac:spMkLst>
            <pc:docMk/>
            <pc:sldMk cId="4213513141" sldId="284"/>
            <ac:spMk id="5" creationId="{6987793C-762A-F8F4-A5B3-E2522895E46C}"/>
          </ac:spMkLst>
        </pc:spChg>
        <pc:spChg chg="add mod">
          <ac:chgData name="Skyla Moffett" userId="566b70b5-1d19-481f-b7de-3d7490019040" providerId="ADAL" clId="{BB8E8D2F-EBC0-4C02-8F60-588D21C93219}" dt="2024-09-09T20:40:03.550" v="176" actId="1076"/>
          <ac:spMkLst>
            <pc:docMk/>
            <pc:sldMk cId="4213513141" sldId="284"/>
            <ac:spMk id="6" creationId="{F9F8EFB1-2610-4106-0567-1DAE783CE4D3}"/>
          </ac:spMkLst>
        </pc:spChg>
      </pc:sldChg>
      <pc:sldChg chg="del">
        <pc:chgData name="Skyla Moffett" userId="566b70b5-1d19-481f-b7de-3d7490019040" providerId="ADAL" clId="{BB8E8D2F-EBC0-4C02-8F60-588D21C93219}" dt="2024-09-09T20:34:35.104" v="48" actId="2696"/>
        <pc:sldMkLst>
          <pc:docMk/>
          <pc:sldMk cId="2307746695" sldId="285"/>
        </pc:sldMkLst>
      </pc:sldChg>
      <pc:sldChg chg="addSp delSp modSp new mod modNotesTx">
        <pc:chgData name="Skyla Moffett" userId="566b70b5-1d19-481f-b7de-3d7490019040" providerId="ADAL" clId="{BB8E8D2F-EBC0-4C02-8F60-588D21C93219}" dt="2024-09-09T20:41:42.367" v="209"/>
        <pc:sldMkLst>
          <pc:docMk/>
          <pc:sldMk cId="2929902079" sldId="285"/>
        </pc:sldMkLst>
        <pc:spChg chg="mod">
          <ac:chgData name="Skyla Moffett" userId="566b70b5-1d19-481f-b7de-3d7490019040" providerId="ADAL" clId="{BB8E8D2F-EBC0-4C02-8F60-588D21C93219}" dt="2024-09-09T20:40:46.454" v="201" actId="20577"/>
          <ac:spMkLst>
            <pc:docMk/>
            <pc:sldMk cId="2929902079" sldId="285"/>
            <ac:spMk id="3" creationId="{29EF1467-C3F8-A83F-25AF-5BD0330F6F11}"/>
          </ac:spMkLst>
        </pc:spChg>
        <pc:spChg chg="mod">
          <ac:chgData name="Skyla Moffett" userId="566b70b5-1d19-481f-b7de-3d7490019040" providerId="ADAL" clId="{BB8E8D2F-EBC0-4C02-8F60-588D21C93219}" dt="2024-09-09T20:40:54.605" v="203" actId="5793"/>
          <ac:spMkLst>
            <pc:docMk/>
            <pc:sldMk cId="2929902079" sldId="285"/>
            <ac:spMk id="4" creationId="{1D702F6C-B26D-501E-18BA-D3BE54D0CB4C}"/>
          </ac:spMkLst>
        </pc:spChg>
        <pc:spChg chg="add del">
          <ac:chgData name="Skyla Moffett" userId="566b70b5-1d19-481f-b7de-3d7490019040" providerId="ADAL" clId="{BB8E8D2F-EBC0-4C02-8F60-588D21C93219}" dt="2024-09-09T20:41:28.634" v="206" actId="931"/>
          <ac:spMkLst>
            <pc:docMk/>
            <pc:sldMk cId="2929902079" sldId="285"/>
            <ac:spMk id="5" creationId="{CAECDFD8-E2D8-E618-3492-A18DAF98CE1A}"/>
          </ac:spMkLst>
        </pc:spChg>
        <pc:picChg chg="add mod">
          <ac:chgData name="Skyla Moffett" userId="566b70b5-1d19-481f-b7de-3d7490019040" providerId="ADAL" clId="{BB8E8D2F-EBC0-4C02-8F60-588D21C93219}" dt="2024-09-09T20:41:04.180" v="205"/>
          <ac:picMkLst>
            <pc:docMk/>
            <pc:sldMk cId="2929902079" sldId="285"/>
            <ac:picMk id="6" creationId="{01783FC7-9AFB-4F75-3A41-90CD87404493}"/>
          </ac:picMkLst>
        </pc:picChg>
        <pc:picChg chg="add mod">
          <ac:chgData name="Skyla Moffett" userId="566b70b5-1d19-481f-b7de-3d7490019040" providerId="ADAL" clId="{BB8E8D2F-EBC0-4C02-8F60-588D21C93219}" dt="2024-09-09T20:41:29.878" v="208" actId="962"/>
          <ac:picMkLst>
            <pc:docMk/>
            <pc:sldMk cId="2929902079" sldId="285"/>
            <ac:picMk id="8" creationId="{6E9DE471-DB3F-F8C4-15F9-A35B35FAEE0C}"/>
          </ac:picMkLst>
        </pc:picChg>
      </pc:sldChg>
      <pc:sldChg chg="del">
        <pc:chgData name="Skyla Moffett" userId="566b70b5-1d19-481f-b7de-3d7490019040" providerId="ADAL" clId="{BB8E8D2F-EBC0-4C02-8F60-588D21C93219}" dt="2024-09-09T20:34:35.104" v="48" actId="2696"/>
        <pc:sldMkLst>
          <pc:docMk/>
          <pc:sldMk cId="428673821" sldId="286"/>
        </pc:sldMkLst>
      </pc:sldChg>
      <pc:sldChg chg="addSp delSp modSp new mod modNotesTx">
        <pc:chgData name="Skyla Moffett" userId="566b70b5-1d19-481f-b7de-3d7490019040" providerId="ADAL" clId="{BB8E8D2F-EBC0-4C02-8F60-588D21C93219}" dt="2024-09-09T20:46:32.496" v="321" actId="20577"/>
        <pc:sldMkLst>
          <pc:docMk/>
          <pc:sldMk cId="2177249227" sldId="286"/>
        </pc:sldMkLst>
        <pc:spChg chg="mod">
          <ac:chgData name="Skyla Moffett" userId="566b70b5-1d19-481f-b7de-3d7490019040" providerId="ADAL" clId="{BB8E8D2F-EBC0-4C02-8F60-588D21C93219}" dt="2024-09-09T20:41:57.492" v="241" actId="20577"/>
          <ac:spMkLst>
            <pc:docMk/>
            <pc:sldMk cId="2177249227" sldId="286"/>
            <ac:spMk id="3" creationId="{B2FD9032-835B-DC56-4C3D-76249EE7FE4B}"/>
          </ac:spMkLst>
        </pc:spChg>
        <pc:spChg chg="mod">
          <ac:chgData name="Skyla Moffett" userId="566b70b5-1d19-481f-b7de-3d7490019040" providerId="ADAL" clId="{BB8E8D2F-EBC0-4C02-8F60-588D21C93219}" dt="2024-09-09T20:42:03.825" v="242"/>
          <ac:spMkLst>
            <pc:docMk/>
            <pc:sldMk cId="2177249227" sldId="286"/>
            <ac:spMk id="4" creationId="{B19DDC0D-353B-8EC3-5DB7-DC024BE87451}"/>
          </ac:spMkLst>
        </pc:spChg>
        <pc:spChg chg="del">
          <ac:chgData name="Skyla Moffett" userId="566b70b5-1d19-481f-b7de-3d7490019040" providerId="ADAL" clId="{BB8E8D2F-EBC0-4C02-8F60-588D21C93219}" dt="2024-09-09T20:42:09.708" v="243" actId="21"/>
          <ac:spMkLst>
            <pc:docMk/>
            <pc:sldMk cId="2177249227" sldId="286"/>
            <ac:spMk id="5" creationId="{6305F55D-7C74-428B-2B88-AC8A3B5985F3}"/>
          </ac:spMkLst>
        </pc:spChg>
        <pc:spChg chg="add mod">
          <ac:chgData name="Skyla Moffett" userId="566b70b5-1d19-481f-b7de-3d7490019040" providerId="ADAL" clId="{BB8E8D2F-EBC0-4C02-8F60-588D21C93219}" dt="2024-09-09T20:42:15.435" v="245" actId="1076"/>
          <ac:spMkLst>
            <pc:docMk/>
            <pc:sldMk cId="2177249227" sldId="286"/>
            <ac:spMk id="6" creationId="{7076E2CE-6DD8-91CF-0823-C794BED8CAA1}"/>
          </ac:spMkLst>
        </pc:spChg>
      </pc:sldChg>
      <pc:sldChg chg="del">
        <pc:chgData name="Skyla Moffett" userId="566b70b5-1d19-481f-b7de-3d7490019040" providerId="ADAL" clId="{BB8E8D2F-EBC0-4C02-8F60-588D21C93219}" dt="2024-09-09T20:34:35.104" v="48" actId="2696"/>
        <pc:sldMkLst>
          <pc:docMk/>
          <pc:sldMk cId="3441284698" sldId="287"/>
        </pc:sldMkLst>
      </pc:sldChg>
      <pc:sldChg chg="addSp modSp new mod">
        <pc:chgData name="Skyla Moffett" userId="566b70b5-1d19-481f-b7de-3d7490019040" providerId="ADAL" clId="{BB8E8D2F-EBC0-4C02-8F60-588D21C93219}" dt="2024-09-09T20:43:39.183" v="261" actId="1076"/>
        <pc:sldMkLst>
          <pc:docMk/>
          <pc:sldMk cId="4187151458" sldId="287"/>
        </pc:sldMkLst>
        <pc:spChg chg="mod">
          <ac:chgData name="Skyla Moffett" userId="566b70b5-1d19-481f-b7de-3d7490019040" providerId="ADAL" clId="{BB8E8D2F-EBC0-4C02-8F60-588D21C93219}" dt="2024-09-09T20:42:47.757" v="252" actId="20577"/>
          <ac:spMkLst>
            <pc:docMk/>
            <pc:sldMk cId="4187151458" sldId="287"/>
            <ac:spMk id="3" creationId="{AD520CFA-3907-3CA7-48CD-A80DC528C46A}"/>
          </ac:spMkLst>
        </pc:spChg>
        <pc:spChg chg="mod">
          <ac:chgData name="Skyla Moffett" userId="566b70b5-1d19-481f-b7de-3d7490019040" providerId="ADAL" clId="{BB8E8D2F-EBC0-4C02-8F60-588D21C93219}" dt="2024-09-09T20:43:03.761" v="253"/>
          <ac:spMkLst>
            <pc:docMk/>
            <pc:sldMk cId="4187151458" sldId="287"/>
            <ac:spMk id="4" creationId="{83D676C2-A250-C108-BDFB-4C58B3D99F38}"/>
          </ac:spMkLst>
        </pc:spChg>
        <pc:spChg chg="add mod">
          <ac:chgData name="Skyla Moffett" userId="566b70b5-1d19-481f-b7de-3d7490019040" providerId="ADAL" clId="{BB8E8D2F-EBC0-4C02-8F60-588D21C93219}" dt="2024-09-09T20:43:39.183" v="261" actId="1076"/>
          <ac:spMkLst>
            <pc:docMk/>
            <pc:sldMk cId="4187151458" sldId="287"/>
            <ac:spMk id="5" creationId="{11D0ED1D-ED55-9976-B881-45F924C923B6}"/>
          </ac:spMkLst>
        </pc:spChg>
      </pc:sldChg>
      <pc:sldChg chg="addSp delSp modSp new mod">
        <pc:chgData name="Skyla Moffett" userId="566b70b5-1d19-481f-b7de-3d7490019040" providerId="ADAL" clId="{BB8E8D2F-EBC0-4C02-8F60-588D21C93219}" dt="2024-09-09T20:47:06.466" v="363" actId="20577"/>
        <pc:sldMkLst>
          <pc:docMk/>
          <pc:sldMk cId="2287352481" sldId="288"/>
        </pc:sldMkLst>
        <pc:spChg chg="mod">
          <ac:chgData name="Skyla Moffett" userId="566b70b5-1d19-481f-b7de-3d7490019040" providerId="ADAL" clId="{BB8E8D2F-EBC0-4C02-8F60-588D21C93219}" dt="2024-09-09T20:47:06.466" v="363" actId="20577"/>
          <ac:spMkLst>
            <pc:docMk/>
            <pc:sldMk cId="2287352481" sldId="288"/>
            <ac:spMk id="3" creationId="{B6EC9DE8-B5C8-5838-FC71-0E2286787D66}"/>
          </ac:spMkLst>
        </pc:spChg>
        <pc:spChg chg="mod">
          <ac:chgData name="Skyla Moffett" userId="566b70b5-1d19-481f-b7de-3d7490019040" providerId="ADAL" clId="{BB8E8D2F-EBC0-4C02-8F60-588D21C93219}" dt="2024-09-09T20:44:36.106" v="271"/>
          <ac:spMkLst>
            <pc:docMk/>
            <pc:sldMk cId="2287352481" sldId="288"/>
            <ac:spMk id="4" creationId="{7E6A3F72-253E-2A79-5128-2A1B1B2B4FF5}"/>
          </ac:spMkLst>
        </pc:spChg>
        <pc:spChg chg="add del mod">
          <ac:chgData name="Skyla Moffett" userId="566b70b5-1d19-481f-b7de-3d7490019040" providerId="ADAL" clId="{BB8E8D2F-EBC0-4C02-8F60-588D21C93219}" dt="2024-09-09T20:44:47.789" v="276" actId="21"/>
          <ac:spMkLst>
            <pc:docMk/>
            <pc:sldMk cId="2287352481" sldId="288"/>
            <ac:spMk id="5" creationId="{9B4CF339-BCAB-4618-8EC7-54763D4AAD0B}"/>
          </ac:spMkLst>
        </pc:spChg>
        <pc:spChg chg="add mod ord">
          <ac:chgData name="Skyla Moffett" userId="566b70b5-1d19-481f-b7de-3d7490019040" providerId="ADAL" clId="{BB8E8D2F-EBC0-4C02-8F60-588D21C93219}" dt="2024-09-09T20:46:01.614" v="319" actId="207"/>
          <ac:spMkLst>
            <pc:docMk/>
            <pc:sldMk cId="2287352481" sldId="288"/>
            <ac:spMk id="6" creationId="{67E8BEF8-C8B8-5CD7-21D8-C61843A70AAC}"/>
          </ac:spMkLst>
        </pc:spChg>
      </pc:sldChg>
      <pc:sldChg chg="addSp modSp new mod">
        <pc:chgData name="Skyla Moffett" userId="566b70b5-1d19-481f-b7de-3d7490019040" providerId="ADAL" clId="{BB8E8D2F-EBC0-4C02-8F60-588D21C93219}" dt="2024-09-09T20:47:36.863" v="368"/>
        <pc:sldMkLst>
          <pc:docMk/>
          <pc:sldMk cId="2301118240" sldId="289"/>
        </pc:sldMkLst>
        <pc:spChg chg="mod">
          <ac:chgData name="Skyla Moffett" userId="566b70b5-1d19-481f-b7de-3d7490019040" providerId="ADAL" clId="{BB8E8D2F-EBC0-4C02-8F60-588D21C93219}" dt="2024-09-09T20:47:03.276" v="362" actId="20577"/>
          <ac:spMkLst>
            <pc:docMk/>
            <pc:sldMk cId="2301118240" sldId="289"/>
            <ac:spMk id="3" creationId="{05EA44A4-9CF6-F11D-7D80-7564B38DF057}"/>
          </ac:spMkLst>
        </pc:spChg>
        <pc:spChg chg="mod">
          <ac:chgData name="Skyla Moffett" userId="566b70b5-1d19-481f-b7de-3d7490019040" providerId="ADAL" clId="{BB8E8D2F-EBC0-4C02-8F60-588D21C93219}" dt="2024-09-09T20:47:36.863" v="368"/>
          <ac:spMkLst>
            <pc:docMk/>
            <pc:sldMk cId="2301118240" sldId="289"/>
            <ac:spMk id="4" creationId="{BE742F7A-E624-0254-2604-DFBC25C13F36}"/>
          </ac:spMkLst>
        </pc:spChg>
        <pc:spChg chg="add mod">
          <ac:chgData name="Skyla Moffett" userId="566b70b5-1d19-481f-b7de-3d7490019040" providerId="ADAL" clId="{BB8E8D2F-EBC0-4C02-8F60-588D21C93219}" dt="2024-09-09T20:47:30.440" v="367" actId="196"/>
          <ac:spMkLst>
            <pc:docMk/>
            <pc:sldMk cId="2301118240" sldId="289"/>
            <ac:spMk id="5" creationId="{69FF5984-5A71-5CCD-44DD-7899FC37084C}"/>
          </ac:spMkLst>
        </pc:spChg>
      </pc:sldChg>
      <pc:sldChg chg="addSp modSp new mod">
        <pc:chgData name="Skyla Moffett" userId="566b70b5-1d19-481f-b7de-3d7490019040" providerId="ADAL" clId="{BB8E8D2F-EBC0-4C02-8F60-588D21C93219}" dt="2024-09-09T20:48:50.750" v="498"/>
        <pc:sldMkLst>
          <pc:docMk/>
          <pc:sldMk cId="3871474292" sldId="290"/>
        </pc:sldMkLst>
        <pc:spChg chg="mod">
          <ac:chgData name="Skyla Moffett" userId="566b70b5-1d19-481f-b7de-3d7490019040" providerId="ADAL" clId="{BB8E8D2F-EBC0-4C02-8F60-588D21C93219}" dt="2024-09-09T20:48:28.952" v="494" actId="20577"/>
          <ac:spMkLst>
            <pc:docMk/>
            <pc:sldMk cId="3871474292" sldId="290"/>
            <ac:spMk id="3" creationId="{1B18CB93-6CB9-FF39-B7D4-0CB27FB366B9}"/>
          </ac:spMkLst>
        </pc:spChg>
        <pc:spChg chg="mod">
          <ac:chgData name="Skyla Moffett" userId="566b70b5-1d19-481f-b7de-3d7490019040" providerId="ADAL" clId="{BB8E8D2F-EBC0-4C02-8F60-588D21C93219}" dt="2024-09-09T20:48:50.750" v="498"/>
          <ac:spMkLst>
            <pc:docMk/>
            <pc:sldMk cId="3871474292" sldId="290"/>
            <ac:spMk id="4" creationId="{CC591772-0176-7FAB-BE41-CA4E9599DEE7}"/>
          </ac:spMkLst>
        </pc:spChg>
        <pc:spChg chg="add mod">
          <ac:chgData name="Skyla Moffett" userId="566b70b5-1d19-481f-b7de-3d7490019040" providerId="ADAL" clId="{BB8E8D2F-EBC0-4C02-8F60-588D21C93219}" dt="2024-09-09T20:48:44.415" v="497" actId="1076"/>
          <ac:spMkLst>
            <pc:docMk/>
            <pc:sldMk cId="3871474292" sldId="290"/>
            <ac:spMk id="5" creationId="{77B467AA-61AA-C8E5-BAD2-C2F64BF0184E}"/>
          </ac:spMkLst>
        </pc:spChg>
      </pc:sldChg>
      <pc:sldChg chg="modSp new del mod">
        <pc:chgData name="Skyla Moffett" userId="566b70b5-1d19-481f-b7de-3d7490019040" providerId="ADAL" clId="{BB8E8D2F-EBC0-4C02-8F60-588D21C93219}" dt="2024-09-09T20:48:08.551" v="428" actId="680"/>
        <pc:sldMkLst>
          <pc:docMk/>
          <pc:sldMk cId="3939426709" sldId="290"/>
        </pc:sldMkLst>
        <pc:spChg chg="mod">
          <ac:chgData name="Skyla Moffett" userId="566b70b5-1d19-481f-b7de-3d7490019040" providerId="ADAL" clId="{BB8E8D2F-EBC0-4C02-8F60-588D21C93219}" dt="2024-09-09T20:48:07.774" v="427" actId="207"/>
          <ac:spMkLst>
            <pc:docMk/>
            <pc:sldMk cId="3939426709" sldId="290"/>
            <ac:spMk id="3" creationId="{E8254FB2-DCAF-1BCF-47C4-91C4E7CDB03A}"/>
          </ac:spMkLst>
        </pc:spChg>
      </pc:sldChg>
      <pc:sldChg chg="modSp new mod modNotesTx">
        <pc:chgData name="Skyla Moffett" userId="566b70b5-1d19-481f-b7de-3d7490019040" providerId="ADAL" clId="{BB8E8D2F-EBC0-4C02-8F60-588D21C93219}" dt="2024-09-09T20:49:11.834" v="525"/>
        <pc:sldMkLst>
          <pc:docMk/>
          <pc:sldMk cId="464959493" sldId="291"/>
        </pc:sldMkLst>
        <pc:spChg chg="mod">
          <ac:chgData name="Skyla Moffett" userId="566b70b5-1d19-481f-b7de-3d7490019040" providerId="ADAL" clId="{BB8E8D2F-EBC0-4C02-8F60-588D21C93219}" dt="2024-09-09T20:49:05.281" v="524" actId="20577"/>
          <ac:spMkLst>
            <pc:docMk/>
            <pc:sldMk cId="464959493" sldId="291"/>
            <ac:spMk id="2" creationId="{8132D5A2-9814-AEE5-CE2C-FBC17BD5B7B4}"/>
          </ac:spMkLst>
        </pc:spChg>
      </pc:sldChg>
      <pc:sldChg chg="addSp delSp modSp new mod modNotesTx">
        <pc:chgData name="Skyla Moffett" userId="566b70b5-1d19-481f-b7de-3d7490019040" providerId="ADAL" clId="{BB8E8D2F-EBC0-4C02-8F60-588D21C93219}" dt="2024-09-09T20:49:52.588" v="557"/>
        <pc:sldMkLst>
          <pc:docMk/>
          <pc:sldMk cId="1874734508" sldId="292"/>
        </pc:sldMkLst>
        <pc:spChg chg="mod">
          <ac:chgData name="Skyla Moffett" userId="566b70b5-1d19-481f-b7de-3d7490019040" providerId="ADAL" clId="{BB8E8D2F-EBC0-4C02-8F60-588D21C93219}" dt="2024-09-09T20:49:30.834" v="552" actId="20577"/>
          <ac:spMkLst>
            <pc:docMk/>
            <pc:sldMk cId="1874734508" sldId="292"/>
            <ac:spMk id="3" creationId="{E7510B0E-ADAE-1E58-28E2-87C34EDB5AE7}"/>
          </ac:spMkLst>
        </pc:spChg>
        <pc:spChg chg="mod">
          <ac:chgData name="Skyla Moffett" userId="566b70b5-1d19-481f-b7de-3d7490019040" providerId="ADAL" clId="{BB8E8D2F-EBC0-4C02-8F60-588D21C93219}" dt="2024-09-09T20:49:37.017" v="553"/>
          <ac:spMkLst>
            <pc:docMk/>
            <pc:sldMk cId="1874734508" sldId="292"/>
            <ac:spMk id="4" creationId="{4F48C712-82AE-ABEF-9E25-29D783337A30}"/>
          </ac:spMkLst>
        </pc:spChg>
        <pc:spChg chg="del">
          <ac:chgData name="Skyla Moffett" userId="566b70b5-1d19-481f-b7de-3d7490019040" providerId="ADAL" clId="{BB8E8D2F-EBC0-4C02-8F60-588D21C93219}" dt="2024-09-09T20:49:39.427" v="554" actId="21"/>
          <ac:spMkLst>
            <pc:docMk/>
            <pc:sldMk cId="1874734508" sldId="292"/>
            <ac:spMk id="5" creationId="{EB9D3C83-7C8E-2D22-48E8-0691775B738C}"/>
          </ac:spMkLst>
        </pc:spChg>
        <pc:spChg chg="add mod">
          <ac:chgData name="Skyla Moffett" userId="566b70b5-1d19-481f-b7de-3d7490019040" providerId="ADAL" clId="{BB8E8D2F-EBC0-4C02-8F60-588D21C93219}" dt="2024-09-09T20:49:45.797" v="556" actId="1076"/>
          <ac:spMkLst>
            <pc:docMk/>
            <pc:sldMk cId="1874734508" sldId="292"/>
            <ac:spMk id="6" creationId="{603B3CC0-EC22-B15C-B7FE-B9477C0D6CA6}"/>
          </ac:spMkLst>
        </pc:spChg>
      </pc:sldChg>
      <pc:sldChg chg="addSp delSp modSp new mod">
        <pc:chgData name="Skyla Moffett" userId="566b70b5-1d19-481f-b7de-3d7490019040" providerId="ADAL" clId="{BB8E8D2F-EBC0-4C02-8F60-588D21C93219}" dt="2024-09-09T20:51:04.645" v="586" actId="14826"/>
        <pc:sldMkLst>
          <pc:docMk/>
          <pc:sldMk cId="1624002301" sldId="293"/>
        </pc:sldMkLst>
        <pc:spChg chg="mod">
          <ac:chgData name="Skyla Moffett" userId="566b70b5-1d19-481f-b7de-3d7490019040" providerId="ADAL" clId="{BB8E8D2F-EBC0-4C02-8F60-588D21C93219}" dt="2024-09-09T20:50:12.835" v="580" actId="20577"/>
          <ac:spMkLst>
            <pc:docMk/>
            <pc:sldMk cId="1624002301" sldId="293"/>
            <ac:spMk id="3" creationId="{CC5977A1-4C71-DD1E-3865-54BAD2315434}"/>
          </ac:spMkLst>
        </pc:spChg>
        <pc:spChg chg="mod">
          <ac:chgData name="Skyla Moffett" userId="566b70b5-1d19-481f-b7de-3d7490019040" providerId="ADAL" clId="{BB8E8D2F-EBC0-4C02-8F60-588D21C93219}" dt="2024-09-09T20:50:19.028" v="582" actId="5793"/>
          <ac:spMkLst>
            <pc:docMk/>
            <pc:sldMk cId="1624002301" sldId="293"/>
            <ac:spMk id="4" creationId="{3FED997F-41DF-C2F8-EF37-0B574F67FCB5}"/>
          </ac:spMkLst>
        </pc:spChg>
        <pc:spChg chg="del">
          <ac:chgData name="Skyla Moffett" userId="566b70b5-1d19-481f-b7de-3d7490019040" providerId="ADAL" clId="{BB8E8D2F-EBC0-4C02-8F60-588D21C93219}" dt="2024-09-09T20:50:33.149" v="583" actId="931"/>
          <ac:spMkLst>
            <pc:docMk/>
            <pc:sldMk cId="1624002301" sldId="293"/>
            <ac:spMk id="5" creationId="{DAD4894F-38E5-1258-677D-21951434B1AB}"/>
          </ac:spMkLst>
        </pc:spChg>
        <pc:picChg chg="add mod modCrop">
          <ac:chgData name="Skyla Moffett" userId="566b70b5-1d19-481f-b7de-3d7490019040" providerId="ADAL" clId="{BB8E8D2F-EBC0-4C02-8F60-588D21C93219}" dt="2024-09-09T20:51:04.645" v="586" actId="14826"/>
          <ac:picMkLst>
            <pc:docMk/>
            <pc:sldMk cId="1624002301" sldId="293"/>
            <ac:picMk id="7" creationId="{91695D22-6216-79D7-C708-A3480AEFC9D9}"/>
          </ac:picMkLst>
        </pc:picChg>
      </pc:sldChg>
      <pc:sldChg chg="addSp delSp modSp new mod modNotesTx">
        <pc:chgData name="Skyla Moffett" userId="566b70b5-1d19-481f-b7de-3d7490019040" providerId="ADAL" clId="{BB8E8D2F-EBC0-4C02-8F60-588D21C93219}" dt="2024-09-09T20:52:05.224" v="614" actId="15"/>
        <pc:sldMkLst>
          <pc:docMk/>
          <pc:sldMk cId="2872188447" sldId="294"/>
        </pc:sldMkLst>
        <pc:spChg chg="mod">
          <ac:chgData name="Skyla Moffett" userId="566b70b5-1d19-481f-b7de-3d7490019040" providerId="ADAL" clId="{BB8E8D2F-EBC0-4C02-8F60-588D21C93219}" dt="2024-09-09T20:51:36.842" v="610" actId="20577"/>
          <ac:spMkLst>
            <pc:docMk/>
            <pc:sldMk cId="2872188447" sldId="294"/>
            <ac:spMk id="3" creationId="{FB9ADE63-B5DE-453D-00DA-64EA4CE94D17}"/>
          </ac:spMkLst>
        </pc:spChg>
        <pc:spChg chg="mod">
          <ac:chgData name="Skyla Moffett" userId="566b70b5-1d19-481f-b7de-3d7490019040" providerId="ADAL" clId="{BB8E8D2F-EBC0-4C02-8F60-588D21C93219}" dt="2024-09-09T20:51:40.881" v="611"/>
          <ac:spMkLst>
            <pc:docMk/>
            <pc:sldMk cId="2872188447" sldId="294"/>
            <ac:spMk id="4" creationId="{80EB052A-CC50-EB3D-EC7E-65248C7151DF}"/>
          </ac:spMkLst>
        </pc:spChg>
        <pc:spChg chg="del">
          <ac:chgData name="Skyla Moffett" userId="566b70b5-1d19-481f-b7de-3d7490019040" providerId="ADAL" clId="{BB8E8D2F-EBC0-4C02-8F60-588D21C93219}" dt="2024-09-09T20:51:56.160" v="612" actId="931"/>
          <ac:spMkLst>
            <pc:docMk/>
            <pc:sldMk cId="2872188447" sldId="294"/>
            <ac:spMk id="5" creationId="{D8A77CBC-D342-FA31-A9F0-29A6674D84B5}"/>
          </ac:spMkLst>
        </pc:spChg>
        <pc:picChg chg="add mod">
          <ac:chgData name="Skyla Moffett" userId="566b70b5-1d19-481f-b7de-3d7490019040" providerId="ADAL" clId="{BB8E8D2F-EBC0-4C02-8F60-588D21C93219}" dt="2024-09-09T20:51:56.160" v="612" actId="931"/>
          <ac:picMkLst>
            <pc:docMk/>
            <pc:sldMk cId="2872188447" sldId="294"/>
            <ac:picMk id="7" creationId="{5BF6373D-9EC4-9DF1-03AA-28CF3A50060B}"/>
          </ac:picMkLst>
        </pc:picChg>
      </pc:sldChg>
      <pc:sldChg chg="addSp delSp modSp new mod">
        <pc:chgData name="Skyla Moffett" userId="566b70b5-1d19-481f-b7de-3d7490019040" providerId="ADAL" clId="{BB8E8D2F-EBC0-4C02-8F60-588D21C93219}" dt="2024-09-09T20:52:37.263" v="622" actId="1076"/>
        <pc:sldMkLst>
          <pc:docMk/>
          <pc:sldMk cId="1437980587" sldId="295"/>
        </pc:sldMkLst>
        <pc:spChg chg="mod">
          <ac:chgData name="Skyla Moffett" userId="566b70b5-1d19-481f-b7de-3d7490019040" providerId="ADAL" clId="{BB8E8D2F-EBC0-4C02-8F60-588D21C93219}" dt="2024-09-09T20:52:17.546" v="616"/>
          <ac:spMkLst>
            <pc:docMk/>
            <pc:sldMk cId="1437980587" sldId="295"/>
            <ac:spMk id="3" creationId="{694F7731-8F80-C1FF-56AC-89270306BE51}"/>
          </ac:spMkLst>
        </pc:spChg>
        <pc:spChg chg="mod">
          <ac:chgData name="Skyla Moffett" userId="566b70b5-1d19-481f-b7de-3d7490019040" providerId="ADAL" clId="{BB8E8D2F-EBC0-4C02-8F60-588D21C93219}" dt="2024-09-09T20:52:22.533" v="618" actId="5793"/>
          <ac:spMkLst>
            <pc:docMk/>
            <pc:sldMk cId="1437980587" sldId="295"/>
            <ac:spMk id="4" creationId="{92CAD74F-4165-4C46-8BE4-08DD67573FB0}"/>
          </ac:spMkLst>
        </pc:spChg>
        <pc:spChg chg="del">
          <ac:chgData name="Skyla Moffett" userId="566b70b5-1d19-481f-b7de-3d7490019040" providerId="ADAL" clId="{BB8E8D2F-EBC0-4C02-8F60-588D21C93219}" dt="2024-09-09T20:52:28.107" v="619" actId="21"/>
          <ac:spMkLst>
            <pc:docMk/>
            <pc:sldMk cId="1437980587" sldId="295"/>
            <ac:spMk id="5" creationId="{408E6101-85C1-742C-B8CC-752C693C4DCB}"/>
          </ac:spMkLst>
        </pc:spChg>
        <pc:spChg chg="add mod">
          <ac:chgData name="Skyla Moffett" userId="566b70b5-1d19-481f-b7de-3d7490019040" providerId="ADAL" clId="{BB8E8D2F-EBC0-4C02-8F60-588D21C93219}" dt="2024-09-09T20:52:37.263" v="622" actId="1076"/>
          <ac:spMkLst>
            <pc:docMk/>
            <pc:sldMk cId="1437980587" sldId="295"/>
            <ac:spMk id="6" creationId="{DB0F360D-AEC8-B62A-803F-1AE90394C946}"/>
          </ac:spMkLst>
        </pc:spChg>
      </pc:sldChg>
      <pc:sldChg chg="addSp delSp modSp new mod modNotesTx">
        <pc:chgData name="Skyla Moffett" userId="566b70b5-1d19-481f-b7de-3d7490019040" providerId="ADAL" clId="{BB8E8D2F-EBC0-4C02-8F60-588D21C93219}" dt="2024-09-09T20:56:45.285" v="646"/>
        <pc:sldMkLst>
          <pc:docMk/>
          <pc:sldMk cId="2434277647" sldId="296"/>
        </pc:sldMkLst>
        <pc:spChg chg="mod">
          <ac:chgData name="Skyla Moffett" userId="566b70b5-1d19-481f-b7de-3d7490019040" providerId="ADAL" clId="{BB8E8D2F-EBC0-4C02-8F60-588D21C93219}" dt="2024-09-09T20:52:54.332" v="632" actId="20577"/>
          <ac:spMkLst>
            <pc:docMk/>
            <pc:sldMk cId="2434277647" sldId="296"/>
            <ac:spMk id="3" creationId="{E17BBB32-97A5-55FE-3CB9-F3B5311A0823}"/>
          </ac:spMkLst>
        </pc:spChg>
        <pc:spChg chg="mod">
          <ac:chgData name="Skyla Moffett" userId="566b70b5-1d19-481f-b7de-3d7490019040" providerId="ADAL" clId="{BB8E8D2F-EBC0-4C02-8F60-588D21C93219}" dt="2024-09-09T20:53:11.664" v="640" actId="404"/>
          <ac:spMkLst>
            <pc:docMk/>
            <pc:sldMk cId="2434277647" sldId="296"/>
            <ac:spMk id="4" creationId="{2610FF73-CD3D-6AF4-1779-3CC2318998BF}"/>
          </ac:spMkLst>
        </pc:spChg>
        <pc:spChg chg="del">
          <ac:chgData name="Skyla Moffett" userId="566b70b5-1d19-481f-b7de-3d7490019040" providerId="ADAL" clId="{BB8E8D2F-EBC0-4C02-8F60-588D21C93219}" dt="2024-09-09T20:53:20.469" v="641" actId="21"/>
          <ac:spMkLst>
            <pc:docMk/>
            <pc:sldMk cId="2434277647" sldId="296"/>
            <ac:spMk id="5" creationId="{461F9A51-FFAB-52E4-358C-2B7090943C39}"/>
          </ac:spMkLst>
        </pc:spChg>
        <pc:spChg chg="add mod">
          <ac:chgData name="Skyla Moffett" userId="566b70b5-1d19-481f-b7de-3d7490019040" providerId="ADAL" clId="{BB8E8D2F-EBC0-4C02-8F60-588D21C93219}" dt="2024-09-09T20:53:30.589" v="645" actId="1076"/>
          <ac:spMkLst>
            <pc:docMk/>
            <pc:sldMk cId="2434277647" sldId="296"/>
            <ac:spMk id="6" creationId="{EDCE735D-F505-20B5-9561-2ACCFC636D9B}"/>
          </ac:spMkLst>
        </pc:spChg>
      </pc:sldChg>
      <pc:sldChg chg="addSp delSp modSp new mod modNotesTx">
        <pc:chgData name="Skyla Moffett" userId="566b70b5-1d19-481f-b7de-3d7490019040" providerId="ADAL" clId="{BB8E8D2F-EBC0-4C02-8F60-588D21C93219}" dt="2024-09-09T20:57:22.710" v="684"/>
        <pc:sldMkLst>
          <pc:docMk/>
          <pc:sldMk cId="464912354" sldId="297"/>
        </pc:sldMkLst>
        <pc:spChg chg="mod">
          <ac:chgData name="Skyla Moffett" userId="566b70b5-1d19-481f-b7de-3d7490019040" providerId="ADAL" clId="{BB8E8D2F-EBC0-4C02-8F60-588D21C93219}" dt="2024-09-09T20:57:04.809" v="679" actId="20577"/>
          <ac:spMkLst>
            <pc:docMk/>
            <pc:sldMk cId="464912354" sldId="297"/>
            <ac:spMk id="3" creationId="{852671B7-F499-9C0B-654E-349FD3419417}"/>
          </ac:spMkLst>
        </pc:spChg>
        <pc:spChg chg="mod">
          <ac:chgData name="Skyla Moffett" userId="566b70b5-1d19-481f-b7de-3d7490019040" providerId="ADAL" clId="{BB8E8D2F-EBC0-4C02-8F60-588D21C93219}" dt="2024-09-09T20:57:10.121" v="680"/>
          <ac:spMkLst>
            <pc:docMk/>
            <pc:sldMk cId="464912354" sldId="297"/>
            <ac:spMk id="4" creationId="{2CF507AE-398F-978D-F926-F995BF5A8D86}"/>
          </ac:spMkLst>
        </pc:spChg>
        <pc:spChg chg="del">
          <ac:chgData name="Skyla Moffett" userId="566b70b5-1d19-481f-b7de-3d7490019040" providerId="ADAL" clId="{BB8E8D2F-EBC0-4C02-8F60-588D21C93219}" dt="2024-09-09T20:57:14.695" v="681" actId="21"/>
          <ac:spMkLst>
            <pc:docMk/>
            <pc:sldMk cId="464912354" sldId="297"/>
            <ac:spMk id="5" creationId="{A885400A-DCAC-7BA7-CA0F-910F95D324C5}"/>
          </ac:spMkLst>
        </pc:spChg>
        <pc:spChg chg="add mod">
          <ac:chgData name="Skyla Moffett" userId="566b70b5-1d19-481f-b7de-3d7490019040" providerId="ADAL" clId="{BB8E8D2F-EBC0-4C02-8F60-588D21C93219}" dt="2024-09-09T20:57:18.532" v="683" actId="1076"/>
          <ac:spMkLst>
            <pc:docMk/>
            <pc:sldMk cId="464912354" sldId="297"/>
            <ac:spMk id="6" creationId="{A523049D-B503-5639-B8CD-937A2F215799}"/>
          </ac:spMkLst>
        </pc:spChg>
      </pc:sldChg>
      <pc:sldChg chg="modSp new del mod">
        <pc:chgData name="Skyla Moffett" userId="566b70b5-1d19-481f-b7de-3d7490019040" providerId="ADAL" clId="{BB8E8D2F-EBC0-4C02-8F60-588D21C93219}" dt="2024-09-09T20:57:45.561" v="708" actId="2696"/>
        <pc:sldMkLst>
          <pc:docMk/>
          <pc:sldMk cId="768076235" sldId="298"/>
        </pc:sldMkLst>
        <pc:spChg chg="mod">
          <ac:chgData name="Skyla Moffett" userId="566b70b5-1d19-481f-b7de-3d7490019040" providerId="ADAL" clId="{BB8E8D2F-EBC0-4C02-8F60-588D21C93219}" dt="2024-09-09T20:57:33.255" v="706" actId="20577"/>
          <ac:spMkLst>
            <pc:docMk/>
            <pc:sldMk cId="768076235" sldId="298"/>
            <ac:spMk id="3" creationId="{E832F8C2-46B3-975E-B55F-ED8C2E49A29A}"/>
          </ac:spMkLst>
        </pc:spChg>
        <pc:spChg chg="mod">
          <ac:chgData name="Skyla Moffett" userId="566b70b5-1d19-481f-b7de-3d7490019040" providerId="ADAL" clId="{BB8E8D2F-EBC0-4C02-8F60-588D21C93219}" dt="2024-09-09T20:57:38.727" v="707"/>
          <ac:spMkLst>
            <pc:docMk/>
            <pc:sldMk cId="768076235" sldId="298"/>
            <ac:spMk id="4" creationId="{2F2C8A64-9AE0-A246-D467-561E715FBE19}"/>
          </ac:spMkLst>
        </pc:spChg>
      </pc:sldChg>
      <pc:sldChg chg="addSp modSp new mod">
        <pc:chgData name="Skyla Moffett" userId="566b70b5-1d19-481f-b7de-3d7490019040" providerId="ADAL" clId="{BB8E8D2F-EBC0-4C02-8F60-588D21C93219}" dt="2024-09-09T20:58:36.269" v="740" actId="14100"/>
        <pc:sldMkLst>
          <pc:docMk/>
          <pc:sldMk cId="1756030320" sldId="298"/>
        </pc:sldMkLst>
        <pc:spChg chg="mod">
          <ac:chgData name="Skyla Moffett" userId="566b70b5-1d19-481f-b7de-3d7490019040" providerId="ADAL" clId="{BB8E8D2F-EBC0-4C02-8F60-588D21C93219}" dt="2024-09-09T20:57:56.452" v="730" actId="20577"/>
          <ac:spMkLst>
            <pc:docMk/>
            <pc:sldMk cId="1756030320" sldId="298"/>
            <ac:spMk id="3" creationId="{A31642C0-346E-1D9A-9D0B-EBA170DF98AD}"/>
          </ac:spMkLst>
        </pc:spChg>
        <pc:spChg chg="mod">
          <ac:chgData name="Skyla Moffett" userId="566b70b5-1d19-481f-b7de-3d7490019040" providerId="ADAL" clId="{BB8E8D2F-EBC0-4C02-8F60-588D21C93219}" dt="2024-09-09T20:58:36.269" v="740" actId="14100"/>
          <ac:spMkLst>
            <pc:docMk/>
            <pc:sldMk cId="1756030320" sldId="298"/>
            <ac:spMk id="4" creationId="{91D64EC3-D566-5AFD-6801-56AEEE205A2D}"/>
          </ac:spMkLst>
        </pc:spChg>
        <pc:spChg chg="add mod">
          <ac:chgData name="Skyla Moffett" userId="566b70b5-1d19-481f-b7de-3d7490019040" providerId="ADAL" clId="{BB8E8D2F-EBC0-4C02-8F60-588D21C93219}" dt="2024-09-09T20:58:29.519" v="738" actId="1076"/>
          <ac:spMkLst>
            <pc:docMk/>
            <pc:sldMk cId="1756030320" sldId="298"/>
            <ac:spMk id="5" creationId="{6FE3E881-AD4A-3070-0F54-CBF97F506232}"/>
          </ac:spMkLst>
        </pc:spChg>
      </pc:sldChg>
      <pc:sldChg chg="addSp delSp modSp new mod">
        <pc:chgData name="Skyla Moffett" userId="566b70b5-1d19-481f-b7de-3d7490019040" providerId="ADAL" clId="{BB8E8D2F-EBC0-4C02-8F60-588D21C93219}" dt="2024-09-09T20:59:17.997" v="777" actId="14100"/>
        <pc:sldMkLst>
          <pc:docMk/>
          <pc:sldMk cId="481344775" sldId="299"/>
        </pc:sldMkLst>
        <pc:spChg chg="mod">
          <ac:chgData name="Skyla Moffett" userId="566b70b5-1d19-481f-b7de-3d7490019040" providerId="ADAL" clId="{BB8E8D2F-EBC0-4C02-8F60-588D21C93219}" dt="2024-09-09T20:58:59.183" v="771" actId="20577"/>
          <ac:spMkLst>
            <pc:docMk/>
            <pc:sldMk cId="481344775" sldId="299"/>
            <ac:spMk id="3" creationId="{781C9DA8-689E-998D-AA4F-AC68AFF6E71A}"/>
          </ac:spMkLst>
        </pc:spChg>
        <pc:spChg chg="mod">
          <ac:chgData name="Skyla Moffett" userId="566b70b5-1d19-481f-b7de-3d7490019040" providerId="ADAL" clId="{BB8E8D2F-EBC0-4C02-8F60-588D21C93219}" dt="2024-09-09T20:58:50.596" v="742"/>
          <ac:spMkLst>
            <pc:docMk/>
            <pc:sldMk cId="481344775" sldId="299"/>
            <ac:spMk id="4" creationId="{E7CBD8BF-AF7E-F7D3-D83C-1C7B6F0880A8}"/>
          </ac:spMkLst>
        </pc:spChg>
        <pc:spChg chg="del">
          <ac:chgData name="Skyla Moffett" userId="566b70b5-1d19-481f-b7de-3d7490019040" providerId="ADAL" clId="{BB8E8D2F-EBC0-4C02-8F60-588D21C93219}" dt="2024-09-09T20:59:06.477" v="772" actId="21"/>
          <ac:spMkLst>
            <pc:docMk/>
            <pc:sldMk cId="481344775" sldId="299"/>
            <ac:spMk id="5" creationId="{A6DFEF5B-6660-FC5E-30C3-02C001C852BE}"/>
          </ac:spMkLst>
        </pc:spChg>
        <pc:spChg chg="add mod">
          <ac:chgData name="Skyla Moffett" userId="566b70b5-1d19-481f-b7de-3d7490019040" providerId="ADAL" clId="{BB8E8D2F-EBC0-4C02-8F60-588D21C93219}" dt="2024-09-09T20:59:17.997" v="777" actId="14100"/>
          <ac:spMkLst>
            <pc:docMk/>
            <pc:sldMk cId="481344775" sldId="299"/>
            <ac:spMk id="6" creationId="{04E3C9E2-4EAA-3C7D-6D58-A1CDAA2B7928}"/>
          </ac:spMkLst>
        </pc:spChg>
      </pc:sldChg>
      <pc:sldChg chg="add del">
        <pc:chgData name="Skyla Moffett" userId="566b70b5-1d19-481f-b7de-3d7490019040" providerId="ADAL" clId="{BB8E8D2F-EBC0-4C02-8F60-588D21C93219}" dt="2024-09-09T20:58:03.878" v="734"/>
        <pc:sldMkLst>
          <pc:docMk/>
          <pc:sldMk cId="3696373615" sldId="299"/>
        </pc:sldMkLst>
      </pc:sldChg>
      <pc:sldChg chg="addSp delSp modSp new mod">
        <pc:chgData name="Skyla Moffett" userId="566b70b5-1d19-481f-b7de-3d7490019040" providerId="ADAL" clId="{BB8E8D2F-EBC0-4C02-8F60-588D21C93219}" dt="2024-09-09T21:00:02.727" v="820" actId="1076"/>
        <pc:sldMkLst>
          <pc:docMk/>
          <pc:sldMk cId="460345928" sldId="300"/>
        </pc:sldMkLst>
        <pc:spChg chg="mod">
          <ac:chgData name="Skyla Moffett" userId="566b70b5-1d19-481f-b7de-3d7490019040" providerId="ADAL" clId="{BB8E8D2F-EBC0-4C02-8F60-588D21C93219}" dt="2024-09-09T20:59:48.551" v="815" actId="20577"/>
          <ac:spMkLst>
            <pc:docMk/>
            <pc:sldMk cId="460345928" sldId="300"/>
            <ac:spMk id="3" creationId="{4CE342AA-91A9-1BE6-F974-45A1E2FB9BEE}"/>
          </ac:spMkLst>
        </pc:spChg>
        <pc:spChg chg="mod">
          <ac:chgData name="Skyla Moffett" userId="566b70b5-1d19-481f-b7de-3d7490019040" providerId="ADAL" clId="{BB8E8D2F-EBC0-4C02-8F60-588D21C93219}" dt="2024-09-09T20:59:52.928" v="816"/>
          <ac:spMkLst>
            <pc:docMk/>
            <pc:sldMk cId="460345928" sldId="300"/>
            <ac:spMk id="4" creationId="{A7260D66-837D-C9FD-0FE3-C260C35CE5FF}"/>
          </ac:spMkLst>
        </pc:spChg>
        <pc:spChg chg="del">
          <ac:chgData name="Skyla Moffett" userId="566b70b5-1d19-481f-b7de-3d7490019040" providerId="ADAL" clId="{BB8E8D2F-EBC0-4C02-8F60-588D21C93219}" dt="2024-09-09T20:59:56.721" v="817" actId="21"/>
          <ac:spMkLst>
            <pc:docMk/>
            <pc:sldMk cId="460345928" sldId="300"/>
            <ac:spMk id="5" creationId="{1A3A0FC5-8B20-78F4-6378-C45942281136}"/>
          </ac:spMkLst>
        </pc:spChg>
        <pc:spChg chg="add mod">
          <ac:chgData name="Skyla Moffett" userId="566b70b5-1d19-481f-b7de-3d7490019040" providerId="ADAL" clId="{BB8E8D2F-EBC0-4C02-8F60-588D21C93219}" dt="2024-09-09T21:00:02.727" v="820" actId="1076"/>
          <ac:spMkLst>
            <pc:docMk/>
            <pc:sldMk cId="460345928" sldId="300"/>
            <ac:spMk id="6" creationId="{317ACA57-8BB8-7F29-BFE6-50EDC584FCB8}"/>
          </ac:spMkLst>
        </pc:spChg>
      </pc:sldChg>
      <pc:sldChg chg="add del">
        <pc:chgData name="Skyla Moffett" userId="566b70b5-1d19-481f-b7de-3d7490019040" providerId="ADAL" clId="{BB8E8D2F-EBC0-4C02-8F60-588D21C93219}" dt="2024-09-09T20:58:03.358" v="733"/>
        <pc:sldMkLst>
          <pc:docMk/>
          <pc:sldMk cId="2008276856" sldId="300"/>
        </pc:sldMkLst>
      </pc:sldChg>
      <pc:sldMasterChg chg="modSldLayout">
        <pc:chgData name="Skyla Moffett" userId="566b70b5-1d19-481f-b7de-3d7490019040" providerId="ADAL" clId="{BB8E8D2F-EBC0-4C02-8F60-588D21C93219}" dt="2024-09-18T15:47:04.011" v="826"/>
        <pc:sldMasterMkLst>
          <pc:docMk/>
          <pc:sldMasterMk cId="3237831869" sldId="2147483648"/>
        </pc:sldMasterMkLst>
        <pc:sldLayoutChg chg="addSp delSp modSp mod">
          <pc:chgData name="Skyla Moffett" userId="566b70b5-1d19-481f-b7de-3d7490019040" providerId="ADAL" clId="{BB8E8D2F-EBC0-4C02-8F60-588D21C93219}" dt="2024-09-18T15:47:04.011" v="826"/>
          <pc:sldLayoutMkLst>
            <pc:docMk/>
            <pc:sldMasterMk cId="3237831869" sldId="2147483648"/>
            <pc:sldLayoutMk cId="3629324347" sldId="2147483655"/>
          </pc:sldLayoutMkLst>
          <pc:picChg chg="add mod">
            <ac:chgData name="Skyla Moffett" userId="566b70b5-1d19-481f-b7de-3d7490019040" providerId="ADAL" clId="{BB8E8D2F-EBC0-4C02-8F60-588D21C93219}" dt="2024-09-18T15:47:04.011" v="826"/>
            <ac:picMkLst>
              <pc:docMk/>
              <pc:sldMasterMk cId="3237831869" sldId="2147483648"/>
              <pc:sldLayoutMk cId="3629324347" sldId="2147483655"/>
              <ac:picMk id="2" creationId="{D24A7738-99E7-A575-1645-BC3308CE2893}"/>
            </ac:picMkLst>
          </pc:picChg>
          <pc:picChg chg="del mod">
            <ac:chgData name="Skyla Moffett" userId="566b70b5-1d19-481f-b7de-3d7490019040" providerId="ADAL" clId="{BB8E8D2F-EBC0-4C02-8F60-588D21C93219}" dt="2024-09-18T15:47:00.824" v="825" actId="21"/>
            <ac:picMkLst>
              <pc:docMk/>
              <pc:sldMasterMk cId="3237831869" sldId="2147483648"/>
              <pc:sldLayoutMk cId="3629324347" sldId="2147483655"/>
              <ac:picMk id="17" creationId="{B46BDBE9-5668-BDC6-A64F-8CC7DCC2D449}"/>
            </ac:picMkLst>
          </pc:picChg>
        </pc:sldLayoutChg>
      </pc:sldMasterChg>
    </pc:docChg>
  </pc:docChgLst>
  <pc:docChgLst>
    <pc:chgData name="Skyla Moffett" userId="566b70b5-1d19-481f-b7de-3d7490019040" providerId="ADAL" clId="{8DE7C8E4-AF9C-4E6C-88E2-EBA7C01C1A1A}"/>
    <pc:docChg chg="undo custSel addSld delSld modSld">
      <pc:chgData name="Skyla Moffett" userId="566b70b5-1d19-481f-b7de-3d7490019040" providerId="ADAL" clId="{8DE7C8E4-AF9C-4E6C-88E2-EBA7C01C1A1A}" dt="2024-09-19T18:27:46.550" v="210" actId="18131"/>
      <pc:docMkLst>
        <pc:docMk/>
      </pc:docMkLst>
      <pc:sldChg chg="modSp mod">
        <pc:chgData name="Skyla Moffett" userId="566b70b5-1d19-481f-b7de-3d7490019040" providerId="ADAL" clId="{8DE7C8E4-AF9C-4E6C-88E2-EBA7C01C1A1A}" dt="2024-09-19T18:13:55.145" v="28" actId="14826"/>
        <pc:sldMkLst>
          <pc:docMk/>
          <pc:sldMk cId="2377802797" sldId="267"/>
        </pc:sldMkLst>
        <pc:spChg chg="mod">
          <ac:chgData name="Skyla Moffett" userId="566b70b5-1d19-481f-b7de-3d7490019040" providerId="ADAL" clId="{8DE7C8E4-AF9C-4E6C-88E2-EBA7C01C1A1A}" dt="2024-09-19T18:13:13.954" v="27" actId="20577"/>
          <ac:spMkLst>
            <pc:docMk/>
            <pc:sldMk cId="2377802797" sldId="267"/>
            <ac:spMk id="3" creationId="{0F6CE891-02CB-0048-9344-169898426E8C}"/>
          </ac:spMkLst>
        </pc:spChg>
        <pc:picChg chg="mod">
          <ac:chgData name="Skyla Moffett" userId="566b70b5-1d19-481f-b7de-3d7490019040" providerId="ADAL" clId="{8DE7C8E4-AF9C-4E6C-88E2-EBA7C01C1A1A}" dt="2024-09-19T18:13:55.145" v="28" actId="14826"/>
          <ac:picMkLst>
            <pc:docMk/>
            <pc:sldMk cId="2377802797" sldId="267"/>
            <ac:picMk id="4" creationId="{C8D33DD1-C7DF-65C2-1501-0A0D8603F295}"/>
          </ac:picMkLst>
        </pc:picChg>
      </pc:sldChg>
      <pc:sldChg chg="addSp delSp modSp new mod">
        <pc:chgData name="Skyla Moffett" userId="566b70b5-1d19-481f-b7de-3d7490019040" providerId="ADAL" clId="{8DE7C8E4-AF9C-4E6C-88E2-EBA7C01C1A1A}" dt="2024-09-19T18:20:03.354" v="106" actId="18131"/>
        <pc:sldMkLst>
          <pc:docMk/>
          <pc:sldMk cId="2100337699" sldId="283"/>
        </pc:sldMkLst>
        <pc:spChg chg="mod">
          <ac:chgData name="Skyla Moffett" userId="566b70b5-1d19-481f-b7de-3d7490019040" providerId="ADAL" clId="{8DE7C8E4-AF9C-4E6C-88E2-EBA7C01C1A1A}" dt="2024-09-19T18:18:42.513" v="104" actId="113"/>
          <ac:spMkLst>
            <pc:docMk/>
            <pc:sldMk cId="2100337699" sldId="283"/>
            <ac:spMk id="3" creationId="{2C2C834C-AEBA-0676-02B0-1A67D8354093}"/>
          </ac:spMkLst>
        </pc:spChg>
        <pc:spChg chg="mod">
          <ac:chgData name="Skyla Moffett" userId="566b70b5-1d19-481f-b7de-3d7490019040" providerId="ADAL" clId="{8DE7C8E4-AF9C-4E6C-88E2-EBA7C01C1A1A}" dt="2024-09-19T18:18:35.552" v="102" actId="404"/>
          <ac:spMkLst>
            <pc:docMk/>
            <pc:sldMk cId="2100337699" sldId="283"/>
            <ac:spMk id="4" creationId="{5DF30CE9-9A19-47F0-9B1D-A2B09A0203C9}"/>
          </ac:spMkLst>
        </pc:spChg>
        <pc:spChg chg="del">
          <ac:chgData name="Skyla Moffett" userId="566b70b5-1d19-481f-b7de-3d7490019040" providerId="ADAL" clId="{8DE7C8E4-AF9C-4E6C-88E2-EBA7C01C1A1A}" dt="2024-09-19T18:19:59.161" v="105" actId="931"/>
          <ac:spMkLst>
            <pc:docMk/>
            <pc:sldMk cId="2100337699" sldId="283"/>
            <ac:spMk id="5" creationId="{2C37FA6D-DF9C-7BC2-BF36-014D0D1F5B57}"/>
          </ac:spMkLst>
        </pc:spChg>
        <pc:picChg chg="add mod modCrop">
          <ac:chgData name="Skyla Moffett" userId="566b70b5-1d19-481f-b7de-3d7490019040" providerId="ADAL" clId="{8DE7C8E4-AF9C-4E6C-88E2-EBA7C01C1A1A}" dt="2024-09-19T18:20:03.354" v="106" actId="18131"/>
          <ac:picMkLst>
            <pc:docMk/>
            <pc:sldMk cId="2100337699" sldId="283"/>
            <ac:picMk id="7" creationId="{B1F7FCB4-0D76-98EF-3BA2-0AF2ABBA9427}"/>
          </ac:picMkLst>
        </pc:picChg>
      </pc:sldChg>
      <pc:sldChg chg="del">
        <pc:chgData name="Skyla Moffett" userId="566b70b5-1d19-481f-b7de-3d7490019040" providerId="ADAL" clId="{8DE7C8E4-AF9C-4E6C-88E2-EBA7C01C1A1A}" dt="2024-09-19T18:14:09.484" v="29" actId="2696"/>
        <pc:sldMkLst>
          <pc:docMk/>
          <pc:sldMk cId="2434779217" sldId="283"/>
        </pc:sldMkLst>
      </pc:sldChg>
      <pc:sldChg chg="del">
        <pc:chgData name="Skyla Moffett" userId="566b70b5-1d19-481f-b7de-3d7490019040" providerId="ADAL" clId="{8DE7C8E4-AF9C-4E6C-88E2-EBA7C01C1A1A}" dt="2024-09-19T18:14:09.484" v="29" actId="2696"/>
        <pc:sldMkLst>
          <pc:docMk/>
          <pc:sldMk cId="661143787" sldId="284"/>
        </pc:sldMkLst>
      </pc:sldChg>
      <pc:sldChg chg="addSp modSp new mod">
        <pc:chgData name="Skyla Moffett" userId="566b70b5-1d19-481f-b7de-3d7490019040" providerId="ADAL" clId="{8DE7C8E4-AF9C-4E6C-88E2-EBA7C01C1A1A}" dt="2024-09-19T18:14:47.938" v="43" actId="1076"/>
        <pc:sldMkLst>
          <pc:docMk/>
          <pc:sldMk cId="862797747" sldId="284"/>
        </pc:sldMkLst>
        <pc:spChg chg="mod">
          <ac:chgData name="Skyla Moffett" userId="566b70b5-1d19-481f-b7de-3d7490019040" providerId="ADAL" clId="{8DE7C8E4-AF9C-4E6C-88E2-EBA7C01C1A1A}" dt="2024-09-19T18:14:31.791" v="39" actId="20577"/>
          <ac:spMkLst>
            <pc:docMk/>
            <pc:sldMk cId="862797747" sldId="284"/>
            <ac:spMk id="3" creationId="{50BA9815-8E62-E248-81C9-5FEF800641A1}"/>
          </ac:spMkLst>
        </pc:spChg>
        <pc:spChg chg="mod">
          <ac:chgData name="Skyla Moffett" userId="566b70b5-1d19-481f-b7de-3d7490019040" providerId="ADAL" clId="{8DE7C8E4-AF9C-4E6C-88E2-EBA7C01C1A1A}" dt="2024-09-19T18:14:40.667" v="41" actId="14100"/>
          <ac:spMkLst>
            <pc:docMk/>
            <pc:sldMk cId="862797747" sldId="284"/>
            <ac:spMk id="4" creationId="{162D4F93-8844-B621-A3C6-BEBD7B5E6730}"/>
          </ac:spMkLst>
        </pc:spChg>
        <pc:picChg chg="add mod">
          <ac:chgData name="Skyla Moffett" userId="566b70b5-1d19-481f-b7de-3d7490019040" providerId="ADAL" clId="{8DE7C8E4-AF9C-4E6C-88E2-EBA7C01C1A1A}" dt="2024-09-19T18:14:47.938" v="43" actId="1076"/>
          <ac:picMkLst>
            <pc:docMk/>
            <pc:sldMk cId="862797747" sldId="284"/>
            <ac:picMk id="5" creationId="{E0DA6C7F-D611-0B91-74E0-B50FD3998D2C}"/>
          </ac:picMkLst>
        </pc:picChg>
      </pc:sldChg>
      <pc:sldChg chg="addSp modSp new mod">
        <pc:chgData name="Skyla Moffett" userId="566b70b5-1d19-481f-b7de-3d7490019040" providerId="ADAL" clId="{8DE7C8E4-AF9C-4E6C-88E2-EBA7C01C1A1A}" dt="2024-09-19T18:15:36.500" v="55" actId="1076"/>
        <pc:sldMkLst>
          <pc:docMk/>
          <pc:sldMk cId="723797655" sldId="285"/>
        </pc:sldMkLst>
        <pc:spChg chg="mod">
          <ac:chgData name="Skyla Moffett" userId="566b70b5-1d19-481f-b7de-3d7490019040" providerId="ADAL" clId="{8DE7C8E4-AF9C-4E6C-88E2-EBA7C01C1A1A}" dt="2024-09-19T18:15:18.231" v="50"/>
          <ac:spMkLst>
            <pc:docMk/>
            <pc:sldMk cId="723797655" sldId="285"/>
            <ac:spMk id="3" creationId="{D3252C5E-22B6-2CAA-58A1-1554C43F683C}"/>
          </ac:spMkLst>
        </pc:spChg>
        <pc:spChg chg="mod">
          <ac:chgData name="Skyla Moffett" userId="566b70b5-1d19-481f-b7de-3d7490019040" providerId="ADAL" clId="{8DE7C8E4-AF9C-4E6C-88E2-EBA7C01C1A1A}" dt="2024-09-19T18:15:26.103" v="51" actId="14100"/>
          <ac:spMkLst>
            <pc:docMk/>
            <pc:sldMk cId="723797655" sldId="285"/>
            <ac:spMk id="4" creationId="{9FEA9689-A715-176E-D79C-4A2EAD5719E1}"/>
          </ac:spMkLst>
        </pc:spChg>
        <pc:picChg chg="add mod">
          <ac:chgData name="Skyla Moffett" userId="566b70b5-1d19-481f-b7de-3d7490019040" providerId="ADAL" clId="{8DE7C8E4-AF9C-4E6C-88E2-EBA7C01C1A1A}" dt="2024-09-19T18:15:30.855" v="53" actId="1076"/>
          <ac:picMkLst>
            <pc:docMk/>
            <pc:sldMk cId="723797655" sldId="285"/>
            <ac:picMk id="5" creationId="{E87CECA7-EFD5-7284-9FF4-8C1D381D15B7}"/>
          </ac:picMkLst>
        </pc:picChg>
        <pc:picChg chg="add mod">
          <ac:chgData name="Skyla Moffett" userId="566b70b5-1d19-481f-b7de-3d7490019040" providerId="ADAL" clId="{8DE7C8E4-AF9C-4E6C-88E2-EBA7C01C1A1A}" dt="2024-09-19T18:15:36.500" v="55" actId="1076"/>
          <ac:picMkLst>
            <pc:docMk/>
            <pc:sldMk cId="723797655" sldId="285"/>
            <ac:picMk id="6" creationId="{972B2846-BF6E-F69C-F447-717A952D38A6}"/>
          </ac:picMkLst>
        </pc:picChg>
      </pc:sldChg>
      <pc:sldChg chg="del">
        <pc:chgData name="Skyla Moffett" userId="566b70b5-1d19-481f-b7de-3d7490019040" providerId="ADAL" clId="{8DE7C8E4-AF9C-4E6C-88E2-EBA7C01C1A1A}" dt="2024-09-19T18:14:09.484" v="29" actId="2696"/>
        <pc:sldMkLst>
          <pc:docMk/>
          <pc:sldMk cId="4135893354" sldId="285"/>
        </pc:sldMkLst>
      </pc:sldChg>
      <pc:sldChg chg="addSp modSp new mod">
        <pc:chgData name="Skyla Moffett" userId="566b70b5-1d19-481f-b7de-3d7490019040" providerId="ADAL" clId="{8DE7C8E4-AF9C-4E6C-88E2-EBA7C01C1A1A}" dt="2024-09-19T18:17:02.046" v="80" actId="1076"/>
        <pc:sldMkLst>
          <pc:docMk/>
          <pc:sldMk cId="3559294999" sldId="286"/>
        </pc:sldMkLst>
        <pc:spChg chg="mod">
          <ac:chgData name="Skyla Moffett" userId="566b70b5-1d19-481f-b7de-3d7490019040" providerId="ADAL" clId="{8DE7C8E4-AF9C-4E6C-88E2-EBA7C01C1A1A}" dt="2024-09-19T18:16:12.496" v="71" actId="20577"/>
          <ac:spMkLst>
            <pc:docMk/>
            <pc:sldMk cId="3559294999" sldId="286"/>
            <ac:spMk id="3" creationId="{22E0B297-1013-91C4-3674-0F3046518F41}"/>
          </ac:spMkLst>
        </pc:spChg>
        <pc:spChg chg="mod">
          <ac:chgData name="Skyla Moffett" userId="566b70b5-1d19-481f-b7de-3d7490019040" providerId="ADAL" clId="{8DE7C8E4-AF9C-4E6C-88E2-EBA7C01C1A1A}" dt="2024-09-19T18:16:53.862" v="79" actId="20577"/>
          <ac:spMkLst>
            <pc:docMk/>
            <pc:sldMk cId="3559294999" sldId="286"/>
            <ac:spMk id="4" creationId="{C4FFBC29-DD40-227E-B960-8B167A5B59E7}"/>
          </ac:spMkLst>
        </pc:spChg>
        <pc:spChg chg="add mod">
          <ac:chgData name="Skyla Moffett" userId="566b70b5-1d19-481f-b7de-3d7490019040" providerId="ADAL" clId="{8DE7C8E4-AF9C-4E6C-88E2-EBA7C01C1A1A}" dt="2024-09-19T18:17:02.046" v="80" actId="1076"/>
          <ac:spMkLst>
            <pc:docMk/>
            <pc:sldMk cId="3559294999" sldId="286"/>
            <ac:spMk id="6" creationId="{C56E0087-D3AC-CD3A-8BCE-A88E921E8C4E}"/>
          </ac:spMkLst>
        </pc:spChg>
        <pc:spChg chg="add mod">
          <ac:chgData name="Skyla Moffett" userId="566b70b5-1d19-481f-b7de-3d7490019040" providerId="ADAL" clId="{8DE7C8E4-AF9C-4E6C-88E2-EBA7C01C1A1A}" dt="2024-09-19T18:17:02.046" v="80" actId="1076"/>
          <ac:spMkLst>
            <pc:docMk/>
            <pc:sldMk cId="3559294999" sldId="286"/>
            <ac:spMk id="8" creationId="{8AEE5D01-0150-BBC3-36DB-0A854DB5C4D7}"/>
          </ac:spMkLst>
        </pc:spChg>
        <pc:picChg chg="add mod">
          <ac:chgData name="Skyla Moffett" userId="566b70b5-1d19-481f-b7de-3d7490019040" providerId="ADAL" clId="{8DE7C8E4-AF9C-4E6C-88E2-EBA7C01C1A1A}" dt="2024-09-19T18:17:02.046" v="80" actId="1076"/>
          <ac:picMkLst>
            <pc:docMk/>
            <pc:sldMk cId="3559294999" sldId="286"/>
            <ac:picMk id="5" creationId="{E8F1E961-3488-AC6B-FDC1-1B98D3C992A2}"/>
          </ac:picMkLst>
        </pc:picChg>
        <pc:picChg chg="add mod">
          <ac:chgData name="Skyla Moffett" userId="566b70b5-1d19-481f-b7de-3d7490019040" providerId="ADAL" clId="{8DE7C8E4-AF9C-4E6C-88E2-EBA7C01C1A1A}" dt="2024-09-19T18:17:02.046" v="80" actId="1076"/>
          <ac:picMkLst>
            <pc:docMk/>
            <pc:sldMk cId="3559294999" sldId="286"/>
            <ac:picMk id="7" creationId="{1F6F971F-5438-3597-B0AA-6EA43BA81811}"/>
          </ac:picMkLst>
        </pc:picChg>
      </pc:sldChg>
      <pc:sldChg chg="del">
        <pc:chgData name="Skyla Moffett" userId="566b70b5-1d19-481f-b7de-3d7490019040" providerId="ADAL" clId="{8DE7C8E4-AF9C-4E6C-88E2-EBA7C01C1A1A}" dt="2024-09-19T18:14:09.484" v="29" actId="2696"/>
        <pc:sldMkLst>
          <pc:docMk/>
          <pc:sldMk cId="3570731788" sldId="286"/>
        </pc:sldMkLst>
      </pc:sldChg>
      <pc:sldChg chg="del">
        <pc:chgData name="Skyla Moffett" userId="566b70b5-1d19-481f-b7de-3d7490019040" providerId="ADAL" clId="{8DE7C8E4-AF9C-4E6C-88E2-EBA7C01C1A1A}" dt="2024-09-19T18:14:09.484" v="29" actId="2696"/>
        <pc:sldMkLst>
          <pc:docMk/>
          <pc:sldMk cId="2115476457" sldId="287"/>
        </pc:sldMkLst>
      </pc:sldChg>
      <pc:sldChg chg="addSp modSp new mod">
        <pc:chgData name="Skyla Moffett" userId="566b70b5-1d19-481f-b7de-3d7490019040" providerId="ADAL" clId="{8DE7C8E4-AF9C-4E6C-88E2-EBA7C01C1A1A}" dt="2024-09-19T18:17:50.408" v="94" actId="1076"/>
        <pc:sldMkLst>
          <pc:docMk/>
          <pc:sldMk cId="3836581357" sldId="287"/>
        </pc:sldMkLst>
        <pc:spChg chg="mod">
          <ac:chgData name="Skyla Moffett" userId="566b70b5-1d19-481f-b7de-3d7490019040" providerId="ADAL" clId="{8DE7C8E4-AF9C-4E6C-88E2-EBA7C01C1A1A}" dt="2024-09-19T18:17:25.391" v="86"/>
          <ac:spMkLst>
            <pc:docMk/>
            <pc:sldMk cId="3836581357" sldId="287"/>
            <ac:spMk id="3" creationId="{53CE2CC6-5334-0A99-1ED2-A269F655393F}"/>
          </ac:spMkLst>
        </pc:spChg>
        <pc:spChg chg="mod">
          <ac:chgData name="Skyla Moffett" userId="566b70b5-1d19-481f-b7de-3d7490019040" providerId="ADAL" clId="{8DE7C8E4-AF9C-4E6C-88E2-EBA7C01C1A1A}" dt="2024-09-19T18:17:45.917" v="92" actId="14100"/>
          <ac:spMkLst>
            <pc:docMk/>
            <pc:sldMk cId="3836581357" sldId="287"/>
            <ac:spMk id="4" creationId="{6B9177A1-E2F1-A6AB-A9EB-E52D87DFC945}"/>
          </ac:spMkLst>
        </pc:spChg>
        <pc:picChg chg="add mod">
          <ac:chgData name="Skyla Moffett" userId="566b70b5-1d19-481f-b7de-3d7490019040" providerId="ADAL" clId="{8DE7C8E4-AF9C-4E6C-88E2-EBA7C01C1A1A}" dt="2024-09-19T18:17:43.690" v="91" actId="1076"/>
          <ac:picMkLst>
            <pc:docMk/>
            <pc:sldMk cId="3836581357" sldId="287"/>
            <ac:picMk id="5" creationId="{97AC50D9-01B1-93A7-B698-FDB864EAC3EB}"/>
          </ac:picMkLst>
        </pc:picChg>
        <pc:picChg chg="add mod">
          <ac:chgData name="Skyla Moffett" userId="566b70b5-1d19-481f-b7de-3d7490019040" providerId="ADAL" clId="{8DE7C8E4-AF9C-4E6C-88E2-EBA7C01C1A1A}" dt="2024-09-19T18:17:50.408" v="94" actId="1076"/>
          <ac:picMkLst>
            <pc:docMk/>
            <pc:sldMk cId="3836581357" sldId="287"/>
            <ac:picMk id="6" creationId="{1AF3410D-DFC7-BCA5-4D7B-5FEF1F3F5BAB}"/>
          </ac:picMkLst>
        </pc:picChg>
      </pc:sldChg>
      <pc:sldChg chg="del">
        <pc:chgData name="Skyla Moffett" userId="566b70b5-1d19-481f-b7de-3d7490019040" providerId="ADAL" clId="{8DE7C8E4-AF9C-4E6C-88E2-EBA7C01C1A1A}" dt="2024-09-19T18:14:09.484" v="29" actId="2696"/>
        <pc:sldMkLst>
          <pc:docMk/>
          <pc:sldMk cId="823444785" sldId="288"/>
        </pc:sldMkLst>
      </pc:sldChg>
      <pc:sldChg chg="modSp new mod">
        <pc:chgData name="Skyla Moffett" userId="566b70b5-1d19-481f-b7de-3d7490019040" providerId="ADAL" clId="{8DE7C8E4-AF9C-4E6C-88E2-EBA7C01C1A1A}" dt="2024-09-19T18:18:17.505" v="99"/>
        <pc:sldMkLst>
          <pc:docMk/>
          <pc:sldMk cId="2609493451" sldId="288"/>
        </pc:sldMkLst>
        <pc:spChg chg="mod">
          <ac:chgData name="Skyla Moffett" userId="566b70b5-1d19-481f-b7de-3d7490019040" providerId="ADAL" clId="{8DE7C8E4-AF9C-4E6C-88E2-EBA7C01C1A1A}" dt="2024-09-19T18:18:17.505" v="99"/>
          <ac:spMkLst>
            <pc:docMk/>
            <pc:sldMk cId="2609493451" sldId="288"/>
            <ac:spMk id="3" creationId="{2D495730-921D-9369-8E62-CC5799AFAB33}"/>
          </ac:spMkLst>
        </pc:spChg>
        <pc:spChg chg="mod">
          <ac:chgData name="Skyla Moffett" userId="566b70b5-1d19-481f-b7de-3d7490019040" providerId="ADAL" clId="{8DE7C8E4-AF9C-4E6C-88E2-EBA7C01C1A1A}" dt="2024-09-19T18:18:12.863" v="98"/>
          <ac:spMkLst>
            <pc:docMk/>
            <pc:sldMk cId="2609493451" sldId="288"/>
            <ac:spMk id="4" creationId="{440A5A58-0475-029C-4978-2C14A5AD2C1D}"/>
          </ac:spMkLst>
        </pc:spChg>
      </pc:sldChg>
      <pc:sldChg chg="addSp delSp modSp new mod">
        <pc:chgData name="Skyla Moffett" userId="566b70b5-1d19-481f-b7de-3d7490019040" providerId="ADAL" clId="{8DE7C8E4-AF9C-4E6C-88E2-EBA7C01C1A1A}" dt="2024-09-19T18:21:18.069" v="118" actId="18131"/>
        <pc:sldMkLst>
          <pc:docMk/>
          <pc:sldMk cId="1202654839" sldId="289"/>
        </pc:sldMkLst>
        <pc:spChg chg="mod">
          <ac:chgData name="Skyla Moffett" userId="566b70b5-1d19-481f-b7de-3d7490019040" providerId="ADAL" clId="{8DE7C8E4-AF9C-4E6C-88E2-EBA7C01C1A1A}" dt="2024-09-19T18:20:45.401" v="116"/>
          <ac:spMkLst>
            <pc:docMk/>
            <pc:sldMk cId="1202654839" sldId="289"/>
            <ac:spMk id="3" creationId="{DA689DD7-C971-E8F4-D548-14BFEE0083BD}"/>
          </ac:spMkLst>
        </pc:spChg>
        <pc:spChg chg="mod">
          <ac:chgData name="Skyla Moffett" userId="566b70b5-1d19-481f-b7de-3d7490019040" providerId="ADAL" clId="{8DE7C8E4-AF9C-4E6C-88E2-EBA7C01C1A1A}" dt="2024-09-19T18:20:41.038" v="115"/>
          <ac:spMkLst>
            <pc:docMk/>
            <pc:sldMk cId="1202654839" sldId="289"/>
            <ac:spMk id="4" creationId="{D7E41F73-E96A-E748-C5EC-F0AA41DB2D83}"/>
          </ac:spMkLst>
        </pc:spChg>
        <pc:spChg chg="del">
          <ac:chgData name="Skyla Moffett" userId="566b70b5-1d19-481f-b7de-3d7490019040" providerId="ADAL" clId="{8DE7C8E4-AF9C-4E6C-88E2-EBA7C01C1A1A}" dt="2024-09-19T18:21:13.265" v="117" actId="931"/>
          <ac:spMkLst>
            <pc:docMk/>
            <pc:sldMk cId="1202654839" sldId="289"/>
            <ac:spMk id="5" creationId="{7B8D10B8-5910-3529-2733-C11A184043C6}"/>
          </ac:spMkLst>
        </pc:spChg>
        <pc:picChg chg="add mod modCrop">
          <ac:chgData name="Skyla Moffett" userId="566b70b5-1d19-481f-b7de-3d7490019040" providerId="ADAL" clId="{8DE7C8E4-AF9C-4E6C-88E2-EBA7C01C1A1A}" dt="2024-09-19T18:21:18.069" v="118" actId="18131"/>
          <ac:picMkLst>
            <pc:docMk/>
            <pc:sldMk cId="1202654839" sldId="289"/>
            <ac:picMk id="7" creationId="{123EF962-C2DB-820F-AC00-8F479006A463}"/>
          </ac:picMkLst>
        </pc:picChg>
      </pc:sldChg>
      <pc:sldChg chg="modSp new mod">
        <pc:chgData name="Skyla Moffett" userId="566b70b5-1d19-481f-b7de-3d7490019040" providerId="ADAL" clId="{8DE7C8E4-AF9C-4E6C-88E2-EBA7C01C1A1A}" dt="2024-09-19T18:20:29.360" v="114"/>
        <pc:sldMkLst>
          <pc:docMk/>
          <pc:sldMk cId="1769844230" sldId="290"/>
        </pc:sldMkLst>
        <pc:spChg chg="mod">
          <ac:chgData name="Skyla Moffett" userId="566b70b5-1d19-481f-b7de-3d7490019040" providerId="ADAL" clId="{8DE7C8E4-AF9C-4E6C-88E2-EBA7C01C1A1A}" dt="2024-09-19T18:20:26.223" v="113"/>
          <ac:spMkLst>
            <pc:docMk/>
            <pc:sldMk cId="1769844230" sldId="290"/>
            <ac:spMk id="3" creationId="{38A33B28-F927-2824-CB93-48EEEDAB882C}"/>
          </ac:spMkLst>
        </pc:spChg>
        <pc:spChg chg="mod">
          <ac:chgData name="Skyla Moffett" userId="566b70b5-1d19-481f-b7de-3d7490019040" providerId="ADAL" clId="{8DE7C8E4-AF9C-4E6C-88E2-EBA7C01C1A1A}" dt="2024-09-19T18:20:29.360" v="114"/>
          <ac:spMkLst>
            <pc:docMk/>
            <pc:sldMk cId="1769844230" sldId="290"/>
            <ac:spMk id="4" creationId="{D12C6B8E-72BB-1942-3F7E-568C0FAB2458}"/>
          </ac:spMkLst>
        </pc:spChg>
      </pc:sldChg>
      <pc:sldChg chg="del">
        <pc:chgData name="Skyla Moffett" userId="566b70b5-1d19-481f-b7de-3d7490019040" providerId="ADAL" clId="{8DE7C8E4-AF9C-4E6C-88E2-EBA7C01C1A1A}" dt="2024-09-19T18:14:09.484" v="29" actId="2696"/>
        <pc:sldMkLst>
          <pc:docMk/>
          <pc:sldMk cId="2993146062" sldId="290"/>
        </pc:sldMkLst>
      </pc:sldChg>
      <pc:sldChg chg="addSp delSp modSp new mod">
        <pc:chgData name="Skyla Moffett" userId="566b70b5-1d19-481f-b7de-3d7490019040" providerId="ADAL" clId="{8DE7C8E4-AF9C-4E6C-88E2-EBA7C01C1A1A}" dt="2024-09-19T18:23:37.574" v="148" actId="14100"/>
        <pc:sldMkLst>
          <pc:docMk/>
          <pc:sldMk cId="4081575200" sldId="291"/>
        </pc:sldMkLst>
        <pc:spChg chg="mod">
          <ac:chgData name="Skyla Moffett" userId="566b70b5-1d19-481f-b7de-3d7490019040" providerId="ADAL" clId="{8DE7C8E4-AF9C-4E6C-88E2-EBA7C01C1A1A}" dt="2024-09-19T18:23:10.299" v="142"/>
          <ac:spMkLst>
            <pc:docMk/>
            <pc:sldMk cId="4081575200" sldId="291"/>
            <ac:spMk id="3" creationId="{66FC26CD-7BB1-4B97-7CB6-DC36F933F7AF}"/>
          </ac:spMkLst>
        </pc:spChg>
        <pc:spChg chg="mod">
          <ac:chgData name="Skyla Moffett" userId="566b70b5-1d19-481f-b7de-3d7490019040" providerId="ADAL" clId="{8DE7C8E4-AF9C-4E6C-88E2-EBA7C01C1A1A}" dt="2024-09-19T18:23:37.574" v="148" actId="14100"/>
          <ac:spMkLst>
            <pc:docMk/>
            <pc:sldMk cId="4081575200" sldId="291"/>
            <ac:spMk id="4" creationId="{5DE3FC36-86E9-783A-7E7D-11DF060DB9DC}"/>
          </ac:spMkLst>
        </pc:spChg>
        <pc:spChg chg="del">
          <ac:chgData name="Skyla Moffett" userId="566b70b5-1d19-481f-b7de-3d7490019040" providerId="ADAL" clId="{8DE7C8E4-AF9C-4E6C-88E2-EBA7C01C1A1A}" dt="2024-09-19T18:23:12.522" v="143" actId="21"/>
          <ac:spMkLst>
            <pc:docMk/>
            <pc:sldMk cId="4081575200" sldId="291"/>
            <ac:spMk id="5" creationId="{1876131E-95BD-C47C-CD34-77BF14AA5514}"/>
          </ac:spMkLst>
        </pc:spChg>
        <pc:spChg chg="add del mod">
          <ac:chgData name="Skyla Moffett" userId="566b70b5-1d19-481f-b7de-3d7490019040" providerId="ADAL" clId="{8DE7C8E4-AF9C-4E6C-88E2-EBA7C01C1A1A}" dt="2024-09-19T18:23:21.436" v="145" actId="21"/>
          <ac:spMkLst>
            <pc:docMk/>
            <pc:sldMk cId="4081575200" sldId="291"/>
            <ac:spMk id="6" creationId="{FD27551A-643F-961E-A5D9-FDBD55308604}"/>
          </ac:spMkLst>
        </pc:spChg>
        <pc:picChg chg="add mod">
          <ac:chgData name="Skyla Moffett" userId="566b70b5-1d19-481f-b7de-3d7490019040" providerId="ADAL" clId="{8DE7C8E4-AF9C-4E6C-88E2-EBA7C01C1A1A}" dt="2024-09-19T18:23:28.325" v="147" actId="1076"/>
          <ac:picMkLst>
            <pc:docMk/>
            <pc:sldMk cId="4081575200" sldId="291"/>
            <ac:picMk id="7" creationId="{D7A305F3-9E94-E590-E21F-4DD7CA7F8767}"/>
          </ac:picMkLst>
        </pc:picChg>
        <pc:picChg chg="add mod">
          <ac:chgData name="Skyla Moffett" userId="566b70b5-1d19-481f-b7de-3d7490019040" providerId="ADAL" clId="{8DE7C8E4-AF9C-4E6C-88E2-EBA7C01C1A1A}" dt="2024-09-19T18:23:17.196" v="144"/>
          <ac:picMkLst>
            <pc:docMk/>
            <pc:sldMk cId="4081575200" sldId="291"/>
            <ac:picMk id="8" creationId="{3E83ADA7-A2DA-DFBF-A301-F6DFC0043E3F}"/>
          </ac:picMkLst>
        </pc:picChg>
      </pc:sldChg>
      <pc:sldChg chg="del">
        <pc:chgData name="Skyla Moffett" userId="566b70b5-1d19-481f-b7de-3d7490019040" providerId="ADAL" clId="{8DE7C8E4-AF9C-4E6C-88E2-EBA7C01C1A1A}" dt="2024-09-19T18:14:09.484" v="29" actId="2696"/>
        <pc:sldMkLst>
          <pc:docMk/>
          <pc:sldMk cId="4098248161" sldId="291"/>
        </pc:sldMkLst>
      </pc:sldChg>
      <pc:sldChg chg="addSp modSp new mod">
        <pc:chgData name="Skyla Moffett" userId="566b70b5-1d19-481f-b7de-3d7490019040" providerId="ADAL" clId="{8DE7C8E4-AF9C-4E6C-88E2-EBA7C01C1A1A}" dt="2024-09-19T18:22:17.986" v="132" actId="1076"/>
        <pc:sldMkLst>
          <pc:docMk/>
          <pc:sldMk cId="1687802761" sldId="292"/>
        </pc:sldMkLst>
        <pc:spChg chg="mod">
          <ac:chgData name="Skyla Moffett" userId="566b70b5-1d19-481f-b7de-3d7490019040" providerId="ADAL" clId="{8DE7C8E4-AF9C-4E6C-88E2-EBA7C01C1A1A}" dt="2024-09-19T18:21:51.489" v="125"/>
          <ac:spMkLst>
            <pc:docMk/>
            <pc:sldMk cId="1687802761" sldId="292"/>
            <ac:spMk id="3" creationId="{040A2FA2-AFC2-EE18-8F92-99AA0F87E391}"/>
          </ac:spMkLst>
        </pc:spChg>
        <pc:spChg chg="mod">
          <ac:chgData name="Skyla Moffett" userId="566b70b5-1d19-481f-b7de-3d7490019040" providerId="ADAL" clId="{8DE7C8E4-AF9C-4E6C-88E2-EBA7C01C1A1A}" dt="2024-09-19T18:22:14.934" v="131" actId="14100"/>
          <ac:spMkLst>
            <pc:docMk/>
            <pc:sldMk cId="1687802761" sldId="292"/>
            <ac:spMk id="4" creationId="{6CB4F11E-B4D4-C25A-5546-7AB7B9B6CD11}"/>
          </ac:spMkLst>
        </pc:spChg>
        <pc:picChg chg="add mod">
          <ac:chgData name="Skyla Moffett" userId="566b70b5-1d19-481f-b7de-3d7490019040" providerId="ADAL" clId="{8DE7C8E4-AF9C-4E6C-88E2-EBA7C01C1A1A}" dt="2024-09-19T18:22:17.986" v="132" actId="1076"/>
          <ac:picMkLst>
            <pc:docMk/>
            <pc:sldMk cId="1687802761" sldId="292"/>
            <ac:picMk id="5" creationId="{A6788F99-7CD6-0829-9EF8-A2F162D83228}"/>
          </ac:picMkLst>
        </pc:picChg>
        <pc:picChg chg="add mod">
          <ac:chgData name="Skyla Moffett" userId="566b70b5-1d19-481f-b7de-3d7490019040" providerId="ADAL" clId="{8DE7C8E4-AF9C-4E6C-88E2-EBA7C01C1A1A}" dt="2024-09-19T18:22:12.747" v="130" actId="1076"/>
          <ac:picMkLst>
            <pc:docMk/>
            <pc:sldMk cId="1687802761" sldId="292"/>
            <ac:picMk id="6" creationId="{8C64770C-B712-A1D6-7C8E-501D735A5A1D}"/>
          </ac:picMkLst>
        </pc:picChg>
      </pc:sldChg>
      <pc:sldChg chg="addSp modSp new mod">
        <pc:chgData name="Skyla Moffett" userId="566b70b5-1d19-481f-b7de-3d7490019040" providerId="ADAL" clId="{8DE7C8E4-AF9C-4E6C-88E2-EBA7C01C1A1A}" dt="2024-09-19T18:22:53.375" v="140" actId="1076"/>
        <pc:sldMkLst>
          <pc:docMk/>
          <pc:sldMk cId="3245638814" sldId="293"/>
        </pc:sldMkLst>
        <pc:spChg chg="mod">
          <ac:chgData name="Skyla Moffett" userId="566b70b5-1d19-481f-b7de-3d7490019040" providerId="ADAL" clId="{8DE7C8E4-AF9C-4E6C-88E2-EBA7C01C1A1A}" dt="2024-09-19T18:22:37.873" v="137"/>
          <ac:spMkLst>
            <pc:docMk/>
            <pc:sldMk cId="3245638814" sldId="293"/>
            <ac:spMk id="3" creationId="{1E31F922-D27A-4C8E-50BF-D5DC92F81728}"/>
          </ac:spMkLst>
        </pc:spChg>
        <pc:spChg chg="mod">
          <ac:chgData name="Skyla Moffett" userId="566b70b5-1d19-481f-b7de-3d7490019040" providerId="ADAL" clId="{8DE7C8E4-AF9C-4E6C-88E2-EBA7C01C1A1A}" dt="2024-09-19T18:22:46.379" v="138" actId="14100"/>
          <ac:spMkLst>
            <pc:docMk/>
            <pc:sldMk cId="3245638814" sldId="293"/>
            <ac:spMk id="4" creationId="{34E11550-0923-A1A7-E1BD-E69AAC5E7D72}"/>
          </ac:spMkLst>
        </pc:spChg>
        <pc:picChg chg="add mod">
          <ac:chgData name="Skyla Moffett" userId="566b70b5-1d19-481f-b7de-3d7490019040" providerId="ADAL" clId="{8DE7C8E4-AF9C-4E6C-88E2-EBA7C01C1A1A}" dt="2024-09-19T18:22:53.375" v="140" actId="1076"/>
          <ac:picMkLst>
            <pc:docMk/>
            <pc:sldMk cId="3245638814" sldId="293"/>
            <ac:picMk id="5" creationId="{07F5EDA1-6A20-3DDE-A75B-E8E12E828432}"/>
          </ac:picMkLst>
        </pc:picChg>
      </pc:sldChg>
      <pc:sldChg chg="addSp delSp modSp new mod">
        <pc:chgData name="Skyla Moffett" userId="566b70b5-1d19-481f-b7de-3d7490019040" providerId="ADAL" clId="{8DE7C8E4-AF9C-4E6C-88E2-EBA7C01C1A1A}" dt="2024-09-19T18:27:46.550" v="210" actId="18131"/>
        <pc:sldMkLst>
          <pc:docMk/>
          <pc:sldMk cId="472806708" sldId="294"/>
        </pc:sldMkLst>
        <pc:spChg chg="mod">
          <ac:chgData name="Skyla Moffett" userId="566b70b5-1d19-481f-b7de-3d7490019040" providerId="ADAL" clId="{8DE7C8E4-AF9C-4E6C-88E2-EBA7C01C1A1A}" dt="2024-09-19T18:25:13.185" v="163"/>
          <ac:spMkLst>
            <pc:docMk/>
            <pc:sldMk cId="472806708" sldId="294"/>
            <ac:spMk id="3" creationId="{E68C6AEA-4DC9-91DC-63E8-E6A5904C6D32}"/>
          </ac:spMkLst>
        </pc:spChg>
        <pc:spChg chg="mod">
          <ac:chgData name="Skyla Moffett" userId="566b70b5-1d19-481f-b7de-3d7490019040" providerId="ADAL" clId="{8DE7C8E4-AF9C-4E6C-88E2-EBA7C01C1A1A}" dt="2024-09-19T18:25:40.492" v="166" actId="14100"/>
          <ac:spMkLst>
            <pc:docMk/>
            <pc:sldMk cId="472806708" sldId="294"/>
            <ac:spMk id="4" creationId="{4361241D-2E81-6851-4C55-23A39E76D545}"/>
          </ac:spMkLst>
        </pc:spChg>
        <pc:spChg chg="del">
          <ac:chgData name="Skyla Moffett" userId="566b70b5-1d19-481f-b7de-3d7490019040" providerId="ADAL" clId="{8DE7C8E4-AF9C-4E6C-88E2-EBA7C01C1A1A}" dt="2024-09-19T18:25:34.666" v="165" actId="931"/>
          <ac:spMkLst>
            <pc:docMk/>
            <pc:sldMk cId="472806708" sldId="294"/>
            <ac:spMk id="5" creationId="{7619A5E3-D4D3-8CA6-10DA-79AF5FA7B376}"/>
          </ac:spMkLst>
        </pc:spChg>
        <pc:picChg chg="add mod modCrop">
          <ac:chgData name="Skyla Moffett" userId="566b70b5-1d19-481f-b7de-3d7490019040" providerId="ADAL" clId="{8DE7C8E4-AF9C-4E6C-88E2-EBA7C01C1A1A}" dt="2024-09-19T18:27:46.550" v="210" actId="18131"/>
          <ac:picMkLst>
            <pc:docMk/>
            <pc:sldMk cId="472806708" sldId="294"/>
            <ac:picMk id="7" creationId="{84D74000-B132-1E0B-9E25-397FD494CAAF}"/>
          </ac:picMkLst>
        </pc:picChg>
      </pc:sldChg>
      <pc:sldChg chg="addSp modSp new mod">
        <pc:chgData name="Skyla Moffett" userId="566b70b5-1d19-481f-b7de-3d7490019040" providerId="ADAL" clId="{8DE7C8E4-AF9C-4E6C-88E2-EBA7C01C1A1A}" dt="2024-09-19T18:24:58.222" v="162" actId="1076"/>
        <pc:sldMkLst>
          <pc:docMk/>
          <pc:sldMk cId="4134498084" sldId="295"/>
        </pc:sldMkLst>
        <pc:spChg chg="mod">
          <ac:chgData name="Skyla Moffett" userId="566b70b5-1d19-481f-b7de-3d7490019040" providerId="ADAL" clId="{8DE7C8E4-AF9C-4E6C-88E2-EBA7C01C1A1A}" dt="2024-09-19T18:24:28.535" v="155"/>
          <ac:spMkLst>
            <pc:docMk/>
            <pc:sldMk cId="4134498084" sldId="295"/>
            <ac:spMk id="3" creationId="{3FDF08E3-A7C1-A9BB-8998-9DDCE2E3DF64}"/>
          </ac:spMkLst>
        </pc:spChg>
        <pc:spChg chg="mod">
          <ac:chgData name="Skyla Moffett" userId="566b70b5-1d19-481f-b7de-3d7490019040" providerId="ADAL" clId="{8DE7C8E4-AF9C-4E6C-88E2-EBA7C01C1A1A}" dt="2024-09-19T18:24:39.801" v="157" actId="14100"/>
          <ac:spMkLst>
            <pc:docMk/>
            <pc:sldMk cId="4134498084" sldId="295"/>
            <ac:spMk id="4" creationId="{03C95A66-A694-470D-818D-3654AD0F4AD0}"/>
          </ac:spMkLst>
        </pc:spChg>
        <pc:picChg chg="add mod">
          <ac:chgData name="Skyla Moffett" userId="566b70b5-1d19-481f-b7de-3d7490019040" providerId="ADAL" clId="{8DE7C8E4-AF9C-4E6C-88E2-EBA7C01C1A1A}" dt="2024-09-19T18:24:58.222" v="162" actId="1076"/>
          <ac:picMkLst>
            <pc:docMk/>
            <pc:sldMk cId="4134498084" sldId="295"/>
            <ac:picMk id="5" creationId="{50A5BDFF-1EE7-DB2C-D061-3E80486676AD}"/>
          </ac:picMkLst>
        </pc:picChg>
      </pc:sldChg>
      <pc:sldChg chg="addSp delSp modSp new mod">
        <pc:chgData name="Skyla Moffett" userId="566b70b5-1d19-481f-b7de-3d7490019040" providerId="ADAL" clId="{8DE7C8E4-AF9C-4E6C-88E2-EBA7C01C1A1A}" dt="2024-09-19T18:26:35.947" v="178" actId="1076"/>
        <pc:sldMkLst>
          <pc:docMk/>
          <pc:sldMk cId="4167361701" sldId="296"/>
        </pc:sldMkLst>
        <pc:spChg chg="mod">
          <ac:chgData name="Skyla Moffett" userId="566b70b5-1d19-481f-b7de-3d7490019040" providerId="ADAL" clId="{8DE7C8E4-AF9C-4E6C-88E2-EBA7C01C1A1A}" dt="2024-09-19T18:26:11.260" v="170"/>
          <ac:spMkLst>
            <pc:docMk/>
            <pc:sldMk cId="4167361701" sldId="296"/>
            <ac:spMk id="3" creationId="{853EBAD2-7991-4EAC-A395-18E88A038B1D}"/>
          </ac:spMkLst>
        </pc:spChg>
        <pc:spChg chg="del">
          <ac:chgData name="Skyla Moffett" userId="566b70b5-1d19-481f-b7de-3d7490019040" providerId="ADAL" clId="{8DE7C8E4-AF9C-4E6C-88E2-EBA7C01C1A1A}" dt="2024-09-19T18:26:13.486" v="171" actId="21"/>
          <ac:spMkLst>
            <pc:docMk/>
            <pc:sldMk cId="4167361701" sldId="296"/>
            <ac:spMk id="4" creationId="{1EB6362B-B1F2-DDB3-D4DF-342EC2642771}"/>
          </ac:spMkLst>
        </pc:spChg>
        <pc:picChg chg="add mod">
          <ac:chgData name="Skyla Moffett" userId="566b70b5-1d19-481f-b7de-3d7490019040" providerId="ADAL" clId="{8DE7C8E4-AF9C-4E6C-88E2-EBA7C01C1A1A}" dt="2024-09-19T18:26:35.947" v="178" actId="1076"/>
          <ac:picMkLst>
            <pc:docMk/>
            <pc:sldMk cId="4167361701" sldId="296"/>
            <ac:picMk id="5" creationId="{D96C2847-36BA-6131-EFC1-844A74CC7978}"/>
          </ac:picMkLst>
        </pc:picChg>
      </pc:sldChg>
      <pc:sldChg chg="modSp new mod">
        <pc:chgData name="Skyla Moffett" userId="566b70b5-1d19-481f-b7de-3d7490019040" providerId="ADAL" clId="{8DE7C8E4-AF9C-4E6C-88E2-EBA7C01C1A1A}" dt="2024-09-19T18:27:17.858" v="207"/>
        <pc:sldMkLst>
          <pc:docMk/>
          <pc:sldMk cId="3378157129" sldId="297"/>
        </pc:sldMkLst>
        <pc:spChg chg="mod">
          <ac:chgData name="Skyla Moffett" userId="566b70b5-1d19-481f-b7de-3d7490019040" providerId="ADAL" clId="{8DE7C8E4-AF9C-4E6C-88E2-EBA7C01C1A1A}" dt="2024-09-19T18:27:17.858" v="207"/>
          <ac:spMkLst>
            <pc:docMk/>
            <pc:sldMk cId="3378157129" sldId="297"/>
            <ac:spMk id="3" creationId="{79A95B88-D998-AF83-7E89-327EC41969BE}"/>
          </ac:spMkLst>
        </pc:spChg>
        <pc:spChg chg="mod">
          <ac:chgData name="Skyla Moffett" userId="566b70b5-1d19-481f-b7de-3d7490019040" providerId="ADAL" clId="{8DE7C8E4-AF9C-4E6C-88E2-EBA7C01C1A1A}" dt="2024-09-19T18:27:13.436" v="206"/>
          <ac:spMkLst>
            <pc:docMk/>
            <pc:sldMk cId="3378157129" sldId="297"/>
            <ac:spMk id="4" creationId="{3804C2C3-02BE-BE20-21BE-060800C2DE82}"/>
          </ac:spMkLst>
        </pc:spChg>
      </pc:sldChg>
      <pc:sldChg chg="modSp new del mod">
        <pc:chgData name="Skyla Moffett" userId="566b70b5-1d19-481f-b7de-3d7490019040" providerId="ADAL" clId="{8DE7C8E4-AF9C-4E6C-88E2-EBA7C01C1A1A}" dt="2024-09-19T18:27:08.731" v="204" actId="2696"/>
        <pc:sldMkLst>
          <pc:docMk/>
          <pc:sldMk cId="3415197273" sldId="297"/>
        </pc:sldMkLst>
        <pc:spChg chg="mod">
          <ac:chgData name="Skyla Moffett" userId="566b70b5-1d19-481f-b7de-3d7490019040" providerId="ADAL" clId="{8DE7C8E4-AF9C-4E6C-88E2-EBA7C01C1A1A}" dt="2024-09-19T18:27:06.054" v="203" actId="20577"/>
          <ac:spMkLst>
            <pc:docMk/>
            <pc:sldMk cId="3415197273" sldId="297"/>
            <ac:spMk id="3" creationId="{5A5557C1-0AC8-099E-E0EB-9F789E12F79E}"/>
          </ac:spMkLst>
        </pc:spChg>
        <pc:spChg chg="mod">
          <ac:chgData name="Skyla Moffett" userId="566b70b5-1d19-481f-b7de-3d7490019040" providerId="ADAL" clId="{8DE7C8E4-AF9C-4E6C-88E2-EBA7C01C1A1A}" dt="2024-09-19T18:27:05.056" v="200"/>
          <ac:spMkLst>
            <pc:docMk/>
            <pc:sldMk cId="3415197273" sldId="297"/>
            <ac:spMk id="4" creationId="{86FD9F85-8167-0B5C-8CC8-F2DB2817A75B}"/>
          </ac:spMkLst>
        </pc:spChg>
      </pc:sldChg>
    </pc:docChg>
  </pc:docChgLst>
  <pc:docChgLst>
    <pc:chgData name="Skyla Moffett" userId="566b70b5-1d19-481f-b7de-3d7490019040" providerId="ADAL" clId="{2B4FB7A2-C822-4FEF-9CB8-DF1E178C6618}"/>
    <pc:docChg chg="undo custSel addSld delSld modSld">
      <pc:chgData name="Skyla Moffett" userId="566b70b5-1d19-481f-b7de-3d7490019040" providerId="ADAL" clId="{2B4FB7A2-C822-4FEF-9CB8-DF1E178C6618}" dt="2024-09-19T18:09:56.968" v="110"/>
      <pc:docMkLst>
        <pc:docMk/>
      </pc:docMkLst>
      <pc:sldChg chg="modSp mod">
        <pc:chgData name="Skyla Moffett" userId="566b70b5-1d19-481f-b7de-3d7490019040" providerId="ADAL" clId="{2B4FB7A2-C822-4FEF-9CB8-DF1E178C6618}" dt="2024-09-19T17:43:34.795" v="10" actId="14826"/>
        <pc:sldMkLst>
          <pc:docMk/>
          <pc:sldMk cId="2377802797" sldId="267"/>
        </pc:sldMkLst>
        <pc:spChg chg="mod">
          <ac:chgData name="Skyla Moffett" userId="566b70b5-1d19-481f-b7de-3d7490019040" providerId="ADAL" clId="{2B4FB7A2-C822-4FEF-9CB8-DF1E178C6618}" dt="2024-09-19T17:42:48.568" v="9" actId="20577"/>
          <ac:spMkLst>
            <pc:docMk/>
            <pc:sldMk cId="2377802797" sldId="267"/>
            <ac:spMk id="3" creationId="{0F6CE891-02CB-0048-9344-169898426E8C}"/>
          </ac:spMkLst>
        </pc:spChg>
        <pc:picChg chg="mod">
          <ac:chgData name="Skyla Moffett" userId="566b70b5-1d19-481f-b7de-3d7490019040" providerId="ADAL" clId="{2B4FB7A2-C822-4FEF-9CB8-DF1E178C6618}" dt="2024-09-19T17:43:34.795" v="10" actId="14826"/>
          <ac:picMkLst>
            <pc:docMk/>
            <pc:sldMk cId="2377802797" sldId="267"/>
            <ac:picMk id="4" creationId="{C8D33DD1-C7DF-65C2-1501-0A0D8603F295}"/>
          </ac:picMkLst>
        </pc:picChg>
      </pc:sldChg>
      <pc:sldChg chg="addSp delSp modSp new mod modNotesTx">
        <pc:chgData name="Skyla Moffett" userId="566b70b5-1d19-481f-b7de-3d7490019040" providerId="ADAL" clId="{2B4FB7A2-C822-4FEF-9CB8-DF1E178C6618}" dt="2024-09-19T17:46:36.178" v="16"/>
        <pc:sldMkLst>
          <pc:docMk/>
          <pc:sldMk cId="2434779217" sldId="283"/>
        </pc:sldMkLst>
        <pc:spChg chg="mod">
          <ac:chgData name="Skyla Moffett" userId="566b70b5-1d19-481f-b7de-3d7490019040" providerId="ADAL" clId="{2B4FB7A2-C822-4FEF-9CB8-DF1E178C6618}" dt="2024-09-19T17:43:54.544" v="14"/>
          <ac:spMkLst>
            <pc:docMk/>
            <pc:sldMk cId="2434779217" sldId="283"/>
            <ac:spMk id="3" creationId="{1D2460D9-3BDC-470E-85D0-463EB77BAD0C}"/>
          </ac:spMkLst>
        </pc:spChg>
        <pc:spChg chg="mod">
          <ac:chgData name="Skyla Moffett" userId="566b70b5-1d19-481f-b7de-3d7490019040" providerId="ADAL" clId="{2B4FB7A2-C822-4FEF-9CB8-DF1E178C6618}" dt="2024-09-19T17:43:50.321" v="13"/>
          <ac:spMkLst>
            <pc:docMk/>
            <pc:sldMk cId="2434779217" sldId="283"/>
            <ac:spMk id="4" creationId="{120BC4C9-53E2-4813-AD6C-0BED020899F0}"/>
          </ac:spMkLst>
        </pc:spChg>
        <pc:spChg chg="del">
          <ac:chgData name="Skyla Moffett" userId="566b70b5-1d19-481f-b7de-3d7490019040" providerId="ADAL" clId="{2B4FB7A2-C822-4FEF-9CB8-DF1E178C6618}" dt="2024-09-19T17:45:46.983" v="15" actId="931"/>
          <ac:spMkLst>
            <pc:docMk/>
            <pc:sldMk cId="2434779217" sldId="283"/>
            <ac:spMk id="5" creationId="{624CE4C0-EF8B-8351-F31B-0BCAA0AABEDD}"/>
          </ac:spMkLst>
        </pc:spChg>
        <pc:picChg chg="add mod">
          <ac:chgData name="Skyla Moffett" userId="566b70b5-1d19-481f-b7de-3d7490019040" providerId="ADAL" clId="{2B4FB7A2-C822-4FEF-9CB8-DF1E178C6618}" dt="2024-09-19T17:45:46.983" v="15" actId="931"/>
          <ac:picMkLst>
            <pc:docMk/>
            <pc:sldMk cId="2434779217" sldId="283"/>
            <ac:picMk id="7" creationId="{9A45CBB0-0337-C8BB-95FC-4B31DDC900A6}"/>
          </ac:picMkLst>
        </pc:picChg>
      </pc:sldChg>
      <pc:sldChg chg="del">
        <pc:chgData name="Skyla Moffett" userId="566b70b5-1d19-481f-b7de-3d7490019040" providerId="ADAL" clId="{2B4FB7A2-C822-4FEF-9CB8-DF1E178C6618}" dt="2024-09-19T17:43:43.840" v="11" actId="2696"/>
        <pc:sldMkLst>
          <pc:docMk/>
          <pc:sldMk cId="320756199" sldId="284"/>
        </pc:sldMkLst>
      </pc:sldChg>
      <pc:sldChg chg="addSp delSp modSp new mod modNotesTx">
        <pc:chgData name="Skyla Moffett" userId="566b70b5-1d19-481f-b7de-3d7490019040" providerId="ADAL" clId="{2B4FB7A2-C822-4FEF-9CB8-DF1E178C6618}" dt="2024-09-19T17:47:16.225" v="26"/>
        <pc:sldMkLst>
          <pc:docMk/>
          <pc:sldMk cId="661143787" sldId="284"/>
        </pc:sldMkLst>
        <pc:spChg chg="mod">
          <ac:chgData name="Skyla Moffett" userId="566b70b5-1d19-481f-b7de-3d7490019040" providerId="ADAL" clId="{2B4FB7A2-C822-4FEF-9CB8-DF1E178C6618}" dt="2024-09-19T17:46:50.810" v="19" actId="113"/>
          <ac:spMkLst>
            <pc:docMk/>
            <pc:sldMk cId="661143787" sldId="284"/>
            <ac:spMk id="3" creationId="{565B0B2D-D1EC-5512-D006-2AF9E9379B4D}"/>
          </ac:spMkLst>
        </pc:spChg>
        <pc:spChg chg="del">
          <ac:chgData name="Skyla Moffett" userId="566b70b5-1d19-481f-b7de-3d7490019040" providerId="ADAL" clId="{2B4FB7A2-C822-4FEF-9CB8-DF1E178C6618}" dt="2024-09-19T17:46:53.413" v="20" actId="21"/>
          <ac:spMkLst>
            <pc:docMk/>
            <pc:sldMk cId="661143787" sldId="284"/>
            <ac:spMk id="4" creationId="{DB6CA40D-13D1-6D37-70CA-F2C987001021}"/>
          </ac:spMkLst>
        </pc:spChg>
        <pc:graphicFrameChg chg="add mod modGraphic">
          <ac:chgData name="Skyla Moffett" userId="566b70b5-1d19-481f-b7de-3d7490019040" providerId="ADAL" clId="{2B4FB7A2-C822-4FEF-9CB8-DF1E178C6618}" dt="2024-09-19T17:47:11.633" v="25" actId="12385"/>
          <ac:graphicFrameMkLst>
            <pc:docMk/>
            <pc:sldMk cId="661143787" sldId="284"/>
            <ac:graphicFrameMk id="5" creationId="{8DF59B65-1467-714A-44DF-1ED73A5E6115}"/>
          </ac:graphicFrameMkLst>
        </pc:graphicFrameChg>
      </pc:sldChg>
      <pc:sldChg chg="del">
        <pc:chgData name="Skyla Moffett" userId="566b70b5-1d19-481f-b7de-3d7490019040" providerId="ADAL" clId="{2B4FB7A2-C822-4FEF-9CB8-DF1E178C6618}" dt="2024-09-19T17:43:43.840" v="11" actId="2696"/>
        <pc:sldMkLst>
          <pc:docMk/>
          <pc:sldMk cId="3957766817" sldId="285"/>
        </pc:sldMkLst>
      </pc:sldChg>
      <pc:sldChg chg="addSp delSp modSp new mod">
        <pc:chgData name="Skyla Moffett" userId="566b70b5-1d19-481f-b7de-3d7490019040" providerId="ADAL" clId="{2B4FB7A2-C822-4FEF-9CB8-DF1E178C6618}" dt="2024-09-19T17:48:27.361" v="42" actId="1076"/>
        <pc:sldMkLst>
          <pc:docMk/>
          <pc:sldMk cId="4135893354" sldId="285"/>
        </pc:sldMkLst>
        <pc:spChg chg="mod">
          <ac:chgData name="Skyla Moffett" userId="566b70b5-1d19-481f-b7de-3d7490019040" providerId="ADAL" clId="{2B4FB7A2-C822-4FEF-9CB8-DF1E178C6618}" dt="2024-09-19T17:47:26.265" v="29" actId="113"/>
          <ac:spMkLst>
            <pc:docMk/>
            <pc:sldMk cId="4135893354" sldId="285"/>
            <ac:spMk id="3" creationId="{F622DF0C-652A-6C96-35EC-5D33F6A945E3}"/>
          </ac:spMkLst>
        </pc:spChg>
        <pc:spChg chg="del">
          <ac:chgData name="Skyla Moffett" userId="566b70b5-1d19-481f-b7de-3d7490019040" providerId="ADAL" clId="{2B4FB7A2-C822-4FEF-9CB8-DF1E178C6618}" dt="2024-09-19T17:47:29.852" v="30" actId="21"/>
          <ac:spMkLst>
            <pc:docMk/>
            <pc:sldMk cId="4135893354" sldId="285"/>
            <ac:spMk id="4" creationId="{DDF502F5-D4E4-F1A4-7EAA-CCA64EB894F0}"/>
          </ac:spMkLst>
        </pc:spChg>
        <pc:spChg chg="add mod">
          <ac:chgData name="Skyla Moffett" userId="566b70b5-1d19-481f-b7de-3d7490019040" providerId="ADAL" clId="{2B4FB7A2-C822-4FEF-9CB8-DF1E178C6618}" dt="2024-09-19T17:47:33.414" v="31"/>
          <ac:spMkLst>
            <pc:docMk/>
            <pc:sldMk cId="4135893354" sldId="285"/>
            <ac:spMk id="5" creationId="{DDF502F5-D4E4-F1A4-7EAA-CCA64EB894F0}"/>
          </ac:spMkLst>
        </pc:spChg>
        <pc:spChg chg="add mod">
          <ac:chgData name="Skyla Moffett" userId="566b70b5-1d19-481f-b7de-3d7490019040" providerId="ADAL" clId="{2B4FB7A2-C822-4FEF-9CB8-DF1E178C6618}" dt="2024-09-19T17:48:27.361" v="42" actId="1076"/>
          <ac:spMkLst>
            <pc:docMk/>
            <pc:sldMk cId="4135893354" sldId="285"/>
            <ac:spMk id="7" creationId="{1D1FFEE1-99D1-65CC-834F-5A1B5A93F796}"/>
          </ac:spMkLst>
        </pc:spChg>
        <pc:graphicFrameChg chg="add mod modGraphic">
          <ac:chgData name="Skyla Moffett" userId="566b70b5-1d19-481f-b7de-3d7490019040" providerId="ADAL" clId="{2B4FB7A2-C822-4FEF-9CB8-DF1E178C6618}" dt="2024-09-19T17:48:17.439" v="40" actId="12385"/>
          <ac:graphicFrameMkLst>
            <pc:docMk/>
            <pc:sldMk cId="4135893354" sldId="285"/>
            <ac:graphicFrameMk id="6" creationId="{A8A29E9E-A206-E93C-4AD9-E21DE4ACC045}"/>
          </ac:graphicFrameMkLst>
        </pc:graphicFrameChg>
      </pc:sldChg>
      <pc:sldChg chg="modSp new mod modNotesTx">
        <pc:chgData name="Skyla Moffett" userId="566b70b5-1d19-481f-b7de-3d7490019040" providerId="ADAL" clId="{2B4FB7A2-C822-4FEF-9CB8-DF1E178C6618}" dt="2024-09-19T17:49:21.497" v="50"/>
        <pc:sldMkLst>
          <pc:docMk/>
          <pc:sldMk cId="3570731788" sldId="286"/>
        </pc:sldMkLst>
        <pc:spChg chg="mod">
          <ac:chgData name="Skyla Moffett" userId="566b70b5-1d19-481f-b7de-3d7490019040" providerId="ADAL" clId="{2B4FB7A2-C822-4FEF-9CB8-DF1E178C6618}" dt="2024-09-19T17:48:40.255" v="45" actId="113"/>
          <ac:spMkLst>
            <pc:docMk/>
            <pc:sldMk cId="3570731788" sldId="286"/>
            <ac:spMk id="3" creationId="{4DE6D7E1-8E19-217D-0688-9E62BD139A40}"/>
          </ac:spMkLst>
        </pc:spChg>
        <pc:spChg chg="mod">
          <ac:chgData name="Skyla Moffett" userId="566b70b5-1d19-481f-b7de-3d7490019040" providerId="ADAL" clId="{2B4FB7A2-C822-4FEF-9CB8-DF1E178C6618}" dt="2024-09-19T17:49:12.950" v="49" actId="404"/>
          <ac:spMkLst>
            <pc:docMk/>
            <pc:sldMk cId="3570731788" sldId="286"/>
            <ac:spMk id="4" creationId="{9F20DCDD-569D-9641-E1AC-8FBE4DB5EFC0}"/>
          </ac:spMkLst>
        </pc:spChg>
      </pc:sldChg>
      <pc:sldChg chg="addSp modSp new mod modNotesTx">
        <pc:chgData name="Skyla Moffett" userId="566b70b5-1d19-481f-b7de-3d7490019040" providerId="ADAL" clId="{2B4FB7A2-C822-4FEF-9CB8-DF1E178C6618}" dt="2024-09-19T17:50:04.825" v="60"/>
        <pc:sldMkLst>
          <pc:docMk/>
          <pc:sldMk cId="2115476457" sldId="287"/>
        </pc:sldMkLst>
        <pc:spChg chg="mod">
          <ac:chgData name="Skyla Moffett" userId="566b70b5-1d19-481f-b7de-3d7490019040" providerId="ADAL" clId="{2B4FB7A2-C822-4FEF-9CB8-DF1E178C6618}" dt="2024-09-19T17:49:43.934" v="55" actId="20577"/>
          <ac:spMkLst>
            <pc:docMk/>
            <pc:sldMk cId="2115476457" sldId="287"/>
            <ac:spMk id="3" creationId="{A9D41120-47EA-904E-0A5C-066A9F03EF47}"/>
          </ac:spMkLst>
        </pc:spChg>
        <pc:spChg chg="mod">
          <ac:chgData name="Skyla Moffett" userId="566b70b5-1d19-481f-b7de-3d7490019040" providerId="ADAL" clId="{2B4FB7A2-C822-4FEF-9CB8-DF1E178C6618}" dt="2024-09-19T17:49:53.564" v="57" actId="404"/>
          <ac:spMkLst>
            <pc:docMk/>
            <pc:sldMk cId="2115476457" sldId="287"/>
            <ac:spMk id="4" creationId="{1F4EFBC9-FC3C-6583-3E6E-4AC72AC5A77B}"/>
          </ac:spMkLst>
        </pc:spChg>
        <pc:picChg chg="add mod">
          <ac:chgData name="Skyla Moffett" userId="566b70b5-1d19-481f-b7de-3d7490019040" providerId="ADAL" clId="{2B4FB7A2-C822-4FEF-9CB8-DF1E178C6618}" dt="2024-09-19T17:50:00.706" v="59" actId="1076"/>
          <ac:picMkLst>
            <pc:docMk/>
            <pc:sldMk cId="2115476457" sldId="287"/>
            <ac:picMk id="5" creationId="{0F16A82F-2675-EDC2-92AA-9564E8CD0C5E}"/>
          </ac:picMkLst>
        </pc:picChg>
      </pc:sldChg>
      <pc:sldChg chg="modSp new mod modNotesTx">
        <pc:chgData name="Skyla Moffett" userId="566b70b5-1d19-481f-b7de-3d7490019040" providerId="ADAL" clId="{2B4FB7A2-C822-4FEF-9CB8-DF1E178C6618}" dt="2024-09-19T18:05:26.133" v="64"/>
        <pc:sldMkLst>
          <pc:docMk/>
          <pc:sldMk cId="823444785" sldId="288"/>
        </pc:sldMkLst>
        <pc:spChg chg="mod">
          <ac:chgData name="Skyla Moffett" userId="566b70b5-1d19-481f-b7de-3d7490019040" providerId="ADAL" clId="{2B4FB7A2-C822-4FEF-9CB8-DF1E178C6618}" dt="2024-09-19T18:05:17.599" v="62"/>
          <ac:spMkLst>
            <pc:docMk/>
            <pc:sldMk cId="823444785" sldId="288"/>
            <ac:spMk id="3" creationId="{847CAAFA-0B2D-8904-3B2A-AB3422C7BA1E}"/>
          </ac:spMkLst>
        </pc:spChg>
        <pc:spChg chg="mod">
          <ac:chgData name="Skyla Moffett" userId="566b70b5-1d19-481f-b7de-3d7490019040" providerId="ADAL" clId="{2B4FB7A2-C822-4FEF-9CB8-DF1E178C6618}" dt="2024-09-19T18:05:20.938" v="63"/>
          <ac:spMkLst>
            <pc:docMk/>
            <pc:sldMk cId="823444785" sldId="288"/>
            <ac:spMk id="4" creationId="{0A0B5EA6-DE97-82F3-10E8-9A7CC693AF47}"/>
          </ac:spMkLst>
        </pc:spChg>
      </pc:sldChg>
      <pc:sldChg chg="modSp new del mod">
        <pc:chgData name="Skyla Moffett" userId="566b70b5-1d19-481f-b7de-3d7490019040" providerId="ADAL" clId="{2B4FB7A2-C822-4FEF-9CB8-DF1E178C6618}" dt="2024-09-19T18:06:55.582" v="95" actId="2696"/>
        <pc:sldMkLst>
          <pc:docMk/>
          <pc:sldMk cId="3303532243" sldId="289"/>
        </pc:sldMkLst>
        <pc:spChg chg="mod">
          <ac:chgData name="Skyla Moffett" userId="566b70b5-1d19-481f-b7de-3d7490019040" providerId="ADAL" clId="{2B4FB7A2-C822-4FEF-9CB8-DF1E178C6618}" dt="2024-09-19T18:05:57.084" v="75"/>
          <ac:spMkLst>
            <pc:docMk/>
            <pc:sldMk cId="3303532243" sldId="289"/>
            <ac:spMk id="3" creationId="{517D8041-7983-B6FD-EEB4-884FB169E836}"/>
          </ac:spMkLst>
        </pc:spChg>
        <pc:spChg chg="mod">
          <ac:chgData name="Skyla Moffett" userId="566b70b5-1d19-481f-b7de-3d7490019040" providerId="ADAL" clId="{2B4FB7A2-C822-4FEF-9CB8-DF1E178C6618}" dt="2024-09-19T18:05:56.575" v="74"/>
          <ac:spMkLst>
            <pc:docMk/>
            <pc:sldMk cId="3303532243" sldId="289"/>
            <ac:spMk id="4" creationId="{C382CCB8-FA38-3522-EB3C-A70CAE87F2C4}"/>
          </ac:spMkLst>
        </pc:spChg>
      </pc:sldChg>
      <pc:sldChg chg="addSp modSp new mod">
        <pc:chgData name="Skyla Moffett" userId="566b70b5-1d19-481f-b7de-3d7490019040" providerId="ADAL" clId="{2B4FB7A2-C822-4FEF-9CB8-DF1E178C6618}" dt="2024-09-19T18:06:41.989" v="94" actId="1076"/>
        <pc:sldMkLst>
          <pc:docMk/>
          <pc:sldMk cId="2993146062" sldId="290"/>
        </pc:sldMkLst>
        <pc:spChg chg="mod">
          <ac:chgData name="Skyla Moffett" userId="566b70b5-1d19-481f-b7de-3d7490019040" providerId="ADAL" clId="{2B4FB7A2-C822-4FEF-9CB8-DF1E178C6618}" dt="2024-09-19T18:06:03.872" v="84" actId="20577"/>
          <ac:spMkLst>
            <pc:docMk/>
            <pc:sldMk cId="2993146062" sldId="290"/>
            <ac:spMk id="3" creationId="{1FB9334D-A147-0C02-62D5-2AD52DFA5A75}"/>
          </ac:spMkLst>
        </pc:spChg>
        <pc:spChg chg="mod">
          <ac:chgData name="Skyla Moffett" userId="566b70b5-1d19-481f-b7de-3d7490019040" providerId="ADAL" clId="{2B4FB7A2-C822-4FEF-9CB8-DF1E178C6618}" dt="2024-09-19T18:06:39.801" v="93" actId="14100"/>
          <ac:spMkLst>
            <pc:docMk/>
            <pc:sldMk cId="2993146062" sldId="290"/>
            <ac:spMk id="4" creationId="{24EE34B9-BFC0-E920-3DA3-30B51FB7250A}"/>
          </ac:spMkLst>
        </pc:spChg>
        <pc:picChg chg="add mod">
          <ac:chgData name="Skyla Moffett" userId="566b70b5-1d19-481f-b7de-3d7490019040" providerId="ADAL" clId="{2B4FB7A2-C822-4FEF-9CB8-DF1E178C6618}" dt="2024-09-19T18:06:41.989" v="94" actId="1076"/>
          <ac:picMkLst>
            <pc:docMk/>
            <pc:sldMk cId="2993146062" sldId="290"/>
            <ac:picMk id="5" creationId="{7717D7E8-BD1E-EC03-710F-51EB7F6E2B08}"/>
          </ac:picMkLst>
        </pc:picChg>
      </pc:sldChg>
      <pc:sldChg chg="addSp delSp modSp new mod delAnim modAnim modNotesTx">
        <pc:chgData name="Skyla Moffett" userId="566b70b5-1d19-481f-b7de-3d7490019040" providerId="ADAL" clId="{2B4FB7A2-C822-4FEF-9CB8-DF1E178C6618}" dt="2024-09-19T18:09:56.968" v="110"/>
        <pc:sldMkLst>
          <pc:docMk/>
          <pc:sldMk cId="4098248161" sldId="291"/>
        </pc:sldMkLst>
        <pc:spChg chg="mod">
          <ac:chgData name="Skyla Moffett" userId="566b70b5-1d19-481f-b7de-3d7490019040" providerId="ADAL" clId="{2B4FB7A2-C822-4FEF-9CB8-DF1E178C6618}" dt="2024-09-19T18:07:22.186" v="97"/>
          <ac:spMkLst>
            <pc:docMk/>
            <pc:sldMk cId="4098248161" sldId="291"/>
            <ac:spMk id="3" creationId="{9B599A61-DFC8-EC86-8A28-62DB6A7C7376}"/>
          </ac:spMkLst>
        </pc:spChg>
        <pc:spChg chg="del">
          <ac:chgData name="Skyla Moffett" userId="566b70b5-1d19-481f-b7de-3d7490019040" providerId="ADAL" clId="{2B4FB7A2-C822-4FEF-9CB8-DF1E178C6618}" dt="2024-09-19T18:07:28.635" v="98" actId="21"/>
          <ac:spMkLst>
            <pc:docMk/>
            <pc:sldMk cId="4098248161" sldId="291"/>
            <ac:spMk id="4" creationId="{C494CB0E-051D-A07F-2A9A-495112D19535}"/>
          </ac:spMkLst>
        </pc:spChg>
        <pc:picChg chg="add del mod">
          <ac:chgData name="Skyla Moffett" userId="566b70b5-1d19-481f-b7de-3d7490019040" providerId="ADAL" clId="{2B4FB7A2-C822-4FEF-9CB8-DF1E178C6618}" dt="2024-09-19T18:09:02.289" v="104" actId="21"/>
          <ac:picMkLst>
            <pc:docMk/>
            <pc:sldMk cId="4098248161" sldId="291"/>
            <ac:picMk id="5" creationId="{37D1F526-405A-62FB-EF1F-1248A869EC6F}"/>
          </ac:picMkLst>
        </pc:picChg>
        <pc:picChg chg="add mod">
          <ac:chgData name="Skyla Moffett" userId="566b70b5-1d19-481f-b7de-3d7490019040" providerId="ADAL" clId="{2B4FB7A2-C822-4FEF-9CB8-DF1E178C6618}" dt="2024-09-19T18:09:37.423" v="109" actId="1076"/>
          <ac:picMkLst>
            <pc:docMk/>
            <pc:sldMk cId="4098248161" sldId="291"/>
            <ac:picMk id="6" creationId="{90101643-A200-D029-225B-0B8237BECF0F}"/>
          </ac:picMkLst>
        </pc:picChg>
      </pc:sldChg>
    </pc:docChg>
  </pc:docChgLst>
  <pc:docChgLst>
    <pc:chgData name="Skyla Moffett" userId="566b70b5-1d19-481f-b7de-3d7490019040" providerId="ADAL" clId="{0DD5EC9E-BB6E-48E0-98F0-83243A06B367}"/>
    <pc:docChg chg="undo custSel addSld delSld modSld modMainMaster">
      <pc:chgData name="Skyla Moffett" userId="566b70b5-1d19-481f-b7de-3d7490019040" providerId="ADAL" clId="{0DD5EC9E-BB6E-48E0-98F0-83243A06B367}" dt="2024-09-18T16:29:13.175" v="774"/>
      <pc:docMkLst>
        <pc:docMk/>
      </pc:docMkLst>
      <pc:sldChg chg="modSp mod modNotesTx">
        <pc:chgData name="Skyla Moffett" userId="566b70b5-1d19-481f-b7de-3d7490019040" providerId="ADAL" clId="{0DD5EC9E-BB6E-48E0-98F0-83243A06B367}" dt="2024-09-18T16:16:48.939" v="6"/>
        <pc:sldMkLst>
          <pc:docMk/>
          <pc:sldMk cId="2377802797" sldId="267"/>
        </pc:sldMkLst>
        <pc:spChg chg="mod">
          <ac:chgData name="Skyla Moffett" userId="566b70b5-1d19-481f-b7de-3d7490019040" providerId="ADAL" clId="{0DD5EC9E-BB6E-48E0-98F0-83243A06B367}" dt="2024-09-18T16:16:08.589" v="0"/>
          <ac:spMkLst>
            <pc:docMk/>
            <pc:sldMk cId="2377802797" sldId="267"/>
            <ac:spMk id="3" creationId="{0F6CE891-02CB-0048-9344-169898426E8C}"/>
          </ac:spMkLst>
        </pc:spChg>
        <pc:spChg chg="mod">
          <ac:chgData name="Skyla Moffett" userId="566b70b5-1d19-481f-b7de-3d7490019040" providerId="ADAL" clId="{0DD5EC9E-BB6E-48E0-98F0-83243A06B367}" dt="2024-09-18T16:16:48.939" v="6"/>
          <ac:spMkLst>
            <pc:docMk/>
            <pc:sldMk cId="2377802797" sldId="267"/>
            <ac:spMk id="10" creationId="{06F97433-FF1A-56A0-C3C7-1071214EB255}"/>
          </ac:spMkLst>
        </pc:spChg>
        <pc:picChg chg="mod modCrop">
          <ac:chgData name="Skyla Moffett" userId="566b70b5-1d19-481f-b7de-3d7490019040" providerId="ADAL" clId="{0DD5EC9E-BB6E-48E0-98F0-83243A06B367}" dt="2024-09-18T16:16:30.284" v="2" actId="18131"/>
          <ac:picMkLst>
            <pc:docMk/>
            <pc:sldMk cId="2377802797" sldId="267"/>
            <ac:picMk id="4" creationId="{C8D33DD1-C7DF-65C2-1501-0A0D8603F295}"/>
          </ac:picMkLst>
        </pc:picChg>
      </pc:sldChg>
      <pc:sldChg chg="del">
        <pc:chgData name="Skyla Moffett" userId="566b70b5-1d19-481f-b7de-3d7490019040" providerId="ADAL" clId="{0DD5EC9E-BB6E-48E0-98F0-83243A06B367}" dt="2024-09-18T16:17:00.069" v="7" actId="2696"/>
        <pc:sldMkLst>
          <pc:docMk/>
          <pc:sldMk cId="2543154390" sldId="283"/>
        </pc:sldMkLst>
      </pc:sldChg>
      <pc:sldChg chg="addSp modSp new mod modNotesTx">
        <pc:chgData name="Skyla Moffett" userId="566b70b5-1d19-481f-b7de-3d7490019040" providerId="ADAL" clId="{0DD5EC9E-BB6E-48E0-98F0-83243A06B367}" dt="2024-09-18T16:18:26.783" v="72"/>
        <pc:sldMkLst>
          <pc:docMk/>
          <pc:sldMk cId="4214750783" sldId="283"/>
        </pc:sldMkLst>
        <pc:spChg chg="mod">
          <ac:chgData name="Skyla Moffett" userId="566b70b5-1d19-481f-b7de-3d7490019040" providerId="ADAL" clId="{0DD5EC9E-BB6E-48E0-98F0-83243A06B367}" dt="2024-09-18T16:17:19.418" v="20" actId="113"/>
          <ac:spMkLst>
            <pc:docMk/>
            <pc:sldMk cId="4214750783" sldId="283"/>
            <ac:spMk id="3" creationId="{541F0201-B69B-A701-8B48-211AAC54FDE1}"/>
          </ac:spMkLst>
        </pc:spChg>
        <pc:spChg chg="mod">
          <ac:chgData name="Skyla Moffett" userId="566b70b5-1d19-481f-b7de-3d7490019040" providerId="ADAL" clId="{0DD5EC9E-BB6E-48E0-98F0-83243A06B367}" dt="2024-09-18T16:17:39.863" v="64" actId="14100"/>
          <ac:spMkLst>
            <pc:docMk/>
            <pc:sldMk cId="4214750783" sldId="283"/>
            <ac:spMk id="4" creationId="{86CE6F31-EC36-2514-EB67-89512B33797F}"/>
          </ac:spMkLst>
        </pc:spChg>
        <pc:graphicFrameChg chg="add mod modGraphic">
          <ac:chgData name="Skyla Moffett" userId="566b70b5-1d19-481f-b7de-3d7490019040" providerId="ADAL" clId="{0DD5EC9E-BB6E-48E0-98F0-83243A06B367}" dt="2024-09-18T16:18:18.475" v="71" actId="207"/>
          <ac:graphicFrameMkLst>
            <pc:docMk/>
            <pc:sldMk cId="4214750783" sldId="283"/>
            <ac:graphicFrameMk id="5" creationId="{DC0612BF-AFD1-D6F0-E425-E7C6A62E7E9C}"/>
          </ac:graphicFrameMkLst>
        </pc:graphicFrameChg>
      </pc:sldChg>
      <pc:sldChg chg="addSp modSp new mod">
        <pc:chgData name="Skyla Moffett" userId="566b70b5-1d19-481f-b7de-3d7490019040" providerId="ADAL" clId="{0DD5EC9E-BB6E-48E0-98F0-83243A06B367}" dt="2024-09-18T16:19:24.879" v="79" actId="1076"/>
        <pc:sldMkLst>
          <pc:docMk/>
          <pc:sldMk cId="326300931" sldId="284"/>
        </pc:sldMkLst>
        <pc:spChg chg="add mod">
          <ac:chgData name="Skyla Moffett" userId="566b70b5-1d19-481f-b7de-3d7490019040" providerId="ADAL" clId="{0DD5EC9E-BB6E-48E0-98F0-83243A06B367}" dt="2024-09-18T16:19:24.879" v="79" actId="1076"/>
          <ac:spMkLst>
            <pc:docMk/>
            <pc:sldMk cId="326300931" sldId="284"/>
            <ac:spMk id="3" creationId="{39FF6136-CEBF-B0E7-AF31-20CF923AE254}"/>
          </ac:spMkLst>
        </pc:spChg>
      </pc:sldChg>
      <pc:sldChg chg="del">
        <pc:chgData name="Skyla Moffett" userId="566b70b5-1d19-481f-b7de-3d7490019040" providerId="ADAL" clId="{0DD5EC9E-BB6E-48E0-98F0-83243A06B367}" dt="2024-09-18T16:17:00.069" v="7" actId="2696"/>
        <pc:sldMkLst>
          <pc:docMk/>
          <pc:sldMk cId="4213513141" sldId="284"/>
        </pc:sldMkLst>
      </pc:sldChg>
      <pc:sldChg chg="modSp new mod modNotesTx">
        <pc:chgData name="Skyla Moffett" userId="566b70b5-1d19-481f-b7de-3d7490019040" providerId="ADAL" clId="{0DD5EC9E-BB6E-48E0-98F0-83243A06B367}" dt="2024-09-18T16:20:19.915" v="93"/>
        <pc:sldMkLst>
          <pc:docMk/>
          <pc:sldMk cId="904912009" sldId="285"/>
        </pc:sldMkLst>
        <pc:spChg chg="mod">
          <ac:chgData name="Skyla Moffett" userId="566b70b5-1d19-481f-b7de-3d7490019040" providerId="ADAL" clId="{0DD5EC9E-BB6E-48E0-98F0-83243A06B367}" dt="2024-09-18T16:19:35.902" v="81"/>
          <ac:spMkLst>
            <pc:docMk/>
            <pc:sldMk cId="904912009" sldId="285"/>
            <ac:spMk id="3" creationId="{EC90D1F7-32C1-D940-4C90-08F94AB4DA3A}"/>
          </ac:spMkLst>
        </pc:spChg>
        <pc:spChg chg="mod">
          <ac:chgData name="Skyla Moffett" userId="566b70b5-1d19-481f-b7de-3d7490019040" providerId="ADAL" clId="{0DD5EC9E-BB6E-48E0-98F0-83243A06B367}" dt="2024-09-18T16:20:14.207" v="92" actId="404"/>
          <ac:spMkLst>
            <pc:docMk/>
            <pc:sldMk cId="904912009" sldId="285"/>
            <ac:spMk id="4" creationId="{821A9A60-7D06-8276-0172-17343CB60F1D}"/>
          </ac:spMkLst>
        </pc:spChg>
      </pc:sldChg>
      <pc:sldChg chg="del">
        <pc:chgData name="Skyla Moffett" userId="566b70b5-1d19-481f-b7de-3d7490019040" providerId="ADAL" clId="{0DD5EC9E-BB6E-48E0-98F0-83243A06B367}" dt="2024-09-18T16:17:00.069" v="7" actId="2696"/>
        <pc:sldMkLst>
          <pc:docMk/>
          <pc:sldMk cId="2929902079" sldId="285"/>
        </pc:sldMkLst>
      </pc:sldChg>
      <pc:sldChg chg="modSp new mod modNotesTx">
        <pc:chgData name="Skyla Moffett" userId="566b70b5-1d19-481f-b7de-3d7490019040" providerId="ADAL" clId="{0DD5EC9E-BB6E-48E0-98F0-83243A06B367}" dt="2024-09-18T16:20:55.211" v="101"/>
        <pc:sldMkLst>
          <pc:docMk/>
          <pc:sldMk cId="2063455161" sldId="286"/>
        </pc:sldMkLst>
        <pc:spChg chg="mod">
          <ac:chgData name="Skyla Moffett" userId="566b70b5-1d19-481f-b7de-3d7490019040" providerId="ADAL" clId="{0DD5EC9E-BB6E-48E0-98F0-83243A06B367}" dt="2024-09-18T16:20:37.113" v="96" actId="113"/>
          <ac:spMkLst>
            <pc:docMk/>
            <pc:sldMk cId="2063455161" sldId="286"/>
            <ac:spMk id="3" creationId="{0BADC9F1-D12F-F51C-37E6-A0029B25B1EB}"/>
          </ac:spMkLst>
        </pc:spChg>
        <pc:spChg chg="mod">
          <ac:chgData name="Skyla Moffett" userId="566b70b5-1d19-481f-b7de-3d7490019040" providerId="ADAL" clId="{0DD5EC9E-BB6E-48E0-98F0-83243A06B367}" dt="2024-09-18T16:20:41.378" v="97"/>
          <ac:spMkLst>
            <pc:docMk/>
            <pc:sldMk cId="2063455161" sldId="286"/>
            <ac:spMk id="4" creationId="{695E1505-ADF6-1346-80D1-2309935C7DF7}"/>
          </ac:spMkLst>
        </pc:spChg>
      </pc:sldChg>
      <pc:sldChg chg="del">
        <pc:chgData name="Skyla Moffett" userId="566b70b5-1d19-481f-b7de-3d7490019040" providerId="ADAL" clId="{0DD5EC9E-BB6E-48E0-98F0-83243A06B367}" dt="2024-09-18T16:17:00.069" v="7" actId="2696"/>
        <pc:sldMkLst>
          <pc:docMk/>
          <pc:sldMk cId="2177249227" sldId="286"/>
        </pc:sldMkLst>
      </pc:sldChg>
      <pc:sldChg chg="modSp new del mod">
        <pc:chgData name="Skyla Moffett" userId="566b70b5-1d19-481f-b7de-3d7490019040" providerId="ADAL" clId="{0DD5EC9E-BB6E-48E0-98F0-83243A06B367}" dt="2024-09-18T16:20:49.617" v="100" actId="2696"/>
        <pc:sldMkLst>
          <pc:docMk/>
          <pc:sldMk cId="1179607287" sldId="287"/>
        </pc:sldMkLst>
        <pc:spChg chg="mod">
          <ac:chgData name="Skyla Moffett" userId="566b70b5-1d19-481f-b7de-3d7490019040" providerId="ADAL" clId="{0DD5EC9E-BB6E-48E0-98F0-83243A06B367}" dt="2024-09-18T16:20:47.146" v="99"/>
          <ac:spMkLst>
            <pc:docMk/>
            <pc:sldMk cId="1179607287" sldId="287"/>
            <ac:spMk id="4" creationId="{C2815122-63C6-B065-4ABD-F8233E61779E}"/>
          </ac:spMkLst>
        </pc:spChg>
      </pc:sldChg>
      <pc:sldChg chg="addSp modSp new mod modNotesTx">
        <pc:chgData name="Skyla Moffett" userId="566b70b5-1d19-481f-b7de-3d7490019040" providerId="ADAL" clId="{0DD5EC9E-BB6E-48E0-98F0-83243A06B367}" dt="2024-09-18T16:26:59.678" v="732"/>
        <pc:sldMkLst>
          <pc:docMk/>
          <pc:sldMk cId="3108242715" sldId="287"/>
        </pc:sldMkLst>
        <pc:spChg chg="mod">
          <ac:chgData name="Skyla Moffett" userId="566b70b5-1d19-481f-b7de-3d7490019040" providerId="ADAL" clId="{0DD5EC9E-BB6E-48E0-98F0-83243A06B367}" dt="2024-09-18T16:21:07.418" v="104" actId="113"/>
          <ac:spMkLst>
            <pc:docMk/>
            <pc:sldMk cId="3108242715" sldId="287"/>
            <ac:spMk id="3" creationId="{4D483298-28C3-283E-FA80-28D56F962D13}"/>
          </ac:spMkLst>
        </pc:spChg>
        <pc:spChg chg="mod">
          <ac:chgData name="Skyla Moffett" userId="566b70b5-1d19-481f-b7de-3d7490019040" providerId="ADAL" clId="{0DD5EC9E-BB6E-48E0-98F0-83243A06B367}" dt="2024-09-18T16:26:34.884" v="697" actId="6549"/>
          <ac:spMkLst>
            <pc:docMk/>
            <pc:sldMk cId="3108242715" sldId="287"/>
            <ac:spMk id="4" creationId="{D841BCA5-A2DC-EC03-8369-8B4C6960F60F}"/>
          </ac:spMkLst>
        </pc:spChg>
        <pc:spChg chg="add mod">
          <ac:chgData name="Skyla Moffett" userId="566b70b5-1d19-481f-b7de-3d7490019040" providerId="ADAL" clId="{0DD5EC9E-BB6E-48E0-98F0-83243A06B367}" dt="2024-09-18T16:26:51.273" v="731" actId="313"/>
          <ac:spMkLst>
            <pc:docMk/>
            <pc:sldMk cId="3108242715" sldId="287"/>
            <ac:spMk id="5" creationId="{41B07C19-01F4-4F2F-27B7-1270FA1D5D72}"/>
          </ac:spMkLst>
        </pc:spChg>
      </pc:sldChg>
      <pc:sldChg chg="del">
        <pc:chgData name="Skyla Moffett" userId="566b70b5-1d19-481f-b7de-3d7490019040" providerId="ADAL" clId="{0DD5EC9E-BB6E-48E0-98F0-83243A06B367}" dt="2024-09-18T16:17:00.069" v="7" actId="2696"/>
        <pc:sldMkLst>
          <pc:docMk/>
          <pc:sldMk cId="4187151458" sldId="287"/>
        </pc:sldMkLst>
      </pc:sldChg>
      <pc:sldChg chg="modSp new mod modNotesTx">
        <pc:chgData name="Skyla Moffett" userId="566b70b5-1d19-481f-b7de-3d7490019040" providerId="ADAL" clId="{0DD5EC9E-BB6E-48E0-98F0-83243A06B367}" dt="2024-09-18T16:27:44.655" v="742"/>
        <pc:sldMkLst>
          <pc:docMk/>
          <pc:sldMk cId="557162229" sldId="288"/>
        </pc:sldMkLst>
        <pc:spChg chg="mod">
          <ac:chgData name="Skyla Moffett" userId="566b70b5-1d19-481f-b7de-3d7490019040" providerId="ADAL" clId="{0DD5EC9E-BB6E-48E0-98F0-83243A06B367}" dt="2024-09-18T16:27:13.980" v="735" actId="113"/>
          <ac:spMkLst>
            <pc:docMk/>
            <pc:sldMk cId="557162229" sldId="288"/>
            <ac:spMk id="3" creationId="{B7658AE0-C115-D88A-C93D-FDAA10863C6E}"/>
          </ac:spMkLst>
        </pc:spChg>
        <pc:spChg chg="mod">
          <ac:chgData name="Skyla Moffett" userId="566b70b5-1d19-481f-b7de-3d7490019040" providerId="ADAL" clId="{0DD5EC9E-BB6E-48E0-98F0-83243A06B367}" dt="2024-09-18T16:27:36.998" v="741" actId="404"/>
          <ac:spMkLst>
            <pc:docMk/>
            <pc:sldMk cId="557162229" sldId="288"/>
            <ac:spMk id="4" creationId="{FE85C4C9-12B2-CD6E-DE2F-EB80B5F7E2C0}"/>
          </ac:spMkLst>
        </pc:spChg>
      </pc:sldChg>
      <pc:sldChg chg="del">
        <pc:chgData name="Skyla Moffett" userId="566b70b5-1d19-481f-b7de-3d7490019040" providerId="ADAL" clId="{0DD5EC9E-BB6E-48E0-98F0-83243A06B367}" dt="2024-09-18T16:17:00.069" v="7" actId="2696"/>
        <pc:sldMkLst>
          <pc:docMk/>
          <pc:sldMk cId="2287352481" sldId="288"/>
        </pc:sldMkLst>
      </pc:sldChg>
      <pc:sldChg chg="del">
        <pc:chgData name="Skyla Moffett" userId="566b70b5-1d19-481f-b7de-3d7490019040" providerId="ADAL" clId="{0DD5EC9E-BB6E-48E0-98F0-83243A06B367}" dt="2024-09-18T16:17:00.069" v="7" actId="2696"/>
        <pc:sldMkLst>
          <pc:docMk/>
          <pc:sldMk cId="2301118240" sldId="289"/>
        </pc:sldMkLst>
      </pc:sldChg>
      <pc:sldChg chg="addSp modSp new mod modNotesTx">
        <pc:chgData name="Skyla Moffett" userId="566b70b5-1d19-481f-b7de-3d7490019040" providerId="ADAL" clId="{0DD5EC9E-BB6E-48E0-98F0-83243A06B367}" dt="2024-09-18T16:29:13.175" v="774"/>
        <pc:sldMkLst>
          <pc:docMk/>
          <pc:sldMk cId="3631074318" sldId="289"/>
        </pc:sldMkLst>
        <pc:spChg chg="mod">
          <ac:chgData name="Skyla Moffett" userId="566b70b5-1d19-481f-b7de-3d7490019040" providerId="ADAL" clId="{0DD5EC9E-BB6E-48E0-98F0-83243A06B367}" dt="2024-09-18T16:28:03.615" v="746" actId="113"/>
          <ac:spMkLst>
            <pc:docMk/>
            <pc:sldMk cId="3631074318" sldId="289"/>
            <ac:spMk id="3" creationId="{400EC10C-8E3D-B685-9771-69427EE2B027}"/>
          </ac:spMkLst>
        </pc:spChg>
        <pc:spChg chg="mod">
          <ac:chgData name="Skyla Moffett" userId="566b70b5-1d19-481f-b7de-3d7490019040" providerId="ADAL" clId="{0DD5EC9E-BB6E-48E0-98F0-83243A06B367}" dt="2024-09-18T16:29:08.874" v="773" actId="14100"/>
          <ac:spMkLst>
            <pc:docMk/>
            <pc:sldMk cId="3631074318" sldId="289"/>
            <ac:spMk id="4" creationId="{B3086458-5F82-BB15-2E4D-B9197951E936}"/>
          </ac:spMkLst>
        </pc:spChg>
        <pc:graphicFrameChg chg="add mod modGraphic">
          <ac:chgData name="Skyla Moffett" userId="566b70b5-1d19-481f-b7de-3d7490019040" providerId="ADAL" clId="{0DD5EC9E-BB6E-48E0-98F0-83243A06B367}" dt="2024-09-18T16:29:02.326" v="772" actId="14100"/>
          <ac:graphicFrameMkLst>
            <pc:docMk/>
            <pc:sldMk cId="3631074318" sldId="289"/>
            <ac:graphicFrameMk id="5" creationId="{11D74954-C64B-7FC4-11D0-4B45195A8422}"/>
          </ac:graphicFrameMkLst>
        </pc:graphicFrameChg>
      </pc:sldChg>
      <pc:sldChg chg="del">
        <pc:chgData name="Skyla Moffett" userId="566b70b5-1d19-481f-b7de-3d7490019040" providerId="ADAL" clId="{0DD5EC9E-BB6E-48E0-98F0-83243A06B367}" dt="2024-09-18T16:17:00.069" v="7" actId="2696"/>
        <pc:sldMkLst>
          <pc:docMk/>
          <pc:sldMk cId="3871474292" sldId="290"/>
        </pc:sldMkLst>
      </pc:sldChg>
      <pc:sldChg chg="del">
        <pc:chgData name="Skyla Moffett" userId="566b70b5-1d19-481f-b7de-3d7490019040" providerId="ADAL" clId="{0DD5EC9E-BB6E-48E0-98F0-83243A06B367}" dt="2024-09-18T16:17:00.069" v="7" actId="2696"/>
        <pc:sldMkLst>
          <pc:docMk/>
          <pc:sldMk cId="464959493" sldId="291"/>
        </pc:sldMkLst>
      </pc:sldChg>
      <pc:sldChg chg="del">
        <pc:chgData name="Skyla Moffett" userId="566b70b5-1d19-481f-b7de-3d7490019040" providerId="ADAL" clId="{0DD5EC9E-BB6E-48E0-98F0-83243A06B367}" dt="2024-09-18T16:17:00.069" v="7" actId="2696"/>
        <pc:sldMkLst>
          <pc:docMk/>
          <pc:sldMk cId="1874734508" sldId="292"/>
        </pc:sldMkLst>
      </pc:sldChg>
      <pc:sldChg chg="del">
        <pc:chgData name="Skyla Moffett" userId="566b70b5-1d19-481f-b7de-3d7490019040" providerId="ADAL" clId="{0DD5EC9E-BB6E-48E0-98F0-83243A06B367}" dt="2024-09-18T16:17:00.069" v="7" actId="2696"/>
        <pc:sldMkLst>
          <pc:docMk/>
          <pc:sldMk cId="1624002301" sldId="293"/>
        </pc:sldMkLst>
      </pc:sldChg>
      <pc:sldChg chg="del">
        <pc:chgData name="Skyla Moffett" userId="566b70b5-1d19-481f-b7de-3d7490019040" providerId="ADAL" clId="{0DD5EC9E-BB6E-48E0-98F0-83243A06B367}" dt="2024-09-18T16:17:00.069" v="7" actId="2696"/>
        <pc:sldMkLst>
          <pc:docMk/>
          <pc:sldMk cId="2872188447" sldId="294"/>
        </pc:sldMkLst>
      </pc:sldChg>
      <pc:sldChg chg="del">
        <pc:chgData name="Skyla Moffett" userId="566b70b5-1d19-481f-b7de-3d7490019040" providerId="ADAL" clId="{0DD5EC9E-BB6E-48E0-98F0-83243A06B367}" dt="2024-09-18T16:17:00.069" v="7" actId="2696"/>
        <pc:sldMkLst>
          <pc:docMk/>
          <pc:sldMk cId="1437980587" sldId="295"/>
        </pc:sldMkLst>
      </pc:sldChg>
      <pc:sldChg chg="del">
        <pc:chgData name="Skyla Moffett" userId="566b70b5-1d19-481f-b7de-3d7490019040" providerId="ADAL" clId="{0DD5EC9E-BB6E-48E0-98F0-83243A06B367}" dt="2024-09-18T16:17:00.069" v="7" actId="2696"/>
        <pc:sldMkLst>
          <pc:docMk/>
          <pc:sldMk cId="2434277647" sldId="296"/>
        </pc:sldMkLst>
      </pc:sldChg>
      <pc:sldChg chg="del">
        <pc:chgData name="Skyla Moffett" userId="566b70b5-1d19-481f-b7de-3d7490019040" providerId="ADAL" clId="{0DD5EC9E-BB6E-48E0-98F0-83243A06B367}" dt="2024-09-18T16:17:00.069" v="7" actId="2696"/>
        <pc:sldMkLst>
          <pc:docMk/>
          <pc:sldMk cId="464912354" sldId="297"/>
        </pc:sldMkLst>
      </pc:sldChg>
      <pc:sldChg chg="del">
        <pc:chgData name="Skyla Moffett" userId="566b70b5-1d19-481f-b7de-3d7490019040" providerId="ADAL" clId="{0DD5EC9E-BB6E-48E0-98F0-83243A06B367}" dt="2024-09-18T16:17:00.069" v="7" actId="2696"/>
        <pc:sldMkLst>
          <pc:docMk/>
          <pc:sldMk cId="1756030320" sldId="298"/>
        </pc:sldMkLst>
      </pc:sldChg>
      <pc:sldChg chg="del">
        <pc:chgData name="Skyla Moffett" userId="566b70b5-1d19-481f-b7de-3d7490019040" providerId="ADAL" clId="{0DD5EC9E-BB6E-48E0-98F0-83243A06B367}" dt="2024-09-18T16:17:00.069" v="7" actId="2696"/>
        <pc:sldMkLst>
          <pc:docMk/>
          <pc:sldMk cId="481344775" sldId="299"/>
        </pc:sldMkLst>
      </pc:sldChg>
      <pc:sldChg chg="del">
        <pc:chgData name="Skyla Moffett" userId="566b70b5-1d19-481f-b7de-3d7490019040" providerId="ADAL" clId="{0DD5EC9E-BB6E-48E0-98F0-83243A06B367}" dt="2024-09-18T16:17:00.069" v="7" actId="2696"/>
        <pc:sldMkLst>
          <pc:docMk/>
          <pc:sldMk cId="460345928" sldId="300"/>
        </pc:sldMkLst>
      </pc:sldChg>
      <pc:sldMasterChg chg="modSldLayout">
        <pc:chgData name="Skyla Moffett" userId="566b70b5-1d19-481f-b7de-3d7490019040" providerId="ADAL" clId="{0DD5EC9E-BB6E-48E0-98F0-83243A06B367}" dt="2024-09-18T16:19:00.699" v="75"/>
        <pc:sldMasterMkLst>
          <pc:docMk/>
          <pc:sldMasterMk cId="3237831869" sldId="2147483648"/>
        </pc:sldMasterMkLst>
        <pc:sldLayoutChg chg="addSp delSp modSp mod">
          <pc:chgData name="Skyla Moffett" userId="566b70b5-1d19-481f-b7de-3d7490019040" providerId="ADAL" clId="{0DD5EC9E-BB6E-48E0-98F0-83243A06B367}" dt="2024-09-18T16:19:00.699" v="75"/>
          <pc:sldLayoutMkLst>
            <pc:docMk/>
            <pc:sldMasterMk cId="3237831869" sldId="2147483648"/>
            <pc:sldLayoutMk cId="3951363852" sldId="2147483660"/>
          </pc:sldLayoutMkLst>
          <pc:picChg chg="add mod">
            <ac:chgData name="Skyla Moffett" userId="566b70b5-1d19-481f-b7de-3d7490019040" providerId="ADAL" clId="{0DD5EC9E-BB6E-48E0-98F0-83243A06B367}" dt="2024-09-18T16:19:00.699" v="75"/>
            <ac:picMkLst>
              <pc:docMk/>
              <pc:sldMasterMk cId="3237831869" sldId="2147483648"/>
              <pc:sldLayoutMk cId="3951363852" sldId="2147483660"/>
              <ac:picMk id="3" creationId="{039AB7E2-551D-92C0-DC1B-22F0B4645D6E}"/>
            </ac:picMkLst>
          </pc:picChg>
          <pc:picChg chg="del">
            <ac:chgData name="Skyla Moffett" userId="566b70b5-1d19-481f-b7de-3d7490019040" providerId="ADAL" clId="{0DD5EC9E-BB6E-48E0-98F0-83243A06B367}" dt="2024-09-18T16:18:46.413" v="74" actId="21"/>
            <ac:picMkLst>
              <pc:docMk/>
              <pc:sldMasterMk cId="3237831869" sldId="2147483648"/>
              <pc:sldLayoutMk cId="3951363852" sldId="2147483660"/>
              <ac:picMk id="4" creationId="{E17BFEF0-FA68-4298-7148-16C4767E70AF}"/>
            </ac:picMkLst>
          </pc:picChg>
        </pc:sldLayoutChg>
      </pc:sldMasterChg>
    </pc:docChg>
  </pc:docChgLst>
  <pc:docChgLst>
    <pc:chgData name="Allen Jacobson" userId="edd6f2eb-6dee-464f-9749-6cde3cb7a876" providerId="ADAL" clId="{D2026575-FD23-4674-BF0F-7E585456670C}"/>
    <pc:docChg chg="custSel addSld delSld modSld sldOrd modMainMaster">
      <pc:chgData name="Allen Jacobson" userId="edd6f2eb-6dee-464f-9749-6cde3cb7a876" providerId="ADAL" clId="{D2026575-FD23-4674-BF0F-7E585456670C}" dt="2024-09-09T14:29:38.713" v="13" actId="680"/>
      <pc:docMkLst>
        <pc:docMk/>
      </pc:docMkLst>
      <pc:sldChg chg="addSp modSp">
        <pc:chgData name="Allen Jacobson" userId="edd6f2eb-6dee-464f-9749-6cde3cb7a876" providerId="ADAL" clId="{D2026575-FD23-4674-BF0F-7E585456670C}" dt="2024-09-09T14:11:50.346" v="1"/>
        <pc:sldMkLst>
          <pc:docMk/>
          <pc:sldMk cId="1883756840" sldId="284"/>
        </pc:sldMkLst>
        <pc:spChg chg="add mod">
          <ac:chgData name="Allen Jacobson" userId="edd6f2eb-6dee-464f-9749-6cde3cb7a876" providerId="ADAL" clId="{D2026575-FD23-4674-BF0F-7E585456670C}" dt="2024-09-09T14:11:50.346" v="1"/>
          <ac:spMkLst>
            <pc:docMk/>
            <pc:sldMk cId="1883756840" sldId="284"/>
            <ac:spMk id="3" creationId="{C4400011-7C7C-69E8-D93E-F2D68ED0DC16}"/>
          </ac:spMkLst>
        </pc:spChg>
      </pc:sldChg>
      <pc:sldChg chg="new ord">
        <pc:chgData name="Allen Jacobson" userId="edd6f2eb-6dee-464f-9749-6cde3cb7a876" providerId="ADAL" clId="{D2026575-FD23-4674-BF0F-7E585456670C}" dt="2024-09-09T14:12:19.124" v="6"/>
        <pc:sldMkLst>
          <pc:docMk/>
          <pc:sldMk cId="2307746695" sldId="285"/>
        </pc:sldMkLst>
      </pc:sldChg>
      <pc:sldChg chg="new">
        <pc:chgData name="Allen Jacobson" userId="edd6f2eb-6dee-464f-9749-6cde3cb7a876" providerId="ADAL" clId="{D2026575-FD23-4674-BF0F-7E585456670C}" dt="2024-09-09T14:12:01.360" v="3" actId="680"/>
        <pc:sldMkLst>
          <pc:docMk/>
          <pc:sldMk cId="428673821" sldId="286"/>
        </pc:sldMkLst>
      </pc:sldChg>
      <pc:sldChg chg="new del">
        <pc:chgData name="Allen Jacobson" userId="edd6f2eb-6dee-464f-9749-6cde3cb7a876" providerId="ADAL" clId="{D2026575-FD23-4674-BF0F-7E585456670C}" dt="2024-09-09T14:12:20.841" v="7" actId="47"/>
        <pc:sldMkLst>
          <pc:docMk/>
          <pc:sldMk cId="1368961213" sldId="287"/>
        </pc:sldMkLst>
      </pc:sldChg>
      <pc:sldChg chg="new">
        <pc:chgData name="Allen Jacobson" userId="edd6f2eb-6dee-464f-9749-6cde3cb7a876" providerId="ADAL" clId="{D2026575-FD23-4674-BF0F-7E585456670C}" dt="2024-09-09T14:29:38.713" v="13" actId="680"/>
        <pc:sldMkLst>
          <pc:docMk/>
          <pc:sldMk cId="3441284698" sldId="287"/>
        </pc:sldMkLst>
      </pc:sldChg>
      <pc:sldMasterChg chg="addSldLayout modSldLayout sldLayoutOrd">
        <pc:chgData name="Allen Jacobson" userId="edd6f2eb-6dee-464f-9749-6cde3cb7a876" providerId="ADAL" clId="{D2026575-FD23-4674-BF0F-7E585456670C}" dt="2024-09-09T14:29:29.713" v="12"/>
        <pc:sldMasterMkLst>
          <pc:docMk/>
          <pc:sldMasterMk cId="3237831869" sldId="2147483648"/>
        </pc:sldMasterMkLst>
        <pc:sldLayoutChg chg="addSp modSp">
          <pc:chgData name="Allen Jacobson" userId="edd6f2eb-6dee-464f-9749-6cde3cb7a876" providerId="ADAL" clId="{D2026575-FD23-4674-BF0F-7E585456670C}" dt="2024-09-09T14:11:13.910" v="0"/>
          <pc:sldLayoutMkLst>
            <pc:docMk/>
            <pc:sldMasterMk cId="3237831869" sldId="2147483648"/>
            <pc:sldLayoutMk cId="3951363852" sldId="2147483660"/>
          </pc:sldLayoutMkLst>
          <pc:spChg chg="add mod">
            <ac:chgData name="Allen Jacobson" userId="edd6f2eb-6dee-464f-9749-6cde3cb7a876" providerId="ADAL" clId="{D2026575-FD23-4674-BF0F-7E585456670C}" dt="2024-09-09T14:11:13.910" v="0"/>
            <ac:spMkLst>
              <pc:docMk/>
              <pc:sldMasterMk cId="3237831869" sldId="2147483648"/>
              <pc:sldLayoutMk cId="3951363852" sldId="2147483660"/>
              <ac:spMk id="2" creationId="{16240A8C-7E09-87A5-586F-8C9953B59F8C}"/>
            </ac:spMkLst>
          </pc:spChg>
        </pc:sldLayoutChg>
        <pc:sldLayoutChg chg="addSp delSp modSp add mod ord modTransition">
          <pc:chgData name="Allen Jacobson" userId="edd6f2eb-6dee-464f-9749-6cde3cb7a876" providerId="ADAL" clId="{D2026575-FD23-4674-BF0F-7E585456670C}" dt="2024-09-09T14:29:29.713" v="12"/>
          <pc:sldLayoutMkLst>
            <pc:docMk/>
            <pc:sldMasterMk cId="3237831869" sldId="2147483648"/>
            <pc:sldLayoutMk cId="1756557362" sldId="2147483665"/>
          </pc:sldLayoutMkLst>
          <pc:spChg chg="add mod">
            <ac:chgData name="Allen Jacobson" userId="edd6f2eb-6dee-464f-9749-6cde3cb7a876" providerId="ADAL" clId="{D2026575-FD23-4674-BF0F-7E585456670C}" dt="2024-09-09T14:29:29.713" v="12"/>
            <ac:spMkLst>
              <pc:docMk/>
              <pc:sldMasterMk cId="3237831869" sldId="2147483648"/>
              <pc:sldLayoutMk cId="1756557362" sldId="2147483665"/>
              <ac:spMk id="2" creationId="{0C2DAEC6-0412-03E1-6B36-F6D62245F94A}"/>
            </ac:spMkLst>
          </pc:spChg>
          <pc:spChg chg="add mod">
            <ac:chgData name="Allen Jacobson" userId="edd6f2eb-6dee-464f-9749-6cde3cb7a876" providerId="ADAL" clId="{D2026575-FD23-4674-BF0F-7E585456670C}" dt="2024-09-09T14:29:29.713" v="12"/>
            <ac:spMkLst>
              <pc:docMk/>
              <pc:sldMasterMk cId="3237831869" sldId="2147483648"/>
              <pc:sldLayoutMk cId="1756557362" sldId="2147483665"/>
              <ac:spMk id="4" creationId="{EC4BBECB-6AE2-6740-7A37-DA6417A008E4}"/>
            </ac:spMkLst>
          </pc:spChg>
          <pc:spChg chg="del">
            <ac:chgData name="Allen Jacobson" userId="edd6f2eb-6dee-464f-9749-6cde3cb7a876" providerId="ADAL" clId="{D2026575-FD23-4674-BF0F-7E585456670C}" dt="2024-09-09T14:29:29.291" v="11" actId="478"/>
            <ac:spMkLst>
              <pc:docMk/>
              <pc:sldMasterMk cId="3237831869" sldId="2147483648"/>
              <pc:sldLayoutMk cId="1756557362" sldId="2147483665"/>
              <ac:spMk id="11" creationId="{18439923-8080-BFA1-ABD9-3AAF85CA1846}"/>
            </ac:spMkLst>
          </pc:spChg>
          <pc:picChg chg="del">
            <ac:chgData name="Allen Jacobson" userId="edd6f2eb-6dee-464f-9749-6cde3cb7a876" providerId="ADAL" clId="{D2026575-FD23-4674-BF0F-7E585456670C}" dt="2024-09-09T14:29:08.843" v="10" actId="478"/>
            <ac:picMkLst>
              <pc:docMk/>
              <pc:sldMasterMk cId="3237831869" sldId="2147483648"/>
              <pc:sldLayoutMk cId="1756557362" sldId="2147483665"/>
              <ac:picMk id="3" creationId="{AC514692-4913-88A0-8B43-33EE0787FCB2}"/>
            </ac:picMkLst>
          </pc:pic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B6C328-C42E-4160-923B-5DB49B776EED}" type="datetimeFigureOut">
              <a:rPr lang="en-US" smtClean="0"/>
              <a:t>9/19/2024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2D0974-E3D0-4C63-B1BF-D16E28E770F9}" type="slidenum">
              <a:rPr lang="en-US" smtClean="0"/>
              <a:t>‹#›</a:t>
            </a:fld>
            <a:endParaRPr lang="en-US"/>
          </a:p>
        </p:txBody>
      </p:sp>
    </p:spTree>
    <p:extLst>
      <p:ext uri="{BB962C8B-B14F-4D97-AF65-F5344CB8AC3E}">
        <p14:creationId xmlns:p14="http://schemas.microsoft.com/office/powerpoint/2010/main" val="12649813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42D0974-E3D0-4C63-B1BF-D16E28E770F9}" type="slidenum">
              <a:rPr lang="en-US" smtClean="0"/>
              <a:t>1</a:t>
            </a:fld>
            <a:endParaRPr lang="en-US"/>
          </a:p>
        </p:txBody>
      </p:sp>
    </p:spTree>
    <p:extLst>
      <p:ext uri="{BB962C8B-B14F-4D97-AF65-F5344CB8AC3E}">
        <p14:creationId xmlns:p14="http://schemas.microsoft.com/office/powerpoint/2010/main" val="22955506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4" name="Rectangle 2">
            <a:extLst>
              <a:ext uri="{FF2B5EF4-FFF2-40B4-BE49-F238E27FC236}">
                <a16:creationId xmlns:a16="http://schemas.microsoft.com/office/drawing/2014/main" id="{1CAF50B8-D107-0ED9-C9A2-CA7F2554178D}"/>
              </a:ext>
            </a:extLst>
          </p:cNvPr>
          <p:cNvSpPr>
            <a:spLocks noGrp="1" noRot="1" noMove="1" noResize="1" noEditPoints="1" noAdjustHandles="1" noChangeArrowheads="1" noChangeShapeType="1"/>
          </p:cNvSpPr>
          <p:nvPr userDrawn="1"/>
        </p:nvSpPr>
        <p:spPr>
          <a:xfrm>
            <a:off x="0" y="0"/>
            <a:ext cx="8229600" cy="6858000"/>
          </a:xfrm>
          <a:custGeom>
            <a:avLst/>
            <a:gdLst>
              <a:gd name="connsiteX0" fmla="*/ 0 w 7607030"/>
              <a:gd name="connsiteY0" fmla="*/ 0 h 6858000"/>
              <a:gd name="connsiteX1" fmla="*/ 7607030 w 7607030"/>
              <a:gd name="connsiteY1" fmla="*/ 0 h 6858000"/>
              <a:gd name="connsiteX2" fmla="*/ 7607030 w 7607030"/>
              <a:gd name="connsiteY2" fmla="*/ 6858000 h 6858000"/>
              <a:gd name="connsiteX3" fmla="*/ 0 w 7607030"/>
              <a:gd name="connsiteY3" fmla="*/ 6858000 h 6858000"/>
              <a:gd name="connsiteX4" fmla="*/ 0 w 7607030"/>
              <a:gd name="connsiteY4" fmla="*/ 0 h 6858000"/>
              <a:gd name="connsiteX0" fmla="*/ 0 w 8323722"/>
              <a:gd name="connsiteY0" fmla="*/ 0 h 6858000"/>
              <a:gd name="connsiteX1" fmla="*/ 8323722 w 8323722"/>
              <a:gd name="connsiteY1" fmla="*/ 0 h 6858000"/>
              <a:gd name="connsiteX2" fmla="*/ 7607030 w 8323722"/>
              <a:gd name="connsiteY2" fmla="*/ 6858000 h 6858000"/>
              <a:gd name="connsiteX3" fmla="*/ 0 w 8323722"/>
              <a:gd name="connsiteY3" fmla="*/ 6858000 h 6858000"/>
              <a:gd name="connsiteX4" fmla="*/ 0 w 832372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23722" h="6858000">
                <a:moveTo>
                  <a:pt x="0" y="0"/>
                </a:moveTo>
                <a:lnTo>
                  <a:pt x="8323722" y="0"/>
                </a:lnTo>
                <a:lnTo>
                  <a:pt x="7607030" y="6858000"/>
                </a:lnTo>
                <a:lnTo>
                  <a:pt x="0" y="6858000"/>
                </a:lnTo>
                <a:lnTo>
                  <a:pt x="0" y="0"/>
                </a:lnTo>
                <a:close/>
              </a:path>
            </a:pathLst>
          </a:custGeom>
          <a:solidFill>
            <a:srgbClr val="0073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highlight>
                <a:srgbClr val="800000"/>
              </a:highlight>
            </a:endParaRPr>
          </a:p>
        </p:txBody>
      </p:sp>
      <p:sp>
        <p:nvSpPr>
          <p:cNvPr id="20" name="Picture Placeholder 2">
            <a:extLst>
              <a:ext uri="{FF2B5EF4-FFF2-40B4-BE49-F238E27FC236}">
                <a16:creationId xmlns:a16="http://schemas.microsoft.com/office/drawing/2014/main" id="{CF2F6BF5-74D5-FCCC-4F3F-5A0CDE714C3F}"/>
              </a:ext>
            </a:extLst>
          </p:cNvPr>
          <p:cNvSpPr>
            <a:spLocks noGrp="1" noChangeAspect="1"/>
          </p:cNvSpPr>
          <p:nvPr>
            <p:ph type="pic" idx="1"/>
          </p:nvPr>
        </p:nvSpPr>
        <p:spPr>
          <a:xfrm>
            <a:off x="7591425" y="-14515"/>
            <a:ext cx="4600575" cy="6872515"/>
          </a:xfrm>
          <a:custGeom>
            <a:avLst/>
            <a:gdLst>
              <a:gd name="connsiteX0" fmla="*/ 0 w 4572000"/>
              <a:gd name="connsiteY0" fmla="*/ 0 h 6858000"/>
              <a:gd name="connsiteX1" fmla="*/ 4572000 w 4572000"/>
              <a:gd name="connsiteY1" fmla="*/ 0 h 6858000"/>
              <a:gd name="connsiteX2" fmla="*/ 4572000 w 4572000"/>
              <a:gd name="connsiteY2" fmla="*/ 6858000 h 6858000"/>
              <a:gd name="connsiteX3" fmla="*/ 0 w 4572000"/>
              <a:gd name="connsiteY3" fmla="*/ 6858000 h 6858000"/>
              <a:gd name="connsiteX4" fmla="*/ 0 w 4572000"/>
              <a:gd name="connsiteY4" fmla="*/ 0 h 6858000"/>
              <a:gd name="connsiteX0" fmla="*/ 725715 w 4572000"/>
              <a:gd name="connsiteY0" fmla="*/ 0 h 6872515"/>
              <a:gd name="connsiteX1" fmla="*/ 4572000 w 4572000"/>
              <a:gd name="connsiteY1" fmla="*/ 14515 h 6872515"/>
              <a:gd name="connsiteX2" fmla="*/ 4572000 w 4572000"/>
              <a:gd name="connsiteY2" fmla="*/ 6872515 h 6872515"/>
              <a:gd name="connsiteX3" fmla="*/ 0 w 4572000"/>
              <a:gd name="connsiteY3" fmla="*/ 6872515 h 6872515"/>
              <a:gd name="connsiteX4" fmla="*/ 725715 w 4572000"/>
              <a:gd name="connsiteY4" fmla="*/ 0 h 6872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0" h="6872515">
                <a:moveTo>
                  <a:pt x="725715" y="0"/>
                </a:moveTo>
                <a:lnTo>
                  <a:pt x="4572000" y="14515"/>
                </a:lnTo>
                <a:lnTo>
                  <a:pt x="4572000" y="6872515"/>
                </a:lnTo>
                <a:lnTo>
                  <a:pt x="0" y="6872515"/>
                </a:lnTo>
                <a:lnTo>
                  <a:pt x="725715" y="0"/>
                </a:lnTo>
                <a:close/>
              </a:path>
            </a:pathLst>
          </a:cu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21" name="Title 1">
            <a:extLst>
              <a:ext uri="{FF2B5EF4-FFF2-40B4-BE49-F238E27FC236}">
                <a16:creationId xmlns:a16="http://schemas.microsoft.com/office/drawing/2014/main" id="{938236C0-FF2B-ACB4-0D16-96212DF55086}"/>
              </a:ext>
            </a:extLst>
          </p:cNvPr>
          <p:cNvSpPr>
            <a:spLocks noGrp="1"/>
          </p:cNvSpPr>
          <p:nvPr>
            <p:ph type="title"/>
          </p:nvPr>
        </p:nvSpPr>
        <p:spPr>
          <a:xfrm>
            <a:off x="500294" y="2657475"/>
            <a:ext cx="7266214" cy="1466364"/>
          </a:xfrm>
          <a:prstGeom prst="rect">
            <a:avLst/>
          </a:prstGeom>
        </p:spPr>
        <p:txBody>
          <a:bodyPr>
            <a:normAutofit/>
          </a:bodyPr>
          <a:lstStyle>
            <a:lvl1pPr algn="l">
              <a:defRPr sz="40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25" name="Content Placeholder 2">
            <a:extLst>
              <a:ext uri="{FF2B5EF4-FFF2-40B4-BE49-F238E27FC236}">
                <a16:creationId xmlns:a16="http://schemas.microsoft.com/office/drawing/2014/main" id="{C1C3B50E-1AAE-FB87-B383-F689D8F931F4}"/>
              </a:ext>
            </a:extLst>
          </p:cNvPr>
          <p:cNvSpPr>
            <a:spLocks noGrp="1"/>
          </p:cNvSpPr>
          <p:nvPr>
            <p:ph sz="half" idx="10"/>
          </p:nvPr>
        </p:nvSpPr>
        <p:spPr>
          <a:xfrm>
            <a:off x="500294" y="4238625"/>
            <a:ext cx="6989532" cy="1038225"/>
          </a:xfrm>
          <a:prstGeom prst="rect">
            <a:avLst/>
          </a:prstGeom>
        </p:spPr>
        <p:txBody>
          <a:bodyPr>
            <a:normAutofit/>
          </a:bodyPr>
          <a:lstStyle>
            <a:lvl1pPr marL="0" indent="0">
              <a:buNone/>
              <a:defRPr>
                <a:solidFill>
                  <a:schemeClr val="bg1"/>
                </a:solidFill>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marL="914400" indent="0">
              <a:buNone/>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Click to edit Master text</a:t>
            </a:r>
          </a:p>
        </p:txBody>
      </p:sp>
      <p:pic>
        <p:nvPicPr>
          <p:cNvPr id="2" name="Picture 1" descr="A black background with white text&#10;&#10;Description automatically generated">
            <a:extLst>
              <a:ext uri="{FF2B5EF4-FFF2-40B4-BE49-F238E27FC236}">
                <a16:creationId xmlns:a16="http://schemas.microsoft.com/office/drawing/2014/main" id="{1956EB23-06B9-CDB9-DCA6-294DF9D95DF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912" y="5462407"/>
            <a:ext cx="2189516" cy="972954"/>
          </a:xfrm>
          <a:prstGeom prst="rect">
            <a:avLst/>
          </a:prstGeom>
        </p:spPr>
      </p:pic>
    </p:spTree>
    <p:extLst>
      <p:ext uri="{BB962C8B-B14F-4D97-AF65-F5344CB8AC3E}">
        <p14:creationId xmlns:p14="http://schemas.microsoft.com/office/powerpoint/2010/main" val="26668605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Vertical Tex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D134738-AB0F-D336-EB4F-F76FF30F94A7}"/>
              </a:ext>
            </a:extLst>
          </p:cNvPr>
          <p:cNvSpPr/>
          <p:nvPr userDrawn="1"/>
        </p:nvSpPr>
        <p:spPr>
          <a:xfrm>
            <a:off x="0" y="0"/>
            <a:ext cx="12192000" cy="6858000"/>
          </a:xfrm>
          <a:prstGeom prst="rect">
            <a:avLst/>
          </a:prstGeom>
          <a:solidFill>
            <a:srgbClr val="0073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C2DAEC6-0412-03E1-6B36-F6D62245F94A}"/>
              </a:ext>
            </a:extLst>
          </p:cNvPr>
          <p:cNvSpPr>
            <a:spLocks noGrp="1"/>
          </p:cNvSpPr>
          <p:nvPr>
            <p:ph type="title" hasCustomPrompt="1"/>
          </p:nvPr>
        </p:nvSpPr>
        <p:spPr>
          <a:xfrm>
            <a:off x="278269" y="3081404"/>
            <a:ext cx="11635462" cy="826718"/>
          </a:xfrm>
          <a:prstGeom prst="rect">
            <a:avLst/>
          </a:prstGeom>
        </p:spPr>
        <p:txBody>
          <a:bodyPr/>
          <a:lstStyle>
            <a:lvl1pPr algn="ctr">
              <a:defRPr b="1">
                <a:solidFill>
                  <a:schemeClr val="bg1"/>
                </a:solidFill>
              </a:defRPr>
            </a:lvl1pPr>
          </a:lstStyle>
          <a:p>
            <a:r>
              <a:rPr lang="en-US" dirty="0"/>
              <a:t>Section Subtitle</a:t>
            </a:r>
          </a:p>
        </p:txBody>
      </p:sp>
      <p:sp>
        <p:nvSpPr>
          <p:cNvPr id="4" name="Slide Number Placeholder 2">
            <a:extLst>
              <a:ext uri="{FF2B5EF4-FFF2-40B4-BE49-F238E27FC236}">
                <a16:creationId xmlns:a16="http://schemas.microsoft.com/office/drawing/2014/main" id="{EC4BBECB-6AE2-6740-7A37-DA6417A008E4}"/>
              </a:ext>
            </a:extLst>
          </p:cNvPr>
          <p:cNvSpPr>
            <a:spLocks noGrp="1"/>
          </p:cNvSpPr>
          <p:nvPr>
            <p:ph type="sldNum" sz="quarter" idx="4294967295"/>
          </p:nvPr>
        </p:nvSpPr>
        <p:spPr>
          <a:xfrm>
            <a:off x="9260562" y="6356350"/>
            <a:ext cx="2743200" cy="365125"/>
          </a:xfrm>
          <a:prstGeom prst="rect">
            <a:avLst/>
          </a:prstGeom>
        </p:spPr>
        <p:txBody>
          <a:bodyPr/>
          <a:lstStyle>
            <a:lvl1pPr>
              <a:defRPr>
                <a:solidFill>
                  <a:schemeClr val="bg1"/>
                </a:solidFill>
              </a:defRPr>
            </a:lvl1pPr>
          </a:lstStyle>
          <a:p>
            <a:pPr algn="r"/>
            <a:fld id="{26A73188-35B0-4568-ABA9-135BE372F85A}" type="slidenum">
              <a:rPr lang="en-US" sz="1400" smtClean="0">
                <a:cs typeface="Arial" panose="020B0604020202020204" pitchFamily="34" charset="0"/>
              </a:rPr>
              <a:pPr algn="r"/>
              <a:t>‹#›</a:t>
            </a:fld>
            <a:endParaRPr lang="en-US" sz="1400" dirty="0">
              <a:cs typeface="Arial" panose="020B0604020202020204" pitchFamily="34" charset="0"/>
            </a:endParaRPr>
          </a:p>
        </p:txBody>
      </p:sp>
    </p:spTree>
    <p:extLst>
      <p:ext uri="{BB962C8B-B14F-4D97-AF65-F5344CB8AC3E}">
        <p14:creationId xmlns:p14="http://schemas.microsoft.com/office/powerpoint/2010/main" val="1756557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8A553A81-4490-5718-3E32-2E18A2477D83}"/>
              </a:ext>
            </a:extLst>
          </p:cNvPr>
          <p:cNvSpPr/>
          <p:nvPr userDrawn="1"/>
        </p:nvSpPr>
        <p:spPr>
          <a:xfrm>
            <a:off x="0" y="5705475"/>
            <a:ext cx="12192000" cy="1152524"/>
          </a:xfrm>
          <a:prstGeom prst="rect">
            <a:avLst/>
          </a:prstGeom>
          <a:solidFill>
            <a:srgbClr val="0073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black background with white text&#10;&#10;Description automatically generated">
            <a:extLst>
              <a:ext uri="{FF2B5EF4-FFF2-40B4-BE49-F238E27FC236}">
                <a16:creationId xmlns:a16="http://schemas.microsoft.com/office/drawing/2014/main" id="{D31A6A4D-1892-9F57-CB02-17D046A2341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38375" y="5952750"/>
            <a:ext cx="1557274" cy="692005"/>
          </a:xfrm>
          <a:prstGeom prst="rect">
            <a:avLst/>
          </a:prstGeom>
        </p:spPr>
      </p:pic>
      <p:sp>
        <p:nvSpPr>
          <p:cNvPr id="2" name="Slide Number Placeholder 1">
            <a:extLst>
              <a:ext uri="{FF2B5EF4-FFF2-40B4-BE49-F238E27FC236}">
                <a16:creationId xmlns:a16="http://schemas.microsoft.com/office/drawing/2014/main" id="{16240A8C-7E09-87A5-586F-8C9953B59F8C}"/>
              </a:ext>
            </a:extLst>
          </p:cNvPr>
          <p:cNvSpPr>
            <a:spLocks noGrp="1"/>
          </p:cNvSpPr>
          <p:nvPr>
            <p:ph type="sldNum" sz="quarter" idx="4294967295"/>
          </p:nvPr>
        </p:nvSpPr>
        <p:spPr>
          <a:xfrm>
            <a:off x="9309780" y="5281425"/>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a:t>
            </a:fld>
            <a:endParaRPr lang="en-US" sz="1400" dirty="0">
              <a:latin typeface="Arial" panose="020B0604020202020204" pitchFamily="34" charset="0"/>
              <a:cs typeface="Arial" panose="020B0604020202020204" pitchFamily="34" charset="0"/>
            </a:endParaRPr>
          </a:p>
        </p:txBody>
      </p:sp>
      <p:pic>
        <p:nvPicPr>
          <p:cNvPr id="3" name="Picture 2" descr="A white circle with black text&#10;&#10;Description automatically generated">
            <a:extLst>
              <a:ext uri="{FF2B5EF4-FFF2-40B4-BE49-F238E27FC236}">
                <a16:creationId xmlns:a16="http://schemas.microsoft.com/office/drawing/2014/main" id="{039AB7E2-551D-92C0-DC1B-22F0B4645D6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7138" y="5879135"/>
            <a:ext cx="841760" cy="805203"/>
          </a:xfrm>
          <a:prstGeom prst="rect">
            <a:avLst/>
          </a:prstGeom>
        </p:spPr>
      </p:pic>
    </p:spTree>
    <p:extLst>
      <p:ext uri="{BB962C8B-B14F-4D97-AF65-F5344CB8AC3E}">
        <p14:creationId xmlns:p14="http://schemas.microsoft.com/office/powerpoint/2010/main" val="39513638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7" name="Slide Number Placeholder 1">
            <a:extLst>
              <a:ext uri="{FF2B5EF4-FFF2-40B4-BE49-F238E27FC236}">
                <a16:creationId xmlns:a16="http://schemas.microsoft.com/office/drawing/2014/main" id="{58926730-069F-1B8D-E1FD-633F75E2459B}"/>
              </a:ext>
            </a:extLst>
          </p:cNvPr>
          <p:cNvSpPr>
            <a:spLocks noGrp="1"/>
          </p:cNvSpPr>
          <p:nvPr>
            <p:ph type="sldNum" sz="quarter" idx="4294967295"/>
          </p:nvPr>
        </p:nvSpPr>
        <p:spPr>
          <a:xfrm>
            <a:off x="7073884"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a:t>
            </a:fld>
            <a:endParaRPr lang="en-US" sz="1400" dirty="0">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94114F69-C4A1-B9BE-8E02-80D0BE04905B}"/>
              </a:ext>
            </a:extLst>
          </p:cNvPr>
          <p:cNvSpPr>
            <a:spLocks noGrp="1"/>
          </p:cNvSpPr>
          <p:nvPr>
            <p:ph type="title"/>
          </p:nvPr>
        </p:nvSpPr>
        <p:spPr>
          <a:xfrm>
            <a:off x="279400" y="301626"/>
            <a:ext cx="10414000" cy="748966"/>
          </a:xfrm>
          <a:prstGeom prst="rect">
            <a:avLst/>
          </a:prstGeom>
        </p:spPr>
        <p:txBody>
          <a:bodyPr/>
          <a:lstStyle>
            <a:lvl1pPr>
              <a:defRPr sz="3600">
                <a:solidFill>
                  <a:schemeClr val="tx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0" name="Content Placeholder 2">
            <a:extLst>
              <a:ext uri="{FF2B5EF4-FFF2-40B4-BE49-F238E27FC236}">
                <a16:creationId xmlns:a16="http://schemas.microsoft.com/office/drawing/2014/main" id="{73E74F93-1941-77D6-7F23-A65ED495073A}"/>
              </a:ext>
            </a:extLst>
          </p:cNvPr>
          <p:cNvSpPr>
            <a:spLocks noGrp="1"/>
          </p:cNvSpPr>
          <p:nvPr>
            <p:ph sz="half" idx="1"/>
          </p:nvPr>
        </p:nvSpPr>
        <p:spPr>
          <a:xfrm>
            <a:off x="279400" y="1524000"/>
            <a:ext cx="5664198" cy="4652963"/>
          </a:xfrm>
          <a:prstGeom prst="rect">
            <a:avLst/>
          </a:prstGeo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icture Placeholder 2">
            <a:extLst>
              <a:ext uri="{FF2B5EF4-FFF2-40B4-BE49-F238E27FC236}">
                <a16:creationId xmlns:a16="http://schemas.microsoft.com/office/drawing/2014/main" id="{E6C67B54-E0CF-36EF-E91C-4846D6AE07C6}"/>
              </a:ext>
            </a:extLst>
          </p:cNvPr>
          <p:cNvSpPr>
            <a:spLocks noGrp="1"/>
          </p:cNvSpPr>
          <p:nvPr>
            <p:ph type="pic" idx="10"/>
          </p:nvPr>
        </p:nvSpPr>
        <p:spPr>
          <a:xfrm>
            <a:off x="6143646" y="1524000"/>
            <a:ext cx="4320262" cy="4652963"/>
          </a:xfrm>
          <a:custGeom>
            <a:avLst/>
            <a:gdLst>
              <a:gd name="connsiteX0" fmla="*/ 0 w 3939262"/>
              <a:gd name="connsiteY0" fmla="*/ 0 h 4652963"/>
              <a:gd name="connsiteX1" fmla="*/ 3939262 w 3939262"/>
              <a:gd name="connsiteY1" fmla="*/ 0 h 4652963"/>
              <a:gd name="connsiteX2" fmla="*/ 3939262 w 3939262"/>
              <a:gd name="connsiteY2" fmla="*/ 4652963 h 4652963"/>
              <a:gd name="connsiteX3" fmla="*/ 0 w 3939262"/>
              <a:gd name="connsiteY3" fmla="*/ 4652963 h 4652963"/>
              <a:gd name="connsiteX4" fmla="*/ 0 w 3939262"/>
              <a:gd name="connsiteY4" fmla="*/ 0 h 4652963"/>
              <a:gd name="connsiteX0" fmla="*/ 0 w 4320262"/>
              <a:gd name="connsiteY0" fmla="*/ 0 h 4652963"/>
              <a:gd name="connsiteX1" fmla="*/ 4320262 w 4320262"/>
              <a:gd name="connsiteY1" fmla="*/ 0 h 4652963"/>
              <a:gd name="connsiteX2" fmla="*/ 3939262 w 4320262"/>
              <a:gd name="connsiteY2" fmla="*/ 4652963 h 4652963"/>
              <a:gd name="connsiteX3" fmla="*/ 0 w 4320262"/>
              <a:gd name="connsiteY3" fmla="*/ 4652963 h 4652963"/>
              <a:gd name="connsiteX4" fmla="*/ 0 w 4320262"/>
              <a:gd name="connsiteY4" fmla="*/ 0 h 4652963"/>
              <a:gd name="connsiteX0" fmla="*/ 0 w 4320262"/>
              <a:gd name="connsiteY0" fmla="*/ 0 h 4652963"/>
              <a:gd name="connsiteX1" fmla="*/ 4320262 w 4320262"/>
              <a:gd name="connsiteY1" fmla="*/ 0 h 4652963"/>
              <a:gd name="connsiteX2" fmla="*/ 3545562 w 4320262"/>
              <a:gd name="connsiteY2" fmla="*/ 4652963 h 4652963"/>
              <a:gd name="connsiteX3" fmla="*/ 0 w 4320262"/>
              <a:gd name="connsiteY3" fmla="*/ 4652963 h 4652963"/>
              <a:gd name="connsiteX4" fmla="*/ 0 w 4320262"/>
              <a:gd name="connsiteY4" fmla="*/ 0 h 46529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262" h="4652963">
                <a:moveTo>
                  <a:pt x="0" y="0"/>
                </a:moveTo>
                <a:lnTo>
                  <a:pt x="4320262" y="0"/>
                </a:lnTo>
                <a:lnTo>
                  <a:pt x="3545562" y="4652963"/>
                </a:lnTo>
                <a:lnTo>
                  <a:pt x="0" y="4652963"/>
                </a:lnTo>
                <a:lnTo>
                  <a:pt x="0" y="0"/>
                </a:lnTo>
                <a:close/>
              </a:path>
            </a:pathLst>
          </a:cu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5" name="Rectangle 2">
            <a:extLst>
              <a:ext uri="{FF2B5EF4-FFF2-40B4-BE49-F238E27FC236}">
                <a16:creationId xmlns:a16="http://schemas.microsoft.com/office/drawing/2014/main" id="{210C440F-91AF-770C-C626-191B7731084A}"/>
              </a:ext>
            </a:extLst>
          </p:cNvPr>
          <p:cNvSpPr/>
          <p:nvPr userDrawn="1"/>
        </p:nvSpPr>
        <p:spPr>
          <a:xfrm rot="10800000">
            <a:off x="9911272" y="0"/>
            <a:ext cx="2184399" cy="6858000"/>
          </a:xfrm>
          <a:custGeom>
            <a:avLst/>
            <a:gdLst>
              <a:gd name="connsiteX0" fmla="*/ 0 w 7607030"/>
              <a:gd name="connsiteY0" fmla="*/ 0 h 6858000"/>
              <a:gd name="connsiteX1" fmla="*/ 7607030 w 7607030"/>
              <a:gd name="connsiteY1" fmla="*/ 0 h 6858000"/>
              <a:gd name="connsiteX2" fmla="*/ 7607030 w 7607030"/>
              <a:gd name="connsiteY2" fmla="*/ 6858000 h 6858000"/>
              <a:gd name="connsiteX3" fmla="*/ 0 w 7607030"/>
              <a:gd name="connsiteY3" fmla="*/ 6858000 h 6858000"/>
              <a:gd name="connsiteX4" fmla="*/ 0 w 7607030"/>
              <a:gd name="connsiteY4" fmla="*/ 0 h 6858000"/>
              <a:gd name="connsiteX0" fmla="*/ 0 w 8323722"/>
              <a:gd name="connsiteY0" fmla="*/ 0 h 6858000"/>
              <a:gd name="connsiteX1" fmla="*/ 8323722 w 8323722"/>
              <a:gd name="connsiteY1" fmla="*/ 0 h 6858000"/>
              <a:gd name="connsiteX2" fmla="*/ 7607030 w 8323722"/>
              <a:gd name="connsiteY2" fmla="*/ 6858000 h 6858000"/>
              <a:gd name="connsiteX3" fmla="*/ 0 w 8323722"/>
              <a:gd name="connsiteY3" fmla="*/ 6858000 h 6858000"/>
              <a:gd name="connsiteX4" fmla="*/ 0 w 8323722"/>
              <a:gd name="connsiteY4" fmla="*/ 0 h 6858000"/>
              <a:gd name="connsiteX0" fmla="*/ 0 w 8323722"/>
              <a:gd name="connsiteY0" fmla="*/ 0 h 6858000"/>
              <a:gd name="connsiteX1" fmla="*/ 8323722 w 8323722"/>
              <a:gd name="connsiteY1" fmla="*/ 0 h 6858000"/>
              <a:gd name="connsiteX2" fmla="*/ 3872611 w 8323722"/>
              <a:gd name="connsiteY2" fmla="*/ 6858000 h 6858000"/>
              <a:gd name="connsiteX3" fmla="*/ 0 w 8323722"/>
              <a:gd name="connsiteY3" fmla="*/ 6858000 h 6858000"/>
              <a:gd name="connsiteX4" fmla="*/ 0 w 832372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23722" h="6858000">
                <a:moveTo>
                  <a:pt x="0" y="0"/>
                </a:moveTo>
                <a:lnTo>
                  <a:pt x="8323722" y="0"/>
                </a:lnTo>
                <a:lnTo>
                  <a:pt x="3872611" y="6858000"/>
                </a:lnTo>
                <a:lnTo>
                  <a:pt x="0" y="6858000"/>
                </a:lnTo>
                <a:lnTo>
                  <a:pt x="0" y="0"/>
                </a:lnTo>
                <a:close/>
              </a:path>
            </a:pathLst>
          </a:custGeom>
          <a:gradFill>
            <a:gsLst>
              <a:gs pos="8000">
                <a:srgbClr val="0073B5"/>
              </a:gs>
              <a:gs pos="100000">
                <a:srgbClr val="5C791B">
                  <a:tint val="23500"/>
                  <a:satMod val="160000"/>
                </a:srgbClr>
              </a:gs>
            </a:gsLst>
            <a:lin ang="48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2">
            <a:extLst>
              <a:ext uri="{FF2B5EF4-FFF2-40B4-BE49-F238E27FC236}">
                <a16:creationId xmlns:a16="http://schemas.microsoft.com/office/drawing/2014/main" id="{E6126E09-49CB-CBB3-03C9-18CBD0EDD97A}"/>
              </a:ext>
            </a:extLst>
          </p:cNvPr>
          <p:cNvSpPr/>
          <p:nvPr userDrawn="1"/>
        </p:nvSpPr>
        <p:spPr>
          <a:xfrm rot="10800000">
            <a:off x="10007600" y="0"/>
            <a:ext cx="2184400" cy="6858000"/>
          </a:xfrm>
          <a:custGeom>
            <a:avLst/>
            <a:gdLst>
              <a:gd name="connsiteX0" fmla="*/ 0 w 7607030"/>
              <a:gd name="connsiteY0" fmla="*/ 0 h 6858000"/>
              <a:gd name="connsiteX1" fmla="*/ 7607030 w 7607030"/>
              <a:gd name="connsiteY1" fmla="*/ 0 h 6858000"/>
              <a:gd name="connsiteX2" fmla="*/ 7607030 w 7607030"/>
              <a:gd name="connsiteY2" fmla="*/ 6858000 h 6858000"/>
              <a:gd name="connsiteX3" fmla="*/ 0 w 7607030"/>
              <a:gd name="connsiteY3" fmla="*/ 6858000 h 6858000"/>
              <a:gd name="connsiteX4" fmla="*/ 0 w 7607030"/>
              <a:gd name="connsiteY4" fmla="*/ 0 h 6858000"/>
              <a:gd name="connsiteX0" fmla="*/ 0 w 8323722"/>
              <a:gd name="connsiteY0" fmla="*/ 0 h 6858000"/>
              <a:gd name="connsiteX1" fmla="*/ 8323722 w 8323722"/>
              <a:gd name="connsiteY1" fmla="*/ 0 h 6858000"/>
              <a:gd name="connsiteX2" fmla="*/ 7607030 w 8323722"/>
              <a:gd name="connsiteY2" fmla="*/ 6858000 h 6858000"/>
              <a:gd name="connsiteX3" fmla="*/ 0 w 8323722"/>
              <a:gd name="connsiteY3" fmla="*/ 6858000 h 6858000"/>
              <a:gd name="connsiteX4" fmla="*/ 0 w 8323722"/>
              <a:gd name="connsiteY4" fmla="*/ 0 h 6858000"/>
              <a:gd name="connsiteX0" fmla="*/ 0 w 15448987"/>
              <a:gd name="connsiteY0" fmla="*/ 12700 h 6870700"/>
              <a:gd name="connsiteX1" fmla="*/ 15448987 w 15448987"/>
              <a:gd name="connsiteY1" fmla="*/ 0 h 6870700"/>
              <a:gd name="connsiteX2" fmla="*/ 7607030 w 15448987"/>
              <a:gd name="connsiteY2" fmla="*/ 6870700 h 6870700"/>
              <a:gd name="connsiteX3" fmla="*/ 0 w 15448987"/>
              <a:gd name="connsiteY3" fmla="*/ 6870700 h 6870700"/>
              <a:gd name="connsiteX4" fmla="*/ 0 w 15448987"/>
              <a:gd name="connsiteY4" fmla="*/ 12700 h 6870700"/>
              <a:gd name="connsiteX0" fmla="*/ 0 w 34309983"/>
              <a:gd name="connsiteY0" fmla="*/ 38100 h 6896100"/>
              <a:gd name="connsiteX1" fmla="*/ 34309983 w 34309983"/>
              <a:gd name="connsiteY1" fmla="*/ 0 h 6896100"/>
              <a:gd name="connsiteX2" fmla="*/ 7607030 w 34309983"/>
              <a:gd name="connsiteY2" fmla="*/ 6896100 h 6896100"/>
              <a:gd name="connsiteX3" fmla="*/ 0 w 34309983"/>
              <a:gd name="connsiteY3" fmla="*/ 6896100 h 6896100"/>
              <a:gd name="connsiteX4" fmla="*/ 0 w 34309983"/>
              <a:gd name="connsiteY4" fmla="*/ 38100 h 6896100"/>
              <a:gd name="connsiteX0" fmla="*/ 0 w 34309983"/>
              <a:gd name="connsiteY0" fmla="*/ 0 h 6858000"/>
              <a:gd name="connsiteX1" fmla="*/ 34309983 w 34309983"/>
              <a:gd name="connsiteY1" fmla="*/ 0 h 6858000"/>
              <a:gd name="connsiteX2" fmla="*/ 7607030 w 34309983"/>
              <a:gd name="connsiteY2" fmla="*/ 6858000 h 6858000"/>
              <a:gd name="connsiteX3" fmla="*/ 0 w 34309983"/>
              <a:gd name="connsiteY3" fmla="*/ 6858000 h 6858000"/>
              <a:gd name="connsiteX4" fmla="*/ 0 w 34309983"/>
              <a:gd name="connsiteY4" fmla="*/ 0 h 6858000"/>
              <a:gd name="connsiteX0" fmla="*/ 0 w 46883980"/>
              <a:gd name="connsiteY0" fmla="*/ 50800 h 6858000"/>
              <a:gd name="connsiteX1" fmla="*/ 46883980 w 46883980"/>
              <a:gd name="connsiteY1" fmla="*/ 0 h 6858000"/>
              <a:gd name="connsiteX2" fmla="*/ 20181027 w 46883980"/>
              <a:gd name="connsiteY2" fmla="*/ 6858000 h 6858000"/>
              <a:gd name="connsiteX3" fmla="*/ 12573997 w 46883980"/>
              <a:gd name="connsiteY3" fmla="*/ 6858000 h 6858000"/>
              <a:gd name="connsiteX4" fmla="*/ 0 w 46883980"/>
              <a:gd name="connsiteY4" fmla="*/ 50800 h 6858000"/>
              <a:gd name="connsiteX0" fmla="*/ 0 w 48141380"/>
              <a:gd name="connsiteY0" fmla="*/ 12700 h 6858000"/>
              <a:gd name="connsiteX1" fmla="*/ 48141380 w 48141380"/>
              <a:gd name="connsiteY1" fmla="*/ 0 h 6858000"/>
              <a:gd name="connsiteX2" fmla="*/ 21438427 w 48141380"/>
              <a:gd name="connsiteY2" fmla="*/ 6858000 h 6858000"/>
              <a:gd name="connsiteX3" fmla="*/ 13831397 w 48141380"/>
              <a:gd name="connsiteY3" fmla="*/ 6858000 h 6858000"/>
              <a:gd name="connsiteX4" fmla="*/ 0 w 48141380"/>
              <a:gd name="connsiteY4" fmla="*/ 12700 h 6858000"/>
              <a:gd name="connsiteX0" fmla="*/ 0 w 48141380"/>
              <a:gd name="connsiteY0" fmla="*/ 12700 h 6896100"/>
              <a:gd name="connsiteX1" fmla="*/ 48141380 w 48141380"/>
              <a:gd name="connsiteY1" fmla="*/ 0 h 6896100"/>
              <a:gd name="connsiteX2" fmla="*/ 21438427 w 48141380"/>
              <a:gd name="connsiteY2" fmla="*/ 6858000 h 6896100"/>
              <a:gd name="connsiteX3" fmla="*/ 0 w 48141380"/>
              <a:gd name="connsiteY3" fmla="*/ 6896100 h 6896100"/>
              <a:gd name="connsiteX4" fmla="*/ 0 w 48141380"/>
              <a:gd name="connsiteY4" fmla="*/ 12700 h 6896100"/>
              <a:gd name="connsiteX0" fmla="*/ 0 w 48141380"/>
              <a:gd name="connsiteY0" fmla="*/ 12700 h 6858000"/>
              <a:gd name="connsiteX1" fmla="*/ 48141380 w 48141380"/>
              <a:gd name="connsiteY1" fmla="*/ 0 h 6858000"/>
              <a:gd name="connsiteX2" fmla="*/ 21438427 w 48141380"/>
              <a:gd name="connsiteY2" fmla="*/ 6858000 h 6858000"/>
              <a:gd name="connsiteX3" fmla="*/ 419133 w 48141380"/>
              <a:gd name="connsiteY3" fmla="*/ 6845300 h 6858000"/>
              <a:gd name="connsiteX4" fmla="*/ 0 w 48141380"/>
              <a:gd name="connsiteY4" fmla="*/ 12700 h 6858000"/>
              <a:gd name="connsiteX0" fmla="*/ 0 w 48141380"/>
              <a:gd name="connsiteY0" fmla="*/ 0 h 6858000"/>
              <a:gd name="connsiteX1" fmla="*/ 48141380 w 48141380"/>
              <a:gd name="connsiteY1" fmla="*/ 0 h 6858000"/>
              <a:gd name="connsiteX2" fmla="*/ 21438427 w 48141380"/>
              <a:gd name="connsiteY2" fmla="*/ 6858000 h 6858000"/>
              <a:gd name="connsiteX3" fmla="*/ 419133 w 48141380"/>
              <a:gd name="connsiteY3" fmla="*/ 6845300 h 6858000"/>
              <a:gd name="connsiteX4" fmla="*/ 0 w 48141380"/>
              <a:gd name="connsiteY4" fmla="*/ 0 h 6858000"/>
              <a:gd name="connsiteX0" fmla="*/ 0 w 48141380"/>
              <a:gd name="connsiteY0" fmla="*/ 0 h 6858000"/>
              <a:gd name="connsiteX1" fmla="*/ 48141380 w 48141380"/>
              <a:gd name="connsiteY1" fmla="*/ 0 h 6858000"/>
              <a:gd name="connsiteX2" fmla="*/ 21438427 w 48141380"/>
              <a:gd name="connsiteY2" fmla="*/ 6858000 h 6858000"/>
              <a:gd name="connsiteX3" fmla="*/ 6286999 w 48141380"/>
              <a:gd name="connsiteY3" fmla="*/ 6654800 h 6858000"/>
              <a:gd name="connsiteX4" fmla="*/ 0 w 48141380"/>
              <a:gd name="connsiteY4" fmla="*/ 0 h 6858000"/>
              <a:gd name="connsiteX0" fmla="*/ 0 w 48141380"/>
              <a:gd name="connsiteY0" fmla="*/ 0 h 6858000"/>
              <a:gd name="connsiteX1" fmla="*/ 48141380 w 48141380"/>
              <a:gd name="connsiteY1" fmla="*/ 0 h 6858000"/>
              <a:gd name="connsiteX2" fmla="*/ 21438427 w 48141380"/>
              <a:gd name="connsiteY2" fmla="*/ 6858000 h 6858000"/>
              <a:gd name="connsiteX3" fmla="*/ 0 w 48141380"/>
              <a:gd name="connsiteY3" fmla="*/ 6858000 h 6858000"/>
              <a:gd name="connsiteX4" fmla="*/ 0 w 4814138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41380" h="6858000">
                <a:moveTo>
                  <a:pt x="0" y="0"/>
                </a:moveTo>
                <a:lnTo>
                  <a:pt x="48141380" y="0"/>
                </a:lnTo>
                <a:lnTo>
                  <a:pt x="21438427" y="6858000"/>
                </a:lnTo>
                <a:lnTo>
                  <a:pt x="0" y="6858000"/>
                </a:lnTo>
                <a:lnTo>
                  <a:pt x="0" y="0"/>
                </a:lnTo>
                <a:close/>
              </a:path>
            </a:pathLst>
          </a:custGeom>
          <a:solidFill>
            <a:srgbClr val="0073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white circle with black text&#10;&#10;Description automatically generated">
            <a:extLst>
              <a:ext uri="{FF2B5EF4-FFF2-40B4-BE49-F238E27FC236}">
                <a16:creationId xmlns:a16="http://schemas.microsoft.com/office/drawing/2014/main" id="{D24A7738-99E7-A575-1645-BC3308CE28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18880" y="5441692"/>
            <a:ext cx="1165289" cy="1114682"/>
          </a:xfrm>
          <a:prstGeom prst="rect">
            <a:avLst/>
          </a:prstGeom>
        </p:spPr>
      </p:pic>
    </p:spTree>
    <p:extLst>
      <p:ext uri="{BB962C8B-B14F-4D97-AF65-F5344CB8AC3E}">
        <p14:creationId xmlns:p14="http://schemas.microsoft.com/office/powerpoint/2010/main" val="36293243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FC56AA4-366D-EA5B-A32A-211192054CF3}"/>
              </a:ext>
            </a:extLst>
          </p:cNvPr>
          <p:cNvSpPr/>
          <p:nvPr userDrawn="1"/>
        </p:nvSpPr>
        <p:spPr>
          <a:xfrm rot="10800000" flipV="1">
            <a:off x="10007600" y="328"/>
            <a:ext cx="2184400" cy="1133328"/>
          </a:xfrm>
          <a:custGeom>
            <a:avLst/>
            <a:gdLst>
              <a:gd name="connsiteX0" fmla="*/ 0 w 7607030"/>
              <a:gd name="connsiteY0" fmla="*/ 0 h 6858000"/>
              <a:gd name="connsiteX1" fmla="*/ 7607030 w 7607030"/>
              <a:gd name="connsiteY1" fmla="*/ 0 h 6858000"/>
              <a:gd name="connsiteX2" fmla="*/ 7607030 w 7607030"/>
              <a:gd name="connsiteY2" fmla="*/ 6858000 h 6858000"/>
              <a:gd name="connsiteX3" fmla="*/ 0 w 7607030"/>
              <a:gd name="connsiteY3" fmla="*/ 6858000 h 6858000"/>
              <a:gd name="connsiteX4" fmla="*/ 0 w 7607030"/>
              <a:gd name="connsiteY4" fmla="*/ 0 h 6858000"/>
              <a:gd name="connsiteX0" fmla="*/ 0 w 8323722"/>
              <a:gd name="connsiteY0" fmla="*/ 0 h 6858000"/>
              <a:gd name="connsiteX1" fmla="*/ 8323722 w 8323722"/>
              <a:gd name="connsiteY1" fmla="*/ 0 h 6858000"/>
              <a:gd name="connsiteX2" fmla="*/ 7607030 w 8323722"/>
              <a:gd name="connsiteY2" fmla="*/ 6858000 h 6858000"/>
              <a:gd name="connsiteX3" fmla="*/ 0 w 8323722"/>
              <a:gd name="connsiteY3" fmla="*/ 6858000 h 6858000"/>
              <a:gd name="connsiteX4" fmla="*/ 0 w 832372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23722" h="6858000">
                <a:moveTo>
                  <a:pt x="0" y="0"/>
                </a:moveTo>
                <a:lnTo>
                  <a:pt x="8323722" y="0"/>
                </a:lnTo>
                <a:lnTo>
                  <a:pt x="7607030" y="6858000"/>
                </a:lnTo>
                <a:lnTo>
                  <a:pt x="0" y="6858000"/>
                </a:lnTo>
                <a:lnTo>
                  <a:pt x="0" y="0"/>
                </a:lnTo>
                <a:close/>
              </a:path>
            </a:pathLst>
          </a:custGeom>
          <a:solidFill>
            <a:srgbClr val="0073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1">
            <a:extLst>
              <a:ext uri="{FF2B5EF4-FFF2-40B4-BE49-F238E27FC236}">
                <a16:creationId xmlns:a16="http://schemas.microsoft.com/office/drawing/2014/main" id="{5824D23E-E6BD-DE24-AFF4-7A829EA01AD4}"/>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a:t>
            </a:fld>
            <a:endParaRPr lang="en-US" sz="1400" dirty="0">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740DC069-BF88-8198-F2FA-FE8E8046FCF8}"/>
              </a:ext>
            </a:extLst>
          </p:cNvPr>
          <p:cNvSpPr>
            <a:spLocks noGrp="1"/>
          </p:cNvSpPr>
          <p:nvPr>
            <p:ph type="title" hasCustomPrompt="1"/>
          </p:nvPr>
        </p:nvSpPr>
        <p:spPr>
          <a:xfrm>
            <a:off x="279400" y="301626"/>
            <a:ext cx="9588500" cy="748966"/>
          </a:xfrm>
          <a:prstGeom prst="rect">
            <a:avLst/>
          </a:prstGeom>
        </p:spPr>
        <p:txBody>
          <a:bodyPr/>
          <a:lstStyle>
            <a:lvl1pPr>
              <a:defRPr sz="3600">
                <a:solidFill>
                  <a:schemeClr val="tx1"/>
                </a:solidFill>
                <a:latin typeface="Arial" panose="020B0604020202020204" pitchFamily="34" charset="0"/>
                <a:cs typeface="Arial" panose="020B0604020202020204" pitchFamily="34" charset="0"/>
              </a:defRPr>
            </a:lvl1pPr>
          </a:lstStyle>
          <a:p>
            <a:r>
              <a:rPr lang="en-US" dirty="0"/>
              <a:t>Now what?</a:t>
            </a:r>
          </a:p>
        </p:txBody>
      </p:sp>
      <p:sp>
        <p:nvSpPr>
          <p:cNvPr id="10" name="Text Placeholder 3">
            <a:extLst>
              <a:ext uri="{FF2B5EF4-FFF2-40B4-BE49-F238E27FC236}">
                <a16:creationId xmlns:a16="http://schemas.microsoft.com/office/drawing/2014/main" id="{9AEB02D3-29CF-B433-5B59-ADB91F875A8B}"/>
              </a:ext>
            </a:extLst>
          </p:cNvPr>
          <p:cNvSpPr>
            <a:spLocks noGrp="1"/>
          </p:cNvSpPr>
          <p:nvPr>
            <p:ph type="body" sz="half" idx="2" hasCustomPrompt="1"/>
          </p:nvPr>
        </p:nvSpPr>
        <p:spPr>
          <a:xfrm>
            <a:off x="277138" y="1341139"/>
            <a:ext cx="11726624" cy="4942701"/>
          </a:xfrm>
          <a:prstGeom prst="rect">
            <a:avLst/>
          </a:prstGeom>
        </p:spPr>
        <p:txBody>
          <a:bodyPr/>
          <a:lstStyle>
            <a:lvl1pPr marL="457200" indent="-457200">
              <a:buFont typeface="Arial" panose="020B0604020202020204" pitchFamily="34" charset="0"/>
              <a:buChar char="•"/>
              <a:defRPr sz="2800">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Download our Basic Trade Skills Concepts Guide: https://www.realityworks.com/trade-skills-implementation-page/</a:t>
            </a:r>
          </a:p>
          <a:p>
            <a:pPr lvl="0"/>
            <a:r>
              <a:rPr lang="en-US" dirty="0"/>
              <a:t>Request a consultation by completing this free form (or scanning the code) ___</a:t>
            </a:r>
          </a:p>
          <a:p>
            <a:pPr lvl="0"/>
            <a:r>
              <a:rPr lang="en-US" dirty="0"/>
              <a:t>Enter our Welding Month Giveaway: https://www.realityworks.com/were-celebrating-national-welding-month-with-a-giveaway/ </a:t>
            </a:r>
          </a:p>
          <a:p>
            <a:pPr lvl="0"/>
            <a:r>
              <a:rPr lang="en-US" dirty="0"/>
              <a:t>Contact us with questions!</a:t>
            </a:r>
          </a:p>
        </p:txBody>
      </p:sp>
      <p:pic>
        <p:nvPicPr>
          <p:cNvPr id="2" name="Picture 1" descr="A black background with white text&#10;&#10;Description automatically generated">
            <a:extLst>
              <a:ext uri="{FF2B5EF4-FFF2-40B4-BE49-F238E27FC236}">
                <a16:creationId xmlns:a16="http://schemas.microsoft.com/office/drawing/2014/main" id="{C3FF63EC-884B-A9D4-1715-2A0512DB4FE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38330" y="226576"/>
            <a:ext cx="1513920" cy="672740"/>
          </a:xfrm>
          <a:prstGeom prst="rect">
            <a:avLst/>
          </a:prstGeom>
        </p:spPr>
      </p:pic>
    </p:spTree>
    <p:extLst>
      <p:ext uri="{BB962C8B-B14F-4D97-AF65-F5344CB8AC3E}">
        <p14:creationId xmlns:p14="http://schemas.microsoft.com/office/powerpoint/2010/main" val="42231136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D134738-AB0F-D336-EB4F-F76FF30F94A7}"/>
              </a:ext>
            </a:extLst>
          </p:cNvPr>
          <p:cNvSpPr/>
          <p:nvPr userDrawn="1"/>
        </p:nvSpPr>
        <p:spPr>
          <a:xfrm>
            <a:off x="0" y="0"/>
            <a:ext cx="12192000" cy="6858000"/>
          </a:xfrm>
          <a:prstGeom prst="rect">
            <a:avLst/>
          </a:prstGeom>
          <a:solidFill>
            <a:srgbClr val="0073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18439923-8080-BFA1-ABD9-3AAF85CA1846}"/>
              </a:ext>
            </a:extLst>
          </p:cNvPr>
          <p:cNvSpPr>
            <a:spLocks noGrp="1"/>
          </p:cNvSpPr>
          <p:nvPr>
            <p:ph type="title" hasCustomPrompt="1"/>
          </p:nvPr>
        </p:nvSpPr>
        <p:spPr>
          <a:xfrm>
            <a:off x="279400" y="714438"/>
            <a:ext cx="11635462" cy="2540098"/>
          </a:xfrm>
          <a:prstGeom prst="rect">
            <a:avLst/>
          </a:prstGeom>
        </p:spPr>
        <p:txBody>
          <a:bodyPr/>
          <a:lstStyle>
            <a:lvl1pPr algn="ctr">
              <a:defRPr sz="4000" b="0">
                <a:solidFill>
                  <a:schemeClr val="bg1"/>
                </a:solidFill>
                <a:latin typeface="Arial" panose="020B0604020202020204" pitchFamily="34" charset="0"/>
                <a:cs typeface="Arial" panose="020B0604020202020204" pitchFamily="34" charset="0"/>
              </a:defRPr>
            </a:lvl1pPr>
          </a:lstStyle>
          <a:p>
            <a:r>
              <a:rPr lang="en-US" dirty="0"/>
              <a:t>For more information please contact </a:t>
            </a:r>
            <a:br>
              <a:rPr lang="en-US" dirty="0"/>
            </a:br>
            <a:r>
              <a:rPr lang="en-US" dirty="0"/>
              <a:t>Realityworks, Inc. through email at information@realityworks.com </a:t>
            </a:r>
            <a:br>
              <a:rPr lang="en-US" dirty="0"/>
            </a:br>
            <a:r>
              <a:rPr lang="en-US" dirty="0"/>
              <a:t>or call toll free at 800.830.1416</a:t>
            </a:r>
          </a:p>
        </p:txBody>
      </p:sp>
      <p:pic>
        <p:nvPicPr>
          <p:cNvPr id="3" name="Picture 2" descr="A black background with white text&#10;&#10;Description automatically generated">
            <a:extLst>
              <a:ext uri="{FF2B5EF4-FFF2-40B4-BE49-F238E27FC236}">
                <a16:creationId xmlns:a16="http://schemas.microsoft.com/office/drawing/2014/main" id="{AC514692-4913-88A0-8B43-33EE0787FCB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35903" y="3847797"/>
            <a:ext cx="4520193" cy="2008636"/>
          </a:xfrm>
          <a:prstGeom prst="rect">
            <a:avLst/>
          </a:prstGeom>
        </p:spPr>
      </p:pic>
    </p:spTree>
    <p:extLst>
      <p:ext uri="{BB962C8B-B14F-4D97-AF65-F5344CB8AC3E}">
        <p14:creationId xmlns:p14="http://schemas.microsoft.com/office/powerpoint/2010/main" val="12864441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7831869"/>
      </p:ext>
    </p:extLst>
  </p:cSld>
  <p:clrMap bg1="lt1" tx1="dk1" bg2="lt2" tx2="dk2" accent1="accent1" accent2="accent2" accent3="accent3" accent4="accent4" accent5="accent5" accent6="accent6" hlink="hlink" folHlink="folHlink"/>
  <p:sldLayoutIdLst>
    <p:sldLayoutId id="2147483649" r:id="rId1"/>
    <p:sldLayoutId id="2147483665" r:id="rId2"/>
    <p:sldLayoutId id="2147483660" r:id="rId3"/>
    <p:sldLayoutId id="2147483655" r:id="rId4"/>
    <p:sldLayoutId id="2147483664" r:id="rId5"/>
    <p:sldLayoutId id="2147483658" r:id="rId6"/>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hyperlink" Target="https://pixnio.com/science/microscopy-images/hepatitis/hepatitis-a-virus-hav-an-rna-virus-that-can-survive-up-to-a-month-at-room-temperature" TargetMode="External"/><Relationship Id="rId2" Type="http://schemas.openxmlformats.org/officeDocument/2006/relationships/image" Target="../media/image18.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6CE891-02CB-0048-9344-169898426E8C}"/>
              </a:ext>
            </a:extLst>
          </p:cNvPr>
          <p:cNvSpPr>
            <a:spLocks noGrp="1"/>
          </p:cNvSpPr>
          <p:nvPr>
            <p:ph type="title"/>
          </p:nvPr>
        </p:nvSpPr>
        <p:spPr>
          <a:xfrm>
            <a:off x="500294" y="2766763"/>
            <a:ext cx="5359593" cy="1466364"/>
          </a:xfrm>
        </p:spPr>
        <p:txBody>
          <a:bodyPr/>
          <a:lstStyle/>
          <a:p>
            <a:r>
              <a:rPr lang="en-US" b="1" i="0" u="none" strike="noStrike" dirty="0">
                <a:effectLst/>
                <a:latin typeface="Arial" panose="020B0604020202020204" pitchFamily="34" charset="0"/>
              </a:rPr>
              <a:t>Sexually Transmitted Infections</a:t>
            </a:r>
            <a:endParaRPr lang="en-US" dirty="0"/>
          </a:p>
        </p:txBody>
      </p:sp>
      <p:sp>
        <p:nvSpPr>
          <p:cNvPr id="10" name="Content Placeholder 9">
            <a:extLst>
              <a:ext uri="{FF2B5EF4-FFF2-40B4-BE49-F238E27FC236}">
                <a16:creationId xmlns:a16="http://schemas.microsoft.com/office/drawing/2014/main" id="{06F97433-FF1A-56A0-C3C7-1071214EB255}"/>
              </a:ext>
            </a:extLst>
          </p:cNvPr>
          <p:cNvSpPr>
            <a:spLocks noGrp="1"/>
          </p:cNvSpPr>
          <p:nvPr>
            <p:ph sz="half" idx="10"/>
          </p:nvPr>
        </p:nvSpPr>
        <p:spPr>
          <a:xfrm>
            <a:off x="500294" y="4233127"/>
            <a:ext cx="6989532" cy="1038225"/>
          </a:xfrm>
        </p:spPr>
        <p:txBody>
          <a:bodyPr>
            <a:normAutofit/>
          </a:bodyPr>
          <a:lstStyle/>
          <a:p>
            <a:pPr>
              <a:lnSpc>
                <a:spcPct val="100000"/>
              </a:lnSpc>
            </a:pPr>
            <a:r>
              <a:rPr lang="en-US" sz="2400" dirty="0" err="1"/>
              <a:t>RealCare</a:t>
            </a:r>
            <a:r>
              <a:rPr lang="en-US" sz="2400" dirty="0"/>
              <a:t> Program: Life Skills and Healthy Choices for Middle School Students Curriculum</a:t>
            </a:r>
          </a:p>
        </p:txBody>
      </p:sp>
      <p:pic>
        <p:nvPicPr>
          <p:cNvPr id="4" name="Picture Placeholder 3" descr="Virus">
            <a:extLst>
              <a:ext uri="{FF2B5EF4-FFF2-40B4-BE49-F238E27FC236}">
                <a16:creationId xmlns:a16="http://schemas.microsoft.com/office/drawing/2014/main" id="{C8D33DD1-C7DF-65C2-1501-0A0D8603F295}"/>
              </a:ext>
            </a:extLst>
          </p:cNvPr>
          <p:cNvPicPr>
            <a:picLocks noGrp="1" noChangeAspect="1"/>
          </p:cNvPicPr>
          <p:nvPr>
            <p:ph type="pic" idx="1"/>
          </p:nvPr>
        </p:nvPicPr>
        <p:blipFill>
          <a:blip r:embed="rId3">
            <a:extLst>
              <a:ext uri="{28A0092B-C50C-407E-A947-70E740481C1C}">
                <a14:useLocalDpi xmlns:a14="http://schemas.microsoft.com/office/drawing/2010/main" val="0"/>
              </a:ext>
            </a:extLst>
          </a:blip>
          <a:srcRect l="16489" r="16489"/>
          <a:stretch/>
        </p:blipFill>
        <p:spPr>
          <a:xfrm>
            <a:off x="7489827" y="-166287"/>
            <a:ext cx="4702174" cy="7024287"/>
          </a:xfrm>
        </p:spPr>
      </p:pic>
      <p:pic>
        <p:nvPicPr>
          <p:cNvPr id="5" name="Picture 4" descr="A white circle with black text&#10;&#10;Description automatically generated">
            <a:extLst>
              <a:ext uri="{FF2B5EF4-FFF2-40B4-BE49-F238E27FC236}">
                <a16:creationId xmlns:a16="http://schemas.microsoft.com/office/drawing/2014/main" id="{A866C566-398C-2CBC-2BB6-F27E3F6260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2367" y="449503"/>
            <a:ext cx="2105653" cy="2014205"/>
          </a:xfrm>
          <a:prstGeom prst="rect">
            <a:avLst/>
          </a:prstGeom>
        </p:spPr>
      </p:pic>
    </p:spTree>
    <p:extLst>
      <p:ext uri="{BB962C8B-B14F-4D97-AF65-F5344CB8AC3E}">
        <p14:creationId xmlns:p14="http://schemas.microsoft.com/office/powerpoint/2010/main" val="23778027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99019D5-1423-3B0A-633D-ADB2F48AB9FA}"/>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10</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040A2FA2-AFC2-EE18-8F92-99AA0F87E391}"/>
              </a:ext>
            </a:extLst>
          </p:cNvPr>
          <p:cNvSpPr>
            <a:spLocks noGrp="1"/>
          </p:cNvSpPr>
          <p:nvPr>
            <p:ph type="title"/>
          </p:nvPr>
        </p:nvSpPr>
        <p:spPr/>
        <p:txBody>
          <a:bodyPr/>
          <a:lstStyle/>
          <a:p>
            <a:r>
              <a:rPr lang="en-US" dirty="0"/>
              <a:t>Herpes Simplex</a:t>
            </a:r>
          </a:p>
        </p:txBody>
      </p:sp>
      <p:sp>
        <p:nvSpPr>
          <p:cNvPr id="4" name="Text Placeholder 3">
            <a:extLst>
              <a:ext uri="{FF2B5EF4-FFF2-40B4-BE49-F238E27FC236}">
                <a16:creationId xmlns:a16="http://schemas.microsoft.com/office/drawing/2014/main" id="{6CB4F11E-B4D4-C25A-5546-7AB7B9B6CD11}"/>
              </a:ext>
            </a:extLst>
          </p:cNvPr>
          <p:cNvSpPr>
            <a:spLocks noGrp="1"/>
          </p:cNvSpPr>
          <p:nvPr>
            <p:ph type="body" sz="half" idx="2"/>
          </p:nvPr>
        </p:nvSpPr>
        <p:spPr>
          <a:xfrm>
            <a:off x="277138" y="1341139"/>
            <a:ext cx="9779203" cy="4942701"/>
          </a:xfrm>
        </p:spPr>
        <p:txBody>
          <a:bodyPr/>
          <a:lstStyle/>
          <a:p>
            <a:pPr marL="0" indent="0">
              <a:buNone/>
            </a:pPr>
            <a:r>
              <a:rPr lang="en-US" sz="2400" dirty="0"/>
              <a:t>Herpes simplex virus (HSV) is a skin condition caused by a virus. HSV-1 usually causes cold sores around the mouth. HSV-2 usually causes sores on the genitals. However, it is possible to get either type of HSV on the mouth or genitals. Some people get both.</a:t>
            </a:r>
          </a:p>
          <a:p>
            <a:pPr marL="0" indent="0">
              <a:buNone/>
            </a:pPr>
            <a:r>
              <a:rPr lang="en-US" sz="2400" dirty="0"/>
              <a:t>One in six people ages 14-49 have genital herpes but since it often has no symptoms, many more people have it and do not know it. Herpes has no cure but can be managed with medications. IT is most contagious when someone is having an outbreak (visible sores on the mouth or genitals). </a:t>
            </a:r>
          </a:p>
          <a:p>
            <a:pPr marL="0" indent="0">
              <a:buNone/>
            </a:pPr>
            <a:r>
              <a:rPr lang="en-US" sz="2400" dirty="0"/>
              <a:t>If someone has sores on their mouth, genitals, or anus, they should avoid sexual activity until they have healed. Sores may be painful, especially when urinating. Some people never have outbreaks of sores but still carry the virus. Antiviral drugs can be taken daily to help reduce the number and severity of herpes outbreaks. These medications can also reduce the risk of passing herpes to a partner.</a:t>
            </a:r>
          </a:p>
          <a:p>
            <a:endParaRPr lang="en-US" dirty="0"/>
          </a:p>
        </p:txBody>
      </p:sp>
      <p:pic>
        <p:nvPicPr>
          <p:cNvPr id="5" name="Google Shape;198;p21" descr="herpes6">
            <a:extLst>
              <a:ext uri="{FF2B5EF4-FFF2-40B4-BE49-F238E27FC236}">
                <a16:creationId xmlns:a16="http://schemas.microsoft.com/office/drawing/2014/main" id="{A6788F99-7CD6-0829-9EF8-A2F162D83228}"/>
              </a:ext>
            </a:extLst>
          </p:cNvPr>
          <p:cNvPicPr preferRelativeResize="0"/>
          <p:nvPr/>
        </p:nvPicPr>
        <p:blipFill rotWithShape="1">
          <a:blip r:embed="rId2">
            <a:alphaModFix/>
          </a:blip>
          <a:srcRect/>
          <a:stretch/>
        </p:blipFill>
        <p:spPr>
          <a:xfrm>
            <a:off x="10460517" y="1712331"/>
            <a:ext cx="1050167" cy="1307850"/>
          </a:xfrm>
          <a:prstGeom prst="rect">
            <a:avLst/>
          </a:prstGeom>
          <a:noFill/>
          <a:ln>
            <a:noFill/>
          </a:ln>
        </p:spPr>
      </p:pic>
      <p:pic>
        <p:nvPicPr>
          <p:cNvPr id="6" name="Google Shape;197;p21" descr="herpeslipsvesc">
            <a:extLst>
              <a:ext uri="{FF2B5EF4-FFF2-40B4-BE49-F238E27FC236}">
                <a16:creationId xmlns:a16="http://schemas.microsoft.com/office/drawing/2014/main" id="{8C64770C-B712-A1D6-7C8E-501D735A5A1D}"/>
              </a:ext>
            </a:extLst>
          </p:cNvPr>
          <p:cNvPicPr preferRelativeResize="0"/>
          <p:nvPr/>
        </p:nvPicPr>
        <p:blipFill rotWithShape="1">
          <a:blip r:embed="rId3">
            <a:alphaModFix/>
          </a:blip>
          <a:srcRect/>
          <a:stretch/>
        </p:blipFill>
        <p:spPr>
          <a:xfrm>
            <a:off x="10056341" y="3555087"/>
            <a:ext cx="1858521" cy="1307850"/>
          </a:xfrm>
          <a:prstGeom prst="rect">
            <a:avLst/>
          </a:prstGeom>
          <a:noFill/>
          <a:ln>
            <a:noFill/>
          </a:ln>
        </p:spPr>
      </p:pic>
    </p:spTree>
    <p:extLst>
      <p:ext uri="{BB962C8B-B14F-4D97-AF65-F5344CB8AC3E}">
        <p14:creationId xmlns:p14="http://schemas.microsoft.com/office/powerpoint/2010/main" val="16878027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71BEE90-AB13-6B9D-E492-E872706B7A48}"/>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11</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1E31F922-D27A-4C8E-50BF-D5DC92F81728}"/>
              </a:ext>
            </a:extLst>
          </p:cNvPr>
          <p:cNvSpPr>
            <a:spLocks noGrp="1"/>
          </p:cNvSpPr>
          <p:nvPr>
            <p:ph type="title"/>
          </p:nvPr>
        </p:nvSpPr>
        <p:spPr/>
        <p:txBody>
          <a:bodyPr/>
          <a:lstStyle/>
          <a:p>
            <a:r>
              <a:rPr lang="en-US" dirty="0"/>
              <a:t>HPV (Genital Warts)</a:t>
            </a:r>
          </a:p>
        </p:txBody>
      </p:sp>
      <p:sp>
        <p:nvSpPr>
          <p:cNvPr id="4" name="Text Placeholder 3">
            <a:extLst>
              <a:ext uri="{FF2B5EF4-FFF2-40B4-BE49-F238E27FC236}">
                <a16:creationId xmlns:a16="http://schemas.microsoft.com/office/drawing/2014/main" id="{34E11550-0923-A1A7-E1BD-E69AAC5E7D72}"/>
              </a:ext>
            </a:extLst>
          </p:cNvPr>
          <p:cNvSpPr>
            <a:spLocks noGrp="1"/>
          </p:cNvSpPr>
          <p:nvPr>
            <p:ph type="body" sz="half" idx="2"/>
          </p:nvPr>
        </p:nvSpPr>
        <p:spPr>
          <a:xfrm>
            <a:off x="277138" y="1341139"/>
            <a:ext cx="9075092" cy="4942701"/>
          </a:xfrm>
        </p:spPr>
        <p:txBody>
          <a:bodyPr/>
          <a:lstStyle/>
          <a:p>
            <a:pPr marL="0" indent="0">
              <a:buNone/>
            </a:pPr>
            <a:r>
              <a:rPr lang="en-US" sz="2800" dirty="0"/>
              <a:t>HPV stands for human papillomavirus. It is the most common STI and up to 90% of people will get it at some point. Most people have no symptoms, but some get warts in the genital area, which may be painful or itchy. </a:t>
            </a:r>
          </a:p>
          <a:p>
            <a:pPr marL="0" indent="0">
              <a:buNone/>
            </a:pPr>
            <a:r>
              <a:rPr lang="en-US" sz="2800" dirty="0"/>
              <a:t>Most of the time, your immune system will clear the infection from your body without problems within two years after infection. In some people, the HPV virus lingers and can eventually cause cervical or throat cancer.</a:t>
            </a:r>
          </a:p>
          <a:p>
            <a:pPr marL="0" indent="0">
              <a:buNone/>
            </a:pPr>
            <a:r>
              <a:rPr lang="en-US" sz="2800" dirty="0"/>
              <a:t>If you are sexually active and have a cervix, it’s important to get a Pap smear to check for HPV. Vaccinations are available to help prevent HPV.</a:t>
            </a:r>
          </a:p>
          <a:p>
            <a:endParaRPr lang="en-US" dirty="0"/>
          </a:p>
        </p:txBody>
      </p:sp>
      <p:pic>
        <p:nvPicPr>
          <p:cNvPr id="5" name="Google Shape;205;p22" descr="warts5">
            <a:extLst>
              <a:ext uri="{FF2B5EF4-FFF2-40B4-BE49-F238E27FC236}">
                <a16:creationId xmlns:a16="http://schemas.microsoft.com/office/drawing/2014/main" id="{07F5EDA1-6A20-3DDE-A75B-E8E12E828432}"/>
              </a:ext>
            </a:extLst>
          </p:cNvPr>
          <p:cNvPicPr preferRelativeResize="0"/>
          <p:nvPr/>
        </p:nvPicPr>
        <p:blipFill rotWithShape="1">
          <a:blip r:embed="rId2">
            <a:alphaModFix/>
          </a:blip>
          <a:srcRect/>
          <a:stretch/>
        </p:blipFill>
        <p:spPr>
          <a:xfrm>
            <a:off x="9591587" y="2731436"/>
            <a:ext cx="2081150" cy="1521875"/>
          </a:xfrm>
          <a:prstGeom prst="rect">
            <a:avLst/>
          </a:prstGeom>
          <a:noFill/>
          <a:ln>
            <a:noFill/>
          </a:ln>
        </p:spPr>
      </p:pic>
    </p:spTree>
    <p:extLst>
      <p:ext uri="{BB962C8B-B14F-4D97-AF65-F5344CB8AC3E}">
        <p14:creationId xmlns:p14="http://schemas.microsoft.com/office/powerpoint/2010/main" val="32456388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EF3ABBF-0110-3457-44CC-67FF50BB7B36}"/>
              </a:ext>
            </a:extLst>
          </p:cNvPr>
          <p:cNvSpPr>
            <a:spLocks noGrp="1"/>
          </p:cNvSpPr>
          <p:nvPr>
            <p:ph type="sldNum" sz="quarter" idx="4294967295"/>
          </p:nvPr>
        </p:nvSpPr>
        <p:spPr>
          <a:xfrm>
            <a:off x="7073884"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12</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66FC26CD-7BB1-4B97-7CB6-DC36F933F7AF}"/>
              </a:ext>
            </a:extLst>
          </p:cNvPr>
          <p:cNvSpPr>
            <a:spLocks noGrp="1"/>
          </p:cNvSpPr>
          <p:nvPr>
            <p:ph type="title"/>
          </p:nvPr>
        </p:nvSpPr>
        <p:spPr/>
        <p:txBody>
          <a:bodyPr/>
          <a:lstStyle/>
          <a:p>
            <a:r>
              <a:rPr lang="en-US" dirty="0"/>
              <a:t>Scabies and Pubic Lice</a:t>
            </a:r>
          </a:p>
        </p:txBody>
      </p:sp>
      <p:sp>
        <p:nvSpPr>
          <p:cNvPr id="4" name="Content Placeholder 3">
            <a:extLst>
              <a:ext uri="{FF2B5EF4-FFF2-40B4-BE49-F238E27FC236}">
                <a16:creationId xmlns:a16="http://schemas.microsoft.com/office/drawing/2014/main" id="{5DE3FC36-86E9-783A-7E7D-11DF060DB9DC}"/>
              </a:ext>
            </a:extLst>
          </p:cNvPr>
          <p:cNvSpPr>
            <a:spLocks noGrp="1"/>
          </p:cNvSpPr>
          <p:nvPr>
            <p:ph sz="half" idx="1"/>
          </p:nvPr>
        </p:nvSpPr>
        <p:spPr>
          <a:xfrm>
            <a:off x="279400" y="1524000"/>
            <a:ext cx="5816600" cy="4652963"/>
          </a:xfrm>
        </p:spPr>
        <p:txBody>
          <a:bodyPr/>
          <a:lstStyle/>
          <a:p>
            <a:r>
              <a:rPr lang="en-US" sz="2800" dirty="0"/>
              <a:t>Scabies and pubic lice are parasites (insects that live on your body and feed on your blood)</a:t>
            </a:r>
          </a:p>
          <a:p>
            <a:r>
              <a:rPr lang="en-US" sz="2800" dirty="0"/>
              <a:t>They can cause itchy welts in your genital area</a:t>
            </a:r>
          </a:p>
          <a:p>
            <a:r>
              <a:rPr lang="en-US" sz="2800" dirty="0"/>
              <a:t>Scabies and pubic lice can both be treated with medications</a:t>
            </a:r>
          </a:p>
          <a:p>
            <a:r>
              <a:rPr lang="en-US" sz="2800" dirty="0"/>
              <a:t>Condoms are not very effective against scabies and lice because they do not cover the entire pubic area</a:t>
            </a:r>
          </a:p>
          <a:p>
            <a:endParaRPr lang="en-US" dirty="0"/>
          </a:p>
        </p:txBody>
      </p:sp>
      <p:pic>
        <p:nvPicPr>
          <p:cNvPr id="7" name="Google Shape;219;p24" descr="Head Louse and Pubic Louse">
            <a:extLst>
              <a:ext uri="{FF2B5EF4-FFF2-40B4-BE49-F238E27FC236}">
                <a16:creationId xmlns:a16="http://schemas.microsoft.com/office/drawing/2014/main" id="{D7A305F3-9E94-E590-E21F-4DD7CA7F8767}"/>
              </a:ext>
            </a:extLst>
          </p:cNvPr>
          <p:cNvPicPr preferRelativeResize="0"/>
          <p:nvPr/>
        </p:nvPicPr>
        <p:blipFill rotWithShape="1">
          <a:blip r:embed="rId2">
            <a:alphaModFix/>
          </a:blip>
          <a:srcRect/>
          <a:stretch/>
        </p:blipFill>
        <p:spPr>
          <a:xfrm>
            <a:off x="7010400" y="2144095"/>
            <a:ext cx="1965000" cy="1561150"/>
          </a:xfrm>
          <a:prstGeom prst="rect">
            <a:avLst/>
          </a:prstGeom>
          <a:noFill/>
          <a:ln>
            <a:noFill/>
          </a:ln>
        </p:spPr>
      </p:pic>
      <p:pic>
        <p:nvPicPr>
          <p:cNvPr id="8" name="Google Shape;220;p24" descr="scabies6">
            <a:extLst>
              <a:ext uri="{FF2B5EF4-FFF2-40B4-BE49-F238E27FC236}">
                <a16:creationId xmlns:a16="http://schemas.microsoft.com/office/drawing/2014/main" id="{3E83ADA7-A2DA-DFBF-A301-F6DFC0043E3F}"/>
              </a:ext>
            </a:extLst>
          </p:cNvPr>
          <p:cNvPicPr preferRelativeResize="0"/>
          <p:nvPr/>
        </p:nvPicPr>
        <p:blipFill rotWithShape="1">
          <a:blip r:embed="rId3">
            <a:alphaModFix/>
          </a:blip>
          <a:srcRect/>
          <a:stretch/>
        </p:blipFill>
        <p:spPr>
          <a:xfrm>
            <a:off x="7010400" y="4191000"/>
            <a:ext cx="2038475" cy="1304175"/>
          </a:xfrm>
          <a:prstGeom prst="rect">
            <a:avLst/>
          </a:prstGeom>
          <a:noFill/>
          <a:ln>
            <a:noFill/>
          </a:ln>
        </p:spPr>
      </p:pic>
    </p:spTree>
    <p:extLst>
      <p:ext uri="{BB962C8B-B14F-4D97-AF65-F5344CB8AC3E}">
        <p14:creationId xmlns:p14="http://schemas.microsoft.com/office/powerpoint/2010/main" val="40815752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437D28E-DF76-8CED-B1FF-FD2391EF06C0}"/>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13</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3FDF08E3-A7C1-A9BB-8998-9DDCE2E3DF64}"/>
              </a:ext>
            </a:extLst>
          </p:cNvPr>
          <p:cNvSpPr>
            <a:spLocks noGrp="1"/>
          </p:cNvSpPr>
          <p:nvPr>
            <p:ph type="title"/>
          </p:nvPr>
        </p:nvSpPr>
        <p:spPr/>
        <p:txBody>
          <a:bodyPr/>
          <a:lstStyle/>
          <a:p>
            <a:r>
              <a:rPr lang="en-US" dirty="0"/>
              <a:t>Hepatitis B</a:t>
            </a:r>
          </a:p>
        </p:txBody>
      </p:sp>
      <p:sp>
        <p:nvSpPr>
          <p:cNvPr id="4" name="Text Placeholder 3">
            <a:extLst>
              <a:ext uri="{FF2B5EF4-FFF2-40B4-BE49-F238E27FC236}">
                <a16:creationId xmlns:a16="http://schemas.microsoft.com/office/drawing/2014/main" id="{03C95A66-A694-470D-818D-3654AD0F4AD0}"/>
              </a:ext>
            </a:extLst>
          </p:cNvPr>
          <p:cNvSpPr>
            <a:spLocks noGrp="1"/>
          </p:cNvSpPr>
          <p:nvPr>
            <p:ph type="body" sz="half" idx="2"/>
          </p:nvPr>
        </p:nvSpPr>
        <p:spPr>
          <a:xfrm>
            <a:off x="277138" y="1341139"/>
            <a:ext cx="9745048" cy="4942701"/>
          </a:xfrm>
        </p:spPr>
        <p:txBody>
          <a:bodyPr/>
          <a:lstStyle/>
          <a:p>
            <a:r>
              <a:rPr lang="en-US" sz="2800" dirty="0"/>
              <a:t>Hepatitis B is an STI that affects the liver</a:t>
            </a:r>
          </a:p>
          <a:p>
            <a:r>
              <a:rPr lang="en-US" sz="2800" dirty="0"/>
              <a:t>It can be short-term, clearing up on its own within a couple of months, or cause lifelong complications; some people may eventually experience liver failure and need a transplant</a:t>
            </a:r>
          </a:p>
          <a:p>
            <a:r>
              <a:rPr lang="en-US" sz="2800" dirty="0"/>
              <a:t>Like with HIV, hepatitis B is spread by bodily fluids, like semen, blood, and vaginal fluids; you cannot catch it from saliva</a:t>
            </a:r>
          </a:p>
          <a:p>
            <a:r>
              <a:rPr lang="en-US" sz="2800" dirty="0"/>
              <a:t>Sharing needles or having unprotected sex increases your risk of getting hepatitis B</a:t>
            </a:r>
          </a:p>
          <a:p>
            <a:r>
              <a:rPr lang="en-US" sz="2800" dirty="0"/>
              <a:t>Condoms are effective at reducing your risk of hepatitis B</a:t>
            </a:r>
          </a:p>
          <a:p>
            <a:endParaRPr lang="en-US" dirty="0"/>
          </a:p>
        </p:txBody>
      </p:sp>
      <p:pic>
        <p:nvPicPr>
          <p:cNvPr id="5" name="Picture 4" descr="A human body with a liver and a virus&#10;&#10;Description automatically generated">
            <a:extLst>
              <a:ext uri="{FF2B5EF4-FFF2-40B4-BE49-F238E27FC236}">
                <a16:creationId xmlns:a16="http://schemas.microsoft.com/office/drawing/2014/main" id="{50A5BDFF-1EE7-DB2C-D061-3E80486676AD}"/>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022186" y="3091345"/>
            <a:ext cx="2169814" cy="1442288"/>
          </a:xfrm>
          <a:prstGeom prst="rect">
            <a:avLst/>
          </a:prstGeom>
        </p:spPr>
      </p:pic>
    </p:spTree>
    <p:extLst>
      <p:ext uri="{BB962C8B-B14F-4D97-AF65-F5344CB8AC3E}">
        <p14:creationId xmlns:p14="http://schemas.microsoft.com/office/powerpoint/2010/main" val="41344980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9C88E3E-5C2F-7EBA-9FB6-4313EC91E9DD}"/>
              </a:ext>
            </a:extLst>
          </p:cNvPr>
          <p:cNvSpPr>
            <a:spLocks noGrp="1"/>
          </p:cNvSpPr>
          <p:nvPr>
            <p:ph type="sldNum" sz="quarter" idx="4294967295"/>
          </p:nvPr>
        </p:nvSpPr>
        <p:spPr>
          <a:xfrm>
            <a:off x="7073884"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14</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E68C6AEA-4DC9-91DC-63E8-E6A5904C6D32}"/>
              </a:ext>
            </a:extLst>
          </p:cNvPr>
          <p:cNvSpPr>
            <a:spLocks noGrp="1"/>
          </p:cNvSpPr>
          <p:nvPr>
            <p:ph type="title"/>
          </p:nvPr>
        </p:nvSpPr>
        <p:spPr/>
        <p:txBody>
          <a:bodyPr/>
          <a:lstStyle/>
          <a:p>
            <a:r>
              <a:rPr lang="en-US" dirty="0"/>
              <a:t>The ABCs of Prevention</a:t>
            </a:r>
          </a:p>
        </p:txBody>
      </p:sp>
      <p:sp>
        <p:nvSpPr>
          <p:cNvPr id="4" name="Content Placeholder 3">
            <a:extLst>
              <a:ext uri="{FF2B5EF4-FFF2-40B4-BE49-F238E27FC236}">
                <a16:creationId xmlns:a16="http://schemas.microsoft.com/office/drawing/2014/main" id="{4361241D-2E81-6851-4C55-23A39E76D545}"/>
              </a:ext>
            </a:extLst>
          </p:cNvPr>
          <p:cNvSpPr>
            <a:spLocks noGrp="1"/>
          </p:cNvSpPr>
          <p:nvPr>
            <p:ph sz="half" idx="1"/>
          </p:nvPr>
        </p:nvSpPr>
        <p:spPr>
          <a:xfrm>
            <a:off x="279400" y="1524000"/>
            <a:ext cx="5864246" cy="4652963"/>
          </a:xfrm>
        </p:spPr>
        <p:txBody>
          <a:bodyPr/>
          <a:lstStyle/>
          <a:p>
            <a:r>
              <a:rPr lang="en-US" sz="2800" dirty="0"/>
              <a:t>A = Abstinence </a:t>
            </a:r>
          </a:p>
          <a:p>
            <a:r>
              <a:rPr lang="en-US" sz="2800" dirty="0"/>
              <a:t>B = Be monogamous (one partner)</a:t>
            </a:r>
          </a:p>
          <a:p>
            <a:r>
              <a:rPr lang="en-US" sz="2800" dirty="0"/>
              <a:t>C = Condom</a:t>
            </a:r>
          </a:p>
          <a:p>
            <a:endParaRPr lang="en-US" dirty="0"/>
          </a:p>
        </p:txBody>
      </p:sp>
      <p:pic>
        <p:nvPicPr>
          <p:cNvPr id="7" name="Picture Placeholder 6" descr="Couple walking on beach">
            <a:extLst>
              <a:ext uri="{FF2B5EF4-FFF2-40B4-BE49-F238E27FC236}">
                <a16:creationId xmlns:a16="http://schemas.microsoft.com/office/drawing/2014/main" id="{84D74000-B132-1E0B-9E25-397FD494CAAF}"/>
              </a:ext>
            </a:extLst>
          </p:cNvPr>
          <p:cNvPicPr>
            <a:picLocks noGrp="1" noChangeAspect="1"/>
          </p:cNvPicPr>
          <p:nvPr>
            <p:ph type="pic" idx="10"/>
          </p:nvPr>
        </p:nvPicPr>
        <p:blipFill rotWithShape="1">
          <a:blip r:embed="rId2">
            <a:extLst>
              <a:ext uri="{28A0092B-C50C-407E-A947-70E740481C1C}">
                <a14:useLocalDpi xmlns:a14="http://schemas.microsoft.com/office/drawing/2010/main" val="0"/>
              </a:ext>
            </a:extLst>
          </a:blip>
          <a:srcRect l="15349" t="22690" r="8029" b="16010"/>
          <a:stretch/>
        </p:blipFill>
        <p:spPr>
          <a:xfrm>
            <a:off x="6143646" y="1524000"/>
            <a:ext cx="4320262" cy="4652963"/>
          </a:xfrm>
        </p:spPr>
      </p:pic>
    </p:spTree>
    <p:extLst>
      <p:ext uri="{BB962C8B-B14F-4D97-AF65-F5344CB8AC3E}">
        <p14:creationId xmlns:p14="http://schemas.microsoft.com/office/powerpoint/2010/main" val="4728067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3B303C-DDE4-DDD1-8932-3CE6C7DD3E51}"/>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15</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853EBAD2-7991-4EAC-A395-18E88A038B1D}"/>
              </a:ext>
            </a:extLst>
          </p:cNvPr>
          <p:cNvSpPr>
            <a:spLocks noGrp="1"/>
          </p:cNvSpPr>
          <p:nvPr>
            <p:ph type="title"/>
          </p:nvPr>
        </p:nvSpPr>
        <p:spPr/>
        <p:txBody>
          <a:bodyPr/>
          <a:lstStyle/>
          <a:p>
            <a:r>
              <a:rPr lang="en-US" dirty="0"/>
              <a:t>How to Use a Condom</a:t>
            </a:r>
          </a:p>
        </p:txBody>
      </p:sp>
      <p:pic>
        <p:nvPicPr>
          <p:cNvPr id="5" name="Google Shape;226;p25">
            <a:extLst>
              <a:ext uri="{FF2B5EF4-FFF2-40B4-BE49-F238E27FC236}">
                <a16:creationId xmlns:a16="http://schemas.microsoft.com/office/drawing/2014/main" id="{D96C2847-36BA-6131-EFC1-844A74CC7978}"/>
              </a:ext>
            </a:extLst>
          </p:cNvPr>
          <p:cNvPicPr preferRelativeResize="0">
            <a:picLocks/>
          </p:cNvPicPr>
          <p:nvPr/>
        </p:nvPicPr>
        <p:blipFill rotWithShape="1">
          <a:blip r:embed="rId2">
            <a:alphaModFix/>
          </a:blip>
          <a:srcRect t="35954"/>
          <a:stretch/>
        </p:blipFill>
        <p:spPr>
          <a:xfrm>
            <a:off x="2525872" y="1050592"/>
            <a:ext cx="7140256" cy="5807408"/>
          </a:xfrm>
          <a:prstGeom prst="rect">
            <a:avLst/>
          </a:prstGeom>
          <a:noFill/>
          <a:ln>
            <a:noFill/>
          </a:ln>
        </p:spPr>
      </p:pic>
    </p:spTree>
    <p:extLst>
      <p:ext uri="{BB962C8B-B14F-4D97-AF65-F5344CB8AC3E}">
        <p14:creationId xmlns:p14="http://schemas.microsoft.com/office/powerpoint/2010/main" val="41673617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5B9DADA-9599-645E-9D58-72FD74399337}"/>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16</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79A95B88-D998-AF83-7E89-327EC41969BE}"/>
              </a:ext>
            </a:extLst>
          </p:cNvPr>
          <p:cNvSpPr>
            <a:spLocks noGrp="1"/>
          </p:cNvSpPr>
          <p:nvPr>
            <p:ph type="title"/>
          </p:nvPr>
        </p:nvSpPr>
        <p:spPr/>
        <p:txBody>
          <a:bodyPr/>
          <a:lstStyle/>
          <a:p>
            <a:r>
              <a:rPr lang="en-US" dirty="0"/>
              <a:t>Key Takeaways</a:t>
            </a:r>
          </a:p>
        </p:txBody>
      </p:sp>
      <p:sp>
        <p:nvSpPr>
          <p:cNvPr id="4" name="Text Placeholder 3">
            <a:extLst>
              <a:ext uri="{FF2B5EF4-FFF2-40B4-BE49-F238E27FC236}">
                <a16:creationId xmlns:a16="http://schemas.microsoft.com/office/drawing/2014/main" id="{3804C2C3-02BE-BE20-21BE-060800C2DE82}"/>
              </a:ext>
            </a:extLst>
          </p:cNvPr>
          <p:cNvSpPr>
            <a:spLocks noGrp="1"/>
          </p:cNvSpPr>
          <p:nvPr>
            <p:ph type="body" sz="half" idx="2"/>
          </p:nvPr>
        </p:nvSpPr>
        <p:spPr/>
        <p:txBody>
          <a:bodyPr/>
          <a:lstStyle/>
          <a:p>
            <a:pPr>
              <a:lnSpc>
                <a:spcPct val="90000"/>
              </a:lnSpc>
            </a:pPr>
            <a:r>
              <a:rPr lang="en-US" sz="2800" dirty="0"/>
              <a:t>While there are treatments available for all STIs, some require lifelong medications</a:t>
            </a:r>
          </a:p>
          <a:p>
            <a:pPr>
              <a:lnSpc>
                <a:spcPct val="90000"/>
              </a:lnSpc>
            </a:pPr>
            <a:r>
              <a:rPr lang="en-US" sz="2800" dirty="0"/>
              <a:t>Anyone can get an STI regardless of gender or sexual orientation</a:t>
            </a:r>
          </a:p>
          <a:p>
            <a:pPr>
              <a:lnSpc>
                <a:spcPct val="90000"/>
              </a:lnSpc>
            </a:pPr>
            <a:r>
              <a:rPr lang="en-US" sz="2800" dirty="0"/>
              <a:t>Having an STI does not make a person “dirty” or “bad;” an STI is a medical condition that can be treated like any other</a:t>
            </a:r>
          </a:p>
          <a:p>
            <a:pPr>
              <a:lnSpc>
                <a:spcPct val="90000"/>
              </a:lnSpc>
            </a:pPr>
            <a:r>
              <a:rPr lang="en-US" sz="2800" dirty="0"/>
              <a:t>Choosing to have sex means choosing responsibility for your own health and your partner’s; are you willing to make a commitment to protecting yourself and your partner from STIs and getting tested regularly?</a:t>
            </a:r>
          </a:p>
          <a:p>
            <a:pPr>
              <a:lnSpc>
                <a:spcPct val="90000"/>
              </a:lnSpc>
            </a:pPr>
            <a:r>
              <a:rPr lang="en-US" sz="2800" dirty="0"/>
              <a:t>Abstinence is the only foolproof way to avoid STIs, but when used correctly, condoms are also very effective, though not perfect</a:t>
            </a:r>
          </a:p>
          <a:p>
            <a:endParaRPr lang="en-US" dirty="0"/>
          </a:p>
        </p:txBody>
      </p:sp>
    </p:spTree>
    <p:extLst>
      <p:ext uri="{BB962C8B-B14F-4D97-AF65-F5344CB8AC3E}">
        <p14:creationId xmlns:p14="http://schemas.microsoft.com/office/powerpoint/2010/main" val="33781571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2C9E8E-71E4-1613-C2FE-7C5C7CC1F8CC}"/>
              </a:ext>
            </a:extLst>
          </p:cNvPr>
          <p:cNvSpPr>
            <a:spLocks noGrp="1"/>
          </p:cNvSpPr>
          <p:nvPr>
            <p:ph type="title"/>
          </p:nvPr>
        </p:nvSpPr>
        <p:spPr>
          <a:xfrm>
            <a:off x="279400" y="1326185"/>
            <a:ext cx="11635462" cy="2009444"/>
          </a:xfrm>
        </p:spPr>
        <p:txBody>
          <a:bodyPr/>
          <a:lstStyle/>
          <a:p>
            <a:pPr>
              <a:lnSpc>
                <a:spcPct val="100000"/>
              </a:lnSpc>
            </a:pPr>
            <a:r>
              <a:rPr lang="en-US" sz="3600" dirty="0"/>
              <a:t>For more information, please contact Realityworks, Inc. through email at information@realityworks.com </a:t>
            </a:r>
            <a:br>
              <a:rPr lang="en-US" sz="3600" dirty="0"/>
            </a:br>
            <a:r>
              <a:rPr lang="en-US" sz="3600" dirty="0"/>
              <a:t>or call toll free at 800.830.1416</a:t>
            </a:r>
          </a:p>
        </p:txBody>
      </p:sp>
    </p:spTree>
    <p:extLst>
      <p:ext uri="{BB962C8B-B14F-4D97-AF65-F5344CB8AC3E}">
        <p14:creationId xmlns:p14="http://schemas.microsoft.com/office/powerpoint/2010/main" val="21150757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82E75EB-3B68-B810-5921-B5C68A17AE5B}"/>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2</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50BA9815-8E62-E248-81C9-5FEF800641A1}"/>
              </a:ext>
            </a:extLst>
          </p:cNvPr>
          <p:cNvSpPr>
            <a:spLocks noGrp="1"/>
          </p:cNvSpPr>
          <p:nvPr>
            <p:ph type="title"/>
          </p:nvPr>
        </p:nvSpPr>
        <p:spPr/>
        <p:txBody>
          <a:bodyPr/>
          <a:lstStyle/>
          <a:p>
            <a:r>
              <a:rPr lang="en-US" dirty="0"/>
              <a:t>STIs</a:t>
            </a:r>
          </a:p>
        </p:txBody>
      </p:sp>
      <p:sp>
        <p:nvSpPr>
          <p:cNvPr id="4" name="Text Placeholder 3">
            <a:extLst>
              <a:ext uri="{FF2B5EF4-FFF2-40B4-BE49-F238E27FC236}">
                <a16:creationId xmlns:a16="http://schemas.microsoft.com/office/drawing/2014/main" id="{162D4F93-8844-B621-A3C6-BEBD7B5E6730}"/>
              </a:ext>
            </a:extLst>
          </p:cNvPr>
          <p:cNvSpPr>
            <a:spLocks noGrp="1"/>
          </p:cNvSpPr>
          <p:nvPr>
            <p:ph type="body" sz="half" idx="2"/>
          </p:nvPr>
        </p:nvSpPr>
        <p:spPr>
          <a:xfrm>
            <a:off x="277138" y="1341139"/>
            <a:ext cx="8178799" cy="4942701"/>
          </a:xfrm>
        </p:spPr>
        <p:txBody>
          <a:bodyPr/>
          <a:lstStyle/>
          <a:p>
            <a:pPr>
              <a:lnSpc>
                <a:spcPct val="90000"/>
              </a:lnSpc>
            </a:pPr>
            <a:r>
              <a:rPr lang="en-US" sz="2800" dirty="0"/>
              <a:t>Sexually transmitted infections (STIs) can affect people of any gender or sexual orientation</a:t>
            </a:r>
          </a:p>
          <a:p>
            <a:pPr>
              <a:lnSpc>
                <a:spcPct val="90000"/>
              </a:lnSpc>
            </a:pPr>
            <a:r>
              <a:rPr lang="en-US" sz="2800" dirty="0"/>
              <a:t>All STIs are treatable, though some, like genital herpes and HIV, have no cure </a:t>
            </a:r>
          </a:p>
          <a:p>
            <a:pPr>
              <a:lnSpc>
                <a:spcPct val="90000"/>
              </a:lnSpc>
            </a:pPr>
            <a:r>
              <a:rPr lang="en-US" sz="2800" dirty="0"/>
              <a:t>If you are sexually active, you should get tested for STIs at least yearly</a:t>
            </a:r>
          </a:p>
          <a:p>
            <a:pPr>
              <a:lnSpc>
                <a:spcPct val="90000"/>
              </a:lnSpc>
            </a:pPr>
            <a:r>
              <a:rPr lang="en-US" sz="2800" dirty="0"/>
              <a:t>The only 100% effective way to prevent STIs is to not have sex (abstinence)</a:t>
            </a:r>
          </a:p>
          <a:p>
            <a:pPr>
              <a:lnSpc>
                <a:spcPct val="90000"/>
              </a:lnSpc>
            </a:pPr>
            <a:r>
              <a:rPr lang="en-US" sz="2800" dirty="0"/>
              <a:t>If you choose to have sex, using a condom and practicing monogamy (sex with only one partner) can greatly reduce your risk of STIs</a:t>
            </a:r>
          </a:p>
          <a:p>
            <a:endParaRPr lang="en-US" dirty="0"/>
          </a:p>
        </p:txBody>
      </p:sp>
      <p:pic>
        <p:nvPicPr>
          <p:cNvPr id="5" name="Google Shape;143;p14">
            <a:extLst>
              <a:ext uri="{FF2B5EF4-FFF2-40B4-BE49-F238E27FC236}">
                <a16:creationId xmlns:a16="http://schemas.microsoft.com/office/drawing/2014/main" id="{E0DA6C7F-D611-0B91-74E0-B50FD3998D2C}"/>
              </a:ext>
            </a:extLst>
          </p:cNvPr>
          <p:cNvPicPr preferRelativeResize="0"/>
          <p:nvPr/>
        </p:nvPicPr>
        <p:blipFill rotWithShape="1">
          <a:blip r:embed="rId2"/>
          <a:srcRect l="19774" r="13675" b="2"/>
          <a:stretch/>
        </p:blipFill>
        <p:spPr>
          <a:xfrm>
            <a:off x="8866858" y="2174188"/>
            <a:ext cx="3048004" cy="3276602"/>
          </a:xfrm>
          <a:prstGeom prst="rect">
            <a:avLst/>
          </a:prstGeom>
          <a:noFill/>
          <a:ln>
            <a:noFill/>
          </a:ln>
        </p:spPr>
      </p:pic>
    </p:spTree>
    <p:extLst>
      <p:ext uri="{BB962C8B-B14F-4D97-AF65-F5344CB8AC3E}">
        <p14:creationId xmlns:p14="http://schemas.microsoft.com/office/powerpoint/2010/main" val="8627977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469A845-1DB9-BE11-DD0B-631BCD0E7B1B}"/>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3</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D3252C5E-22B6-2CAA-58A1-1554C43F683C}"/>
              </a:ext>
            </a:extLst>
          </p:cNvPr>
          <p:cNvSpPr>
            <a:spLocks noGrp="1"/>
          </p:cNvSpPr>
          <p:nvPr>
            <p:ph type="title"/>
          </p:nvPr>
        </p:nvSpPr>
        <p:spPr/>
        <p:txBody>
          <a:bodyPr/>
          <a:lstStyle/>
          <a:p>
            <a:r>
              <a:rPr lang="en-US" dirty="0"/>
              <a:t>Gonorrhea and Chlamydia</a:t>
            </a:r>
          </a:p>
        </p:txBody>
      </p:sp>
      <p:sp>
        <p:nvSpPr>
          <p:cNvPr id="4" name="Text Placeholder 3">
            <a:extLst>
              <a:ext uri="{FF2B5EF4-FFF2-40B4-BE49-F238E27FC236}">
                <a16:creationId xmlns:a16="http://schemas.microsoft.com/office/drawing/2014/main" id="{9FEA9689-A715-176E-D79C-4A2EAD5719E1}"/>
              </a:ext>
            </a:extLst>
          </p:cNvPr>
          <p:cNvSpPr>
            <a:spLocks noGrp="1"/>
          </p:cNvSpPr>
          <p:nvPr>
            <p:ph type="body" sz="half" idx="2"/>
          </p:nvPr>
        </p:nvSpPr>
        <p:spPr>
          <a:xfrm>
            <a:off x="277138" y="1341139"/>
            <a:ext cx="10070973" cy="4942701"/>
          </a:xfrm>
        </p:spPr>
        <p:txBody>
          <a:bodyPr/>
          <a:lstStyle/>
          <a:p>
            <a:r>
              <a:rPr lang="en-US" sz="2800" dirty="0"/>
              <a:t>Gonorrhea and chlamydia are the most common STIs, especially in young people</a:t>
            </a:r>
          </a:p>
          <a:p>
            <a:r>
              <a:rPr lang="en-US" sz="2800" dirty="0"/>
              <a:t>Highly contagious</a:t>
            </a:r>
          </a:p>
          <a:p>
            <a:r>
              <a:rPr lang="en-US" sz="2800" dirty="0"/>
              <a:t>Often cause no symptoms, especially in people born female</a:t>
            </a:r>
          </a:p>
          <a:p>
            <a:r>
              <a:rPr lang="en-US" sz="2800" dirty="0"/>
              <a:t>When symptoms do appear, they can include discharge from the vagina or penis, sores/rash, and pain while urinating</a:t>
            </a:r>
          </a:p>
          <a:p>
            <a:r>
              <a:rPr lang="en-US" sz="2800" dirty="0"/>
              <a:t>It’s also possible to get an infection in your throat or anus from oral or anal sex</a:t>
            </a:r>
          </a:p>
          <a:p>
            <a:r>
              <a:rPr lang="en-US" sz="2800" dirty="0"/>
              <a:t>Using a condom for oral, anal, or vaginal sex can greatly reduce your risk of infection</a:t>
            </a:r>
          </a:p>
          <a:p>
            <a:endParaRPr lang="en-US" dirty="0"/>
          </a:p>
        </p:txBody>
      </p:sp>
      <p:pic>
        <p:nvPicPr>
          <p:cNvPr id="5" name="Google Shape;150;p15" descr="gonorrhea2">
            <a:extLst>
              <a:ext uri="{FF2B5EF4-FFF2-40B4-BE49-F238E27FC236}">
                <a16:creationId xmlns:a16="http://schemas.microsoft.com/office/drawing/2014/main" id="{E87CECA7-EFD5-7284-9FF4-8C1D381D15B7}"/>
              </a:ext>
            </a:extLst>
          </p:cNvPr>
          <p:cNvPicPr preferRelativeResize="0"/>
          <p:nvPr/>
        </p:nvPicPr>
        <p:blipFill rotWithShape="1">
          <a:blip r:embed="rId2">
            <a:alphaModFix/>
          </a:blip>
          <a:srcRect/>
          <a:stretch/>
        </p:blipFill>
        <p:spPr>
          <a:xfrm>
            <a:off x="9867900" y="1516687"/>
            <a:ext cx="1691976" cy="1127984"/>
          </a:xfrm>
          <a:prstGeom prst="rect">
            <a:avLst/>
          </a:prstGeom>
          <a:noFill/>
          <a:ln>
            <a:noFill/>
          </a:ln>
        </p:spPr>
      </p:pic>
      <p:pic>
        <p:nvPicPr>
          <p:cNvPr id="6" name="Google Shape;151;p15">
            <a:extLst>
              <a:ext uri="{FF2B5EF4-FFF2-40B4-BE49-F238E27FC236}">
                <a16:creationId xmlns:a16="http://schemas.microsoft.com/office/drawing/2014/main" id="{972B2846-BF6E-F69C-F447-717A952D38A6}"/>
              </a:ext>
            </a:extLst>
          </p:cNvPr>
          <p:cNvPicPr preferRelativeResize="0"/>
          <p:nvPr/>
        </p:nvPicPr>
        <p:blipFill rotWithShape="1">
          <a:blip r:embed="rId3">
            <a:alphaModFix/>
          </a:blip>
          <a:srcRect/>
          <a:stretch/>
        </p:blipFill>
        <p:spPr>
          <a:xfrm>
            <a:off x="10348111" y="3980288"/>
            <a:ext cx="1206500" cy="1455130"/>
          </a:xfrm>
          <a:prstGeom prst="rect">
            <a:avLst/>
          </a:prstGeom>
          <a:noFill/>
          <a:ln>
            <a:noFill/>
          </a:ln>
        </p:spPr>
      </p:pic>
    </p:spTree>
    <p:extLst>
      <p:ext uri="{BB962C8B-B14F-4D97-AF65-F5344CB8AC3E}">
        <p14:creationId xmlns:p14="http://schemas.microsoft.com/office/powerpoint/2010/main" val="7237976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A3AAB91-A426-1D20-4CCD-5CDC2F44BD31}"/>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4</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22E0B297-1013-91C4-3674-0F3046518F41}"/>
              </a:ext>
            </a:extLst>
          </p:cNvPr>
          <p:cNvSpPr>
            <a:spLocks noGrp="1"/>
          </p:cNvSpPr>
          <p:nvPr>
            <p:ph type="title"/>
          </p:nvPr>
        </p:nvSpPr>
        <p:spPr/>
        <p:txBody>
          <a:bodyPr/>
          <a:lstStyle/>
          <a:p>
            <a:r>
              <a:rPr lang="en-US" dirty="0"/>
              <a:t>Testing and Treatment for Gonorrhea           and Chlamydia</a:t>
            </a:r>
          </a:p>
        </p:txBody>
      </p:sp>
      <p:sp>
        <p:nvSpPr>
          <p:cNvPr id="4" name="Text Placeholder 3">
            <a:extLst>
              <a:ext uri="{FF2B5EF4-FFF2-40B4-BE49-F238E27FC236}">
                <a16:creationId xmlns:a16="http://schemas.microsoft.com/office/drawing/2014/main" id="{C4FFBC29-DD40-227E-B960-8B167A5B59E7}"/>
              </a:ext>
            </a:extLst>
          </p:cNvPr>
          <p:cNvSpPr>
            <a:spLocks noGrp="1"/>
          </p:cNvSpPr>
          <p:nvPr>
            <p:ph type="body" sz="half" idx="2"/>
          </p:nvPr>
        </p:nvSpPr>
        <p:spPr>
          <a:xfrm>
            <a:off x="277138" y="1341139"/>
            <a:ext cx="10193949" cy="4942701"/>
          </a:xfrm>
        </p:spPr>
        <p:txBody>
          <a:bodyPr/>
          <a:lstStyle/>
          <a:p>
            <a:pPr marL="0" indent="0">
              <a:spcBef>
                <a:spcPts val="0"/>
              </a:spcBef>
              <a:buNone/>
            </a:pPr>
            <a:endParaRPr lang="en-US" sz="2800" dirty="0"/>
          </a:p>
          <a:p>
            <a:pPr marL="0" indent="0">
              <a:spcBef>
                <a:spcPts val="0"/>
              </a:spcBef>
              <a:buNone/>
            </a:pPr>
            <a:r>
              <a:rPr lang="en-US" sz="2800" dirty="0"/>
              <a:t>Gonorrhea and chlamydia are both easy to test for with a urine test or vaginal/penile swab. If you are sexually active, it’s important to get tested regularly even if you don’t have symptoms. If you test positive, you will be prescribed antibiotics to treat the infection. Your partner will also need to be tested and treated.</a:t>
            </a:r>
          </a:p>
          <a:p>
            <a:pPr marL="0" indent="0">
              <a:spcBef>
                <a:spcPts val="1200"/>
              </a:spcBef>
              <a:buNone/>
            </a:pPr>
            <a:r>
              <a:rPr lang="en-US" sz="2800" dirty="0"/>
              <a:t>Untreated infections can lead to inflammation and infection of the scrotum (balls), pelvic inflammatory disease, and possible infertility in people born female. </a:t>
            </a:r>
          </a:p>
          <a:p>
            <a:endParaRPr lang="en-US" dirty="0"/>
          </a:p>
        </p:txBody>
      </p:sp>
      <p:pic>
        <p:nvPicPr>
          <p:cNvPr id="5" name="Google Shape;158;p16" descr="chlamyd1">
            <a:extLst>
              <a:ext uri="{FF2B5EF4-FFF2-40B4-BE49-F238E27FC236}">
                <a16:creationId xmlns:a16="http://schemas.microsoft.com/office/drawing/2014/main" id="{E8F1E961-3488-AC6B-FDC1-1B98D3C992A2}"/>
              </a:ext>
            </a:extLst>
          </p:cNvPr>
          <p:cNvPicPr preferRelativeResize="0"/>
          <p:nvPr/>
        </p:nvPicPr>
        <p:blipFill rotWithShape="1">
          <a:blip r:embed="rId2">
            <a:alphaModFix/>
          </a:blip>
          <a:srcRect/>
          <a:stretch/>
        </p:blipFill>
        <p:spPr>
          <a:xfrm>
            <a:off x="10471087" y="1815501"/>
            <a:ext cx="1443775" cy="1237925"/>
          </a:xfrm>
          <a:prstGeom prst="rect">
            <a:avLst/>
          </a:prstGeom>
          <a:noFill/>
          <a:ln>
            <a:noFill/>
          </a:ln>
        </p:spPr>
      </p:pic>
      <p:sp>
        <p:nvSpPr>
          <p:cNvPr id="6" name="Google Shape;160;p16">
            <a:extLst>
              <a:ext uri="{FF2B5EF4-FFF2-40B4-BE49-F238E27FC236}">
                <a16:creationId xmlns:a16="http://schemas.microsoft.com/office/drawing/2014/main" id="{C56E0087-D3AC-CD3A-8BCE-A88E921E8C4E}"/>
              </a:ext>
            </a:extLst>
          </p:cNvPr>
          <p:cNvSpPr txBox="1"/>
          <p:nvPr/>
        </p:nvSpPr>
        <p:spPr>
          <a:xfrm>
            <a:off x="10626822" y="2966082"/>
            <a:ext cx="990601" cy="384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300" b="1" dirty="0">
                <a:latin typeface="Lato"/>
                <a:ea typeface="Lato"/>
                <a:cs typeface="Lato"/>
                <a:sym typeface="Lato"/>
              </a:rPr>
              <a:t>Chlamydia</a:t>
            </a:r>
            <a:endParaRPr sz="1300" b="1" dirty="0">
              <a:latin typeface="Lato"/>
              <a:ea typeface="Lato"/>
              <a:cs typeface="Lato"/>
              <a:sym typeface="Lato"/>
            </a:endParaRPr>
          </a:p>
        </p:txBody>
      </p:sp>
      <p:pic>
        <p:nvPicPr>
          <p:cNvPr id="7" name="Google Shape;159;p16" descr="gonnor-m">
            <a:extLst>
              <a:ext uri="{FF2B5EF4-FFF2-40B4-BE49-F238E27FC236}">
                <a16:creationId xmlns:a16="http://schemas.microsoft.com/office/drawing/2014/main" id="{1F6F971F-5438-3597-B0AA-6EA43BA81811}"/>
              </a:ext>
            </a:extLst>
          </p:cNvPr>
          <p:cNvPicPr preferRelativeResize="0"/>
          <p:nvPr/>
        </p:nvPicPr>
        <p:blipFill rotWithShape="1">
          <a:blip r:embed="rId3">
            <a:alphaModFix/>
          </a:blip>
          <a:srcRect/>
          <a:stretch/>
        </p:blipFill>
        <p:spPr>
          <a:xfrm>
            <a:off x="10569112" y="3546695"/>
            <a:ext cx="1345750" cy="1312650"/>
          </a:xfrm>
          <a:prstGeom prst="rect">
            <a:avLst/>
          </a:prstGeom>
          <a:noFill/>
          <a:ln>
            <a:noFill/>
          </a:ln>
        </p:spPr>
      </p:pic>
      <p:sp>
        <p:nvSpPr>
          <p:cNvPr id="8" name="Google Shape;161;p16">
            <a:extLst>
              <a:ext uri="{FF2B5EF4-FFF2-40B4-BE49-F238E27FC236}">
                <a16:creationId xmlns:a16="http://schemas.microsoft.com/office/drawing/2014/main" id="{8AEE5D01-0150-BBC3-36DB-0A854DB5C4D7}"/>
              </a:ext>
            </a:extLst>
          </p:cNvPr>
          <p:cNvSpPr txBox="1"/>
          <p:nvPr/>
        </p:nvSpPr>
        <p:spPr>
          <a:xfrm>
            <a:off x="10721512" y="4797996"/>
            <a:ext cx="2703600" cy="384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300" b="1" dirty="0">
                <a:latin typeface="Lato"/>
                <a:ea typeface="Lato"/>
                <a:cs typeface="Lato"/>
                <a:sym typeface="Lato"/>
              </a:rPr>
              <a:t>Gonorrhea</a:t>
            </a:r>
            <a:endParaRPr sz="1300" b="1" dirty="0">
              <a:latin typeface="Lato"/>
              <a:ea typeface="Lato"/>
              <a:cs typeface="Lato"/>
              <a:sym typeface="Lato"/>
            </a:endParaRPr>
          </a:p>
        </p:txBody>
      </p:sp>
    </p:spTree>
    <p:extLst>
      <p:ext uri="{BB962C8B-B14F-4D97-AF65-F5344CB8AC3E}">
        <p14:creationId xmlns:p14="http://schemas.microsoft.com/office/powerpoint/2010/main" val="35592949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D1FDE92-983A-2707-FBD2-E9040D97D9B1}"/>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5</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53CE2CC6-5334-0A99-1ED2-A269F655393F}"/>
              </a:ext>
            </a:extLst>
          </p:cNvPr>
          <p:cNvSpPr>
            <a:spLocks noGrp="1"/>
          </p:cNvSpPr>
          <p:nvPr>
            <p:ph type="title"/>
          </p:nvPr>
        </p:nvSpPr>
        <p:spPr/>
        <p:txBody>
          <a:bodyPr/>
          <a:lstStyle/>
          <a:p>
            <a:r>
              <a:rPr lang="en-US" dirty="0"/>
              <a:t>Syphilis</a:t>
            </a:r>
          </a:p>
        </p:txBody>
      </p:sp>
      <p:sp>
        <p:nvSpPr>
          <p:cNvPr id="4" name="Text Placeholder 3">
            <a:extLst>
              <a:ext uri="{FF2B5EF4-FFF2-40B4-BE49-F238E27FC236}">
                <a16:creationId xmlns:a16="http://schemas.microsoft.com/office/drawing/2014/main" id="{6B9177A1-E2F1-A6AB-A9EB-E52D87DFC945}"/>
              </a:ext>
            </a:extLst>
          </p:cNvPr>
          <p:cNvSpPr>
            <a:spLocks noGrp="1"/>
          </p:cNvSpPr>
          <p:nvPr>
            <p:ph type="body" sz="half" idx="2"/>
          </p:nvPr>
        </p:nvSpPr>
        <p:spPr>
          <a:xfrm>
            <a:off x="277138" y="1341139"/>
            <a:ext cx="9971349" cy="4942701"/>
          </a:xfrm>
        </p:spPr>
        <p:txBody>
          <a:bodyPr/>
          <a:lstStyle/>
          <a:p>
            <a:r>
              <a:rPr lang="en-US" sz="2400" dirty="0"/>
              <a:t>Syphilis is caused by bacteria and is treatable with antibiotics</a:t>
            </a:r>
          </a:p>
          <a:p>
            <a:r>
              <a:rPr lang="en-US" sz="2400" dirty="0"/>
              <a:t>Syphilis occurs in stages; the first stage is a sore called a chancre</a:t>
            </a:r>
          </a:p>
          <a:p>
            <a:r>
              <a:rPr lang="en-US" sz="2400" dirty="0"/>
              <a:t>The second stage is a rash on the palms of the hands or bottoms of the feet</a:t>
            </a:r>
          </a:p>
          <a:p>
            <a:r>
              <a:rPr lang="en-US" sz="2400" dirty="0"/>
              <a:t>The third stage can occur 10-30 years after initial infection and can damage many parts of the body, including your internal organs, brain, eyes, and nervous system; it can also cause complications in pregnancy</a:t>
            </a:r>
          </a:p>
          <a:p>
            <a:r>
              <a:rPr lang="en-US" sz="2400" dirty="0"/>
              <a:t>While syphilis can be treated and cured at any stage, the damage caused is not reversible</a:t>
            </a:r>
          </a:p>
          <a:p>
            <a:r>
              <a:rPr lang="en-US" sz="2400" dirty="0"/>
              <a:t>Syphilis infections are especially common in men who have sex with men but can affect anyone who is sexually active  </a:t>
            </a:r>
          </a:p>
          <a:p>
            <a:r>
              <a:rPr lang="en-US" sz="2400" dirty="0"/>
              <a:t>Condoms help lower the risk</a:t>
            </a:r>
          </a:p>
          <a:p>
            <a:endParaRPr lang="en-US" dirty="0"/>
          </a:p>
        </p:txBody>
      </p:sp>
      <p:pic>
        <p:nvPicPr>
          <p:cNvPr id="5" name="Google Shape;168;p17" descr="syph">
            <a:extLst>
              <a:ext uri="{FF2B5EF4-FFF2-40B4-BE49-F238E27FC236}">
                <a16:creationId xmlns:a16="http://schemas.microsoft.com/office/drawing/2014/main" id="{97AC50D9-01B1-93A7-B698-FDB864EAC3EB}"/>
              </a:ext>
            </a:extLst>
          </p:cNvPr>
          <p:cNvPicPr preferRelativeResize="0"/>
          <p:nvPr/>
        </p:nvPicPr>
        <p:blipFill rotWithShape="1">
          <a:blip r:embed="rId2">
            <a:alphaModFix/>
          </a:blip>
          <a:srcRect/>
          <a:stretch/>
        </p:blipFill>
        <p:spPr>
          <a:xfrm>
            <a:off x="10248487" y="1449550"/>
            <a:ext cx="1755275" cy="1979450"/>
          </a:xfrm>
          <a:prstGeom prst="rect">
            <a:avLst/>
          </a:prstGeom>
          <a:noFill/>
          <a:ln>
            <a:noFill/>
          </a:ln>
        </p:spPr>
      </p:pic>
      <p:pic>
        <p:nvPicPr>
          <p:cNvPr id="6" name="Google Shape;169;p17" descr="syphfeet">
            <a:extLst>
              <a:ext uri="{FF2B5EF4-FFF2-40B4-BE49-F238E27FC236}">
                <a16:creationId xmlns:a16="http://schemas.microsoft.com/office/drawing/2014/main" id="{1AF3410D-DFC7-BCA5-4D7B-5FEF1F3F5BAB}"/>
              </a:ext>
            </a:extLst>
          </p:cNvPr>
          <p:cNvPicPr preferRelativeResize="0"/>
          <p:nvPr/>
        </p:nvPicPr>
        <p:blipFill rotWithShape="1">
          <a:blip r:embed="rId3">
            <a:alphaModFix/>
          </a:blip>
          <a:srcRect/>
          <a:stretch/>
        </p:blipFill>
        <p:spPr>
          <a:xfrm>
            <a:off x="10506036" y="3812489"/>
            <a:ext cx="1240175" cy="1806250"/>
          </a:xfrm>
          <a:prstGeom prst="rect">
            <a:avLst/>
          </a:prstGeom>
          <a:noFill/>
          <a:ln>
            <a:noFill/>
          </a:ln>
        </p:spPr>
      </p:pic>
    </p:spTree>
    <p:extLst>
      <p:ext uri="{BB962C8B-B14F-4D97-AF65-F5344CB8AC3E}">
        <p14:creationId xmlns:p14="http://schemas.microsoft.com/office/powerpoint/2010/main" val="38365813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30265D4-5B52-BB51-97F5-23189722574A}"/>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6</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2D495730-921D-9369-8E62-CC5799AFAB33}"/>
              </a:ext>
            </a:extLst>
          </p:cNvPr>
          <p:cNvSpPr>
            <a:spLocks noGrp="1"/>
          </p:cNvSpPr>
          <p:nvPr>
            <p:ph type="title"/>
          </p:nvPr>
        </p:nvSpPr>
        <p:spPr/>
        <p:txBody>
          <a:bodyPr/>
          <a:lstStyle/>
          <a:p>
            <a:r>
              <a:rPr lang="en-US" dirty="0"/>
              <a:t>HIV and AIDS</a:t>
            </a:r>
          </a:p>
        </p:txBody>
      </p:sp>
      <p:sp>
        <p:nvSpPr>
          <p:cNvPr id="4" name="Text Placeholder 3">
            <a:extLst>
              <a:ext uri="{FF2B5EF4-FFF2-40B4-BE49-F238E27FC236}">
                <a16:creationId xmlns:a16="http://schemas.microsoft.com/office/drawing/2014/main" id="{440A5A58-0475-029C-4978-2C14A5AD2C1D}"/>
              </a:ext>
            </a:extLst>
          </p:cNvPr>
          <p:cNvSpPr>
            <a:spLocks noGrp="1"/>
          </p:cNvSpPr>
          <p:nvPr>
            <p:ph type="body" sz="half" idx="2"/>
          </p:nvPr>
        </p:nvSpPr>
        <p:spPr/>
        <p:txBody>
          <a:bodyPr/>
          <a:lstStyle/>
          <a:p>
            <a:pPr marL="0" indent="0">
              <a:spcBef>
                <a:spcPts val="0"/>
              </a:spcBef>
              <a:buNone/>
            </a:pPr>
            <a:r>
              <a:rPr lang="en-US" sz="2800" dirty="0"/>
              <a:t>HIV stands for human immunodeficiency virus. It is a sexually transmitted infection that weakens the immune system. HIV currently has no cure, but there are medications that can keep the virus from progressing into full-blown AIDS.</a:t>
            </a:r>
          </a:p>
          <a:p>
            <a:pPr marL="0" indent="0">
              <a:spcBef>
                <a:spcPts val="1200"/>
              </a:spcBef>
              <a:buNone/>
            </a:pPr>
            <a:r>
              <a:rPr lang="en-US" sz="2800" dirty="0"/>
              <a:t>AIDS stands for acquired immunodeficiency syndrome. Left untreated, a person may have HIV for many years without symptoms. Once the immune system has weakened past a certain point, a person is considered to have AIDS.</a:t>
            </a:r>
          </a:p>
          <a:p>
            <a:pPr marL="0" indent="0">
              <a:spcBef>
                <a:spcPts val="1200"/>
              </a:spcBef>
              <a:spcAft>
                <a:spcPts val="1200"/>
              </a:spcAft>
              <a:buNone/>
            </a:pPr>
            <a:r>
              <a:rPr lang="en-US" sz="2800" dirty="0"/>
              <a:t>AIDS itself is not fatal. Because AIDS weakens the immune system, the body is unable to fight off other diseases. Germs that would not make a healthy person sick could kill a person with AIDS.</a:t>
            </a:r>
          </a:p>
          <a:p>
            <a:endParaRPr lang="en-US" dirty="0"/>
          </a:p>
        </p:txBody>
      </p:sp>
    </p:spTree>
    <p:extLst>
      <p:ext uri="{BB962C8B-B14F-4D97-AF65-F5344CB8AC3E}">
        <p14:creationId xmlns:p14="http://schemas.microsoft.com/office/powerpoint/2010/main" val="26094934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BE2763D-D9CE-91C1-2A0E-84B4D173A7D2}"/>
              </a:ext>
            </a:extLst>
          </p:cNvPr>
          <p:cNvSpPr>
            <a:spLocks noGrp="1"/>
          </p:cNvSpPr>
          <p:nvPr>
            <p:ph type="sldNum" sz="quarter" idx="4294967295"/>
          </p:nvPr>
        </p:nvSpPr>
        <p:spPr>
          <a:xfrm>
            <a:off x="7073884"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7</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2C2C834C-AEBA-0676-02B0-1A67D8354093}"/>
              </a:ext>
            </a:extLst>
          </p:cNvPr>
          <p:cNvSpPr>
            <a:spLocks noGrp="1"/>
          </p:cNvSpPr>
          <p:nvPr>
            <p:ph type="title"/>
          </p:nvPr>
        </p:nvSpPr>
        <p:spPr/>
        <p:txBody>
          <a:bodyPr/>
          <a:lstStyle/>
          <a:p>
            <a:r>
              <a:rPr lang="en-US" kern="1200" dirty="0">
                <a:effectLst/>
                <a:latin typeface="Arial" pitchFamily="34" charset="0"/>
                <a:ea typeface="+mj-ea"/>
                <a:cs typeface="Arial" pitchFamily="34" charset="0"/>
              </a:rPr>
              <a:t>HIV Myths and Facts</a:t>
            </a:r>
            <a:endParaRPr lang="en-US" dirty="0"/>
          </a:p>
        </p:txBody>
      </p:sp>
      <p:sp>
        <p:nvSpPr>
          <p:cNvPr id="4" name="Content Placeholder 3">
            <a:extLst>
              <a:ext uri="{FF2B5EF4-FFF2-40B4-BE49-F238E27FC236}">
                <a16:creationId xmlns:a16="http://schemas.microsoft.com/office/drawing/2014/main" id="{5DF30CE9-9A19-47F0-9B1D-A2B09A0203C9}"/>
              </a:ext>
            </a:extLst>
          </p:cNvPr>
          <p:cNvSpPr>
            <a:spLocks noGrp="1"/>
          </p:cNvSpPr>
          <p:nvPr>
            <p:ph sz="half" idx="1"/>
          </p:nvPr>
        </p:nvSpPr>
        <p:spPr/>
        <p:txBody>
          <a:bodyPr/>
          <a:lstStyle/>
          <a:p>
            <a:pPr>
              <a:lnSpc>
                <a:spcPct val="90000"/>
              </a:lnSpc>
            </a:pPr>
            <a:r>
              <a:rPr lang="en-US" dirty="0"/>
              <a:t>You cannot catch HIV by sharing cups, utensils, or toilet seats with someone; you also cannot catch HIV by hugging or kissing</a:t>
            </a:r>
          </a:p>
          <a:p>
            <a:pPr>
              <a:lnSpc>
                <a:spcPct val="90000"/>
              </a:lnSpc>
            </a:pPr>
            <a:r>
              <a:rPr lang="en-US" dirty="0"/>
              <a:t>There are 4 bodily fluids that contain HIV:</a:t>
            </a:r>
          </a:p>
          <a:p>
            <a:pPr lvl="1">
              <a:lnSpc>
                <a:spcPct val="90000"/>
              </a:lnSpc>
            </a:pPr>
            <a:r>
              <a:rPr lang="en-US" dirty="0"/>
              <a:t>Blood</a:t>
            </a:r>
          </a:p>
          <a:p>
            <a:pPr lvl="1">
              <a:lnSpc>
                <a:spcPct val="90000"/>
              </a:lnSpc>
            </a:pPr>
            <a:r>
              <a:rPr lang="en-US" dirty="0"/>
              <a:t>Vaginal fluids</a:t>
            </a:r>
          </a:p>
          <a:p>
            <a:pPr lvl="1">
              <a:lnSpc>
                <a:spcPct val="90000"/>
              </a:lnSpc>
            </a:pPr>
            <a:r>
              <a:rPr lang="en-US" dirty="0"/>
              <a:t>Breast milk</a:t>
            </a:r>
          </a:p>
          <a:p>
            <a:pPr lvl="1">
              <a:lnSpc>
                <a:spcPct val="90000"/>
              </a:lnSpc>
            </a:pPr>
            <a:r>
              <a:rPr lang="en-US" dirty="0"/>
              <a:t>Semen</a:t>
            </a:r>
          </a:p>
          <a:p>
            <a:pPr>
              <a:lnSpc>
                <a:spcPct val="90000"/>
              </a:lnSpc>
            </a:pPr>
            <a:r>
              <a:rPr lang="en-US" dirty="0"/>
              <a:t>HIV cannot be spread through saliva (spit)</a:t>
            </a:r>
          </a:p>
          <a:p>
            <a:endParaRPr lang="en-US" dirty="0"/>
          </a:p>
        </p:txBody>
      </p:sp>
      <p:pic>
        <p:nvPicPr>
          <p:cNvPr id="7" name="Picture Placeholder 6" descr="Woman hugging each other">
            <a:extLst>
              <a:ext uri="{FF2B5EF4-FFF2-40B4-BE49-F238E27FC236}">
                <a16:creationId xmlns:a16="http://schemas.microsoft.com/office/drawing/2014/main" id="{B1F7FCB4-0D76-98EF-3BA2-0AF2ABBA9427}"/>
              </a:ext>
            </a:extLst>
          </p:cNvPr>
          <p:cNvPicPr>
            <a:picLocks noGrp="1" noChangeAspect="1"/>
          </p:cNvPicPr>
          <p:nvPr>
            <p:ph type="pic" idx="10"/>
          </p:nvPr>
        </p:nvPicPr>
        <p:blipFill rotWithShape="1">
          <a:blip r:embed="rId2">
            <a:extLst>
              <a:ext uri="{28A0092B-C50C-407E-A947-70E740481C1C}">
                <a14:useLocalDpi xmlns:a14="http://schemas.microsoft.com/office/drawing/2010/main" val="0"/>
              </a:ext>
            </a:extLst>
          </a:blip>
          <a:srcRect l="25763" r="12255"/>
          <a:stretch/>
        </p:blipFill>
        <p:spPr>
          <a:xfrm>
            <a:off x="6143646" y="1524000"/>
            <a:ext cx="4320262" cy="4652963"/>
          </a:xfrm>
        </p:spPr>
      </p:pic>
    </p:spTree>
    <p:extLst>
      <p:ext uri="{BB962C8B-B14F-4D97-AF65-F5344CB8AC3E}">
        <p14:creationId xmlns:p14="http://schemas.microsoft.com/office/powerpoint/2010/main" val="21003376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C2059D4-3852-C952-BA62-BE37271290DB}"/>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8</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38A33B28-F927-2824-CB93-48EEEDAB882C}"/>
              </a:ext>
            </a:extLst>
          </p:cNvPr>
          <p:cNvSpPr>
            <a:spLocks noGrp="1"/>
          </p:cNvSpPr>
          <p:nvPr>
            <p:ph type="title"/>
          </p:nvPr>
        </p:nvSpPr>
        <p:spPr/>
        <p:txBody>
          <a:bodyPr/>
          <a:lstStyle/>
          <a:p>
            <a:r>
              <a:rPr lang="en-US" dirty="0"/>
              <a:t>HIV Myths and Facts</a:t>
            </a:r>
          </a:p>
        </p:txBody>
      </p:sp>
      <p:sp>
        <p:nvSpPr>
          <p:cNvPr id="4" name="Text Placeholder 3">
            <a:extLst>
              <a:ext uri="{FF2B5EF4-FFF2-40B4-BE49-F238E27FC236}">
                <a16:creationId xmlns:a16="http://schemas.microsoft.com/office/drawing/2014/main" id="{D12C6B8E-72BB-1942-3F7E-568C0FAB2458}"/>
              </a:ext>
            </a:extLst>
          </p:cNvPr>
          <p:cNvSpPr>
            <a:spLocks noGrp="1"/>
          </p:cNvSpPr>
          <p:nvPr>
            <p:ph type="body" sz="half" idx="2"/>
          </p:nvPr>
        </p:nvSpPr>
        <p:spPr/>
        <p:txBody>
          <a:bodyPr/>
          <a:lstStyle/>
          <a:p>
            <a:pPr>
              <a:lnSpc>
                <a:spcPct val="90000"/>
              </a:lnSpc>
            </a:pPr>
            <a:r>
              <a:rPr lang="en-US" sz="2800" dirty="0"/>
              <a:t>Most people who have HIV today can live long, healthy lives thanks to medications. These medications can reduce the amount of the virus present in the body, so it can’t be transmitted to others.</a:t>
            </a:r>
          </a:p>
          <a:p>
            <a:pPr>
              <a:lnSpc>
                <a:spcPct val="90000"/>
              </a:lnSpc>
            </a:pPr>
            <a:r>
              <a:rPr lang="en-US" sz="2800" dirty="0"/>
              <a:t>People who share needles to inject drugs are at a higher risk of getting HIV because blood may be left over in the needle.</a:t>
            </a:r>
          </a:p>
          <a:p>
            <a:pPr>
              <a:lnSpc>
                <a:spcPct val="90000"/>
              </a:lnSpc>
            </a:pPr>
            <a:r>
              <a:rPr lang="en-US" sz="2800" dirty="0"/>
              <a:t>Men who have sex with men, especially anal sex, are at higher risk of getting HIV. Condoms can help reduce the risk. </a:t>
            </a:r>
          </a:p>
          <a:p>
            <a:endParaRPr lang="en-US" dirty="0"/>
          </a:p>
        </p:txBody>
      </p:sp>
    </p:spTree>
    <p:extLst>
      <p:ext uri="{BB962C8B-B14F-4D97-AF65-F5344CB8AC3E}">
        <p14:creationId xmlns:p14="http://schemas.microsoft.com/office/powerpoint/2010/main" val="17698442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DE5EC80-5BD8-F84B-1DD0-3C802475E50D}"/>
              </a:ext>
            </a:extLst>
          </p:cNvPr>
          <p:cNvSpPr>
            <a:spLocks noGrp="1"/>
          </p:cNvSpPr>
          <p:nvPr>
            <p:ph type="sldNum" sz="quarter" idx="4294967295"/>
          </p:nvPr>
        </p:nvSpPr>
        <p:spPr>
          <a:xfrm>
            <a:off x="7073884"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9</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DA689DD7-C971-E8F4-D548-14BFEE0083BD}"/>
              </a:ext>
            </a:extLst>
          </p:cNvPr>
          <p:cNvSpPr>
            <a:spLocks noGrp="1"/>
          </p:cNvSpPr>
          <p:nvPr>
            <p:ph type="title"/>
          </p:nvPr>
        </p:nvSpPr>
        <p:spPr/>
        <p:txBody>
          <a:bodyPr/>
          <a:lstStyle/>
          <a:p>
            <a:r>
              <a:rPr lang="en-US" dirty="0"/>
              <a:t>HIV Myths and Facts</a:t>
            </a:r>
          </a:p>
        </p:txBody>
      </p:sp>
      <p:sp>
        <p:nvSpPr>
          <p:cNvPr id="4" name="Content Placeholder 3">
            <a:extLst>
              <a:ext uri="{FF2B5EF4-FFF2-40B4-BE49-F238E27FC236}">
                <a16:creationId xmlns:a16="http://schemas.microsoft.com/office/drawing/2014/main" id="{D7E41F73-E96A-E748-C5EC-F0AA41DB2D83}"/>
              </a:ext>
            </a:extLst>
          </p:cNvPr>
          <p:cNvSpPr>
            <a:spLocks noGrp="1"/>
          </p:cNvSpPr>
          <p:nvPr>
            <p:ph sz="half" idx="1"/>
          </p:nvPr>
        </p:nvSpPr>
        <p:spPr/>
        <p:txBody>
          <a:bodyPr/>
          <a:lstStyle/>
          <a:p>
            <a:pPr>
              <a:lnSpc>
                <a:spcPct val="90000"/>
              </a:lnSpc>
            </a:pPr>
            <a:r>
              <a:rPr lang="en-US" sz="2800" dirty="0"/>
              <a:t>If you think you are at high risk of getting HIV, talk to a doctor about a medication called </a:t>
            </a:r>
            <a:r>
              <a:rPr lang="en-US" sz="2800" dirty="0" err="1"/>
              <a:t>PrEP.</a:t>
            </a:r>
            <a:r>
              <a:rPr lang="en-US" sz="2800" dirty="0"/>
              <a:t> Taking </a:t>
            </a:r>
            <a:r>
              <a:rPr lang="en-US" sz="2800" dirty="0" err="1"/>
              <a:t>PrEP</a:t>
            </a:r>
            <a:r>
              <a:rPr lang="en-US" sz="2800" dirty="0"/>
              <a:t> can help you avoid HIV infection.</a:t>
            </a:r>
          </a:p>
          <a:p>
            <a:pPr>
              <a:lnSpc>
                <a:spcPct val="90000"/>
              </a:lnSpc>
            </a:pPr>
            <a:r>
              <a:rPr lang="en-US" sz="2800" dirty="0"/>
              <a:t>Everyone who is sexually active, regardless of gender or sexual orientation, should know their HIV status. Free testing for HIV and other STIs is available for young people.</a:t>
            </a:r>
          </a:p>
          <a:p>
            <a:endParaRPr lang="en-US" dirty="0"/>
          </a:p>
        </p:txBody>
      </p:sp>
      <p:pic>
        <p:nvPicPr>
          <p:cNvPr id="7" name="Picture Placeholder 6" descr="Female doctor and patient">
            <a:extLst>
              <a:ext uri="{FF2B5EF4-FFF2-40B4-BE49-F238E27FC236}">
                <a16:creationId xmlns:a16="http://schemas.microsoft.com/office/drawing/2014/main" id="{123EF962-C2DB-820F-AC00-8F479006A463}"/>
              </a:ext>
            </a:extLst>
          </p:cNvPr>
          <p:cNvPicPr>
            <a:picLocks noGrp="1" noChangeAspect="1"/>
          </p:cNvPicPr>
          <p:nvPr>
            <p:ph type="pic" idx="10"/>
          </p:nvPr>
        </p:nvPicPr>
        <p:blipFill rotWithShape="1">
          <a:blip r:embed="rId2">
            <a:extLst>
              <a:ext uri="{28A0092B-C50C-407E-A947-70E740481C1C}">
                <a14:useLocalDpi xmlns:a14="http://schemas.microsoft.com/office/drawing/2010/main" val="0"/>
              </a:ext>
            </a:extLst>
          </a:blip>
          <a:srcRect l="25410" r="12700"/>
          <a:stretch/>
        </p:blipFill>
        <p:spPr>
          <a:xfrm>
            <a:off x="6143646" y="1524000"/>
            <a:ext cx="4320262" cy="4652963"/>
          </a:xfrm>
        </p:spPr>
      </p:pic>
    </p:spTree>
    <p:extLst>
      <p:ext uri="{BB962C8B-B14F-4D97-AF65-F5344CB8AC3E}">
        <p14:creationId xmlns:p14="http://schemas.microsoft.com/office/powerpoint/2010/main" val="1202654839"/>
      </p:ext>
    </p:extLst>
  </p:cSld>
  <p:clrMapOvr>
    <a:masterClrMapping/>
  </p:clrMapOvr>
</p:sld>
</file>

<file path=ppt/theme/theme1.xml><?xml version="1.0" encoding="utf-8"?>
<a:theme xmlns:a="http://schemas.openxmlformats.org/drawingml/2006/main" name="Office Theme">
  <a:themeElements>
    <a:clrScheme name="Custom 5">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FFC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456B3C8225F2D479C0D7183EFB59362" ma:contentTypeVersion="19" ma:contentTypeDescription="Create a new document." ma:contentTypeScope="" ma:versionID="0d41d6f826b589e19c955755b0c05814">
  <xsd:schema xmlns:xsd="http://www.w3.org/2001/XMLSchema" xmlns:xs="http://www.w3.org/2001/XMLSchema" xmlns:p="http://schemas.microsoft.com/office/2006/metadata/properties" xmlns:ns2="62459663-953b-4be8-950c-f515997e3b1d" xmlns:ns3="a4d344ba-fb81-43fb-9db5-da850cb54cf2" targetNamespace="http://schemas.microsoft.com/office/2006/metadata/properties" ma:root="true" ma:fieldsID="3b7091463c88b33665fb9f02fdeadc71" ns2:_="" ns3:_="">
    <xsd:import namespace="62459663-953b-4be8-950c-f515997e3b1d"/>
    <xsd:import namespace="a4d344ba-fb81-43fb-9db5-da850cb54cf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CR"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2459663-953b-4be8-950c-f515997e3b1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fdf83ff-4477-4b7c-a8a8-0358ea899a4d"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4d344ba-fb81-43fb-9db5-da850cb54cf2"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43f79108-1cfb-4f52-ade6-796f1379a3a3}" ma:internalName="TaxCatchAll" ma:showField="CatchAllData" ma:web="a4d344ba-fb81-43fb-9db5-da850cb54cf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a4d344ba-fb81-43fb-9db5-da850cb54cf2" xsi:nil="true"/>
    <lcf76f155ced4ddcb4097134ff3c332f xmlns="62459663-953b-4be8-950c-f515997e3b1d">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7C34BC2-9BFB-4F2A-9716-CA89142FCCF2}"/>
</file>

<file path=customXml/itemProps2.xml><?xml version="1.0" encoding="utf-8"?>
<ds:datastoreItem xmlns:ds="http://schemas.openxmlformats.org/officeDocument/2006/customXml" ds:itemID="{FCD8211C-F252-47EA-B3F0-7A1040D9D7B7}">
  <ds:schemaRefs>
    <ds:schemaRef ds:uri="http://schemas.microsoft.com/office/2006/metadata/properties"/>
    <ds:schemaRef ds:uri="http://schemas.microsoft.com/office/infopath/2007/PartnerControls"/>
    <ds:schemaRef ds:uri="a4d344ba-fb81-43fb-9db5-da850cb54cf2"/>
    <ds:schemaRef ds:uri="62459663-953b-4be8-950c-f515997e3b1d"/>
  </ds:schemaRefs>
</ds:datastoreItem>
</file>

<file path=customXml/itemProps3.xml><?xml version="1.0" encoding="utf-8"?>
<ds:datastoreItem xmlns:ds="http://schemas.openxmlformats.org/officeDocument/2006/customXml" ds:itemID="{D36AD61A-41EC-4A08-9476-0AF2F8653C0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3818</TotalTime>
  <Words>1394</Words>
  <Application>Microsoft Office PowerPoint</Application>
  <PresentationFormat>Widescreen</PresentationFormat>
  <Paragraphs>95</Paragraphs>
  <Slides>17</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Calibri</vt:lpstr>
      <vt:lpstr>Lato</vt:lpstr>
      <vt:lpstr>Office Theme</vt:lpstr>
      <vt:lpstr>Sexually Transmitted Infections</vt:lpstr>
      <vt:lpstr>STIs</vt:lpstr>
      <vt:lpstr>Gonorrhea and Chlamydia</vt:lpstr>
      <vt:lpstr>Testing and Treatment for Gonorrhea           and Chlamydia</vt:lpstr>
      <vt:lpstr>Syphilis</vt:lpstr>
      <vt:lpstr>HIV and AIDS</vt:lpstr>
      <vt:lpstr>HIV Myths and Facts</vt:lpstr>
      <vt:lpstr>HIV Myths and Facts</vt:lpstr>
      <vt:lpstr>HIV Myths and Facts</vt:lpstr>
      <vt:lpstr>Herpes Simplex</vt:lpstr>
      <vt:lpstr>HPV (Genital Warts)</vt:lpstr>
      <vt:lpstr>Scabies and Pubic Lice</vt:lpstr>
      <vt:lpstr>Hepatitis B</vt:lpstr>
      <vt:lpstr>The ABCs of Prevention</vt:lpstr>
      <vt:lpstr>How to Use a Condom</vt:lpstr>
      <vt:lpstr>Key Takeaways</vt:lpstr>
      <vt:lpstr>For more information, please contact Realityworks, Inc. through email at information@realityworks.com  or call toll free at 800.830.1416</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Allen Jacobson</dc:creator>
  <cp:lastModifiedBy>Skyla Moffett</cp:lastModifiedBy>
  <cp:revision>33</cp:revision>
  <dcterms:created xsi:type="dcterms:W3CDTF">2024-04-29T12:35:10Z</dcterms:created>
  <dcterms:modified xsi:type="dcterms:W3CDTF">2024-09-19T18:27:56Z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0x010100C456B3C8225F2D479C0D7183EFB59362</vt:lpwstr>
  </property>
  <property fmtid="{D5CDD505-2E9C-101B-9397-08002B2CF9AE}" pid="3" name="MediaServiceImageTags">
    <vt:lpwstr/>
  </property>
</Properties>
</file>