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67" r:id="rId5"/>
    <p:sldId id="284" r:id="rId6"/>
    <p:sldId id="285" r:id="rId7"/>
    <p:sldId id="28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3B5"/>
    <a:srgbClr val="942521"/>
    <a:srgbClr val="0E76BC"/>
    <a:srgbClr val="5C791B"/>
    <a:srgbClr val="506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A7B53-27C0-4D14-BDCB-0DC58493CBA7}" v="4" dt="2024-09-19T16:28:24.83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81462" autoAdjust="0"/>
  </p:normalViewPr>
  <p:slideViewPr>
    <p:cSldViewPr snapToGrid="0">
      <p:cViewPr varScale="1">
        <p:scale>
          <a:sx n="106" d="100"/>
          <a:sy n="106" d="100"/>
        </p:scale>
        <p:origin x="6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kyla Moffett" userId="566b70b5-1d19-481f-b7de-3d7490019040" providerId="ADAL" clId="{678A7B53-27C0-4D14-BDCB-0DC58493CBA7}"/>
    <pc:docChg chg="undo custSel addSld delSld modSld modMainMaster">
      <pc:chgData name="Skyla Moffett" userId="566b70b5-1d19-481f-b7de-3d7490019040" providerId="ADAL" clId="{678A7B53-27C0-4D14-BDCB-0DC58493CBA7}" dt="2024-09-19T16:30:09.195" v="37"/>
      <pc:docMkLst>
        <pc:docMk/>
      </pc:docMkLst>
      <pc:sldChg chg="modSp mod modNotesTx">
        <pc:chgData name="Skyla Moffett" userId="566b70b5-1d19-481f-b7de-3d7490019040" providerId="ADAL" clId="{678A7B53-27C0-4D14-BDCB-0DC58493CBA7}" dt="2024-09-19T16:27:00.155" v="3" actId="6549"/>
        <pc:sldMkLst>
          <pc:docMk/>
          <pc:sldMk cId="2377802797" sldId="267"/>
        </pc:sldMkLst>
        <pc:spChg chg="mod">
          <ac:chgData name="Skyla Moffett" userId="566b70b5-1d19-481f-b7de-3d7490019040" providerId="ADAL" clId="{678A7B53-27C0-4D14-BDCB-0DC58493CBA7}" dt="2024-09-19T16:26:24.507" v="0"/>
          <ac:spMkLst>
            <pc:docMk/>
            <pc:sldMk cId="2377802797" sldId="267"/>
            <ac:spMk id="3" creationId="{0F6CE891-02CB-0048-9344-169898426E8C}"/>
          </ac:spMkLst>
        </pc:spChg>
        <pc:picChg chg="mod modCrop">
          <ac:chgData name="Skyla Moffett" userId="566b70b5-1d19-481f-b7de-3d7490019040" providerId="ADAL" clId="{678A7B53-27C0-4D14-BDCB-0DC58493CBA7}" dt="2024-09-19T16:26:49.492" v="2" actId="18131"/>
          <ac:picMkLst>
            <pc:docMk/>
            <pc:sldMk cId="2377802797" sldId="267"/>
            <ac:picMk id="4" creationId="{C8D33DD1-C7DF-65C2-1501-0A0D8603F295}"/>
          </ac:picMkLst>
        </pc:picChg>
      </pc:sldChg>
      <pc:sldChg chg="modSp new del mod">
        <pc:chgData name="Skyla Moffett" userId="566b70b5-1d19-481f-b7de-3d7490019040" providerId="ADAL" clId="{678A7B53-27C0-4D14-BDCB-0DC58493CBA7}" dt="2024-09-19T16:29:10.389" v="24" actId="2696"/>
        <pc:sldMkLst>
          <pc:docMk/>
          <pc:sldMk cId="3156321547" sldId="283"/>
        </pc:sldMkLst>
        <pc:spChg chg="mod">
          <ac:chgData name="Skyla Moffett" userId="566b70b5-1d19-481f-b7de-3d7490019040" providerId="ADAL" clId="{678A7B53-27C0-4D14-BDCB-0DC58493CBA7}" dt="2024-09-19T16:27:30.204" v="7"/>
          <ac:spMkLst>
            <pc:docMk/>
            <pc:sldMk cId="3156321547" sldId="283"/>
            <ac:spMk id="4" creationId="{D60379E8-93A2-6057-BD2B-F2758DFF45A2}"/>
          </ac:spMkLst>
        </pc:spChg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4214750783" sldId="283"/>
        </pc:sldMkLst>
      </pc:sldChg>
      <pc:sldChg chg="addSp modSp new mod">
        <pc:chgData name="Skyla Moffett" userId="566b70b5-1d19-481f-b7de-3d7490019040" providerId="ADAL" clId="{678A7B53-27C0-4D14-BDCB-0DC58493CBA7}" dt="2024-09-19T16:28:59.639" v="23" actId="732"/>
        <pc:sldMkLst>
          <pc:docMk/>
          <pc:sldMk cId="320756199" sldId="284"/>
        </pc:sldMkLst>
        <pc:spChg chg="mod">
          <ac:chgData name="Skyla Moffett" userId="566b70b5-1d19-481f-b7de-3d7490019040" providerId="ADAL" clId="{678A7B53-27C0-4D14-BDCB-0DC58493CBA7}" dt="2024-09-19T16:28:21.340" v="17"/>
          <ac:spMkLst>
            <pc:docMk/>
            <pc:sldMk cId="320756199" sldId="284"/>
            <ac:spMk id="3" creationId="{0FC965E9-3777-3EE6-FC2D-E10CC5BFAB19}"/>
          </ac:spMkLst>
        </pc:spChg>
        <pc:spChg chg="mod">
          <ac:chgData name="Skyla Moffett" userId="566b70b5-1d19-481f-b7de-3d7490019040" providerId="ADAL" clId="{678A7B53-27C0-4D14-BDCB-0DC58493CBA7}" dt="2024-09-19T16:28:47.908" v="22" actId="404"/>
          <ac:spMkLst>
            <pc:docMk/>
            <pc:sldMk cId="320756199" sldId="284"/>
            <ac:spMk id="4" creationId="{2BE7E3BD-D698-D5F5-72D9-2E51DB2DC846}"/>
          </ac:spMkLst>
        </pc:spChg>
        <pc:picChg chg="add mod modCrop">
          <ac:chgData name="Skyla Moffett" userId="566b70b5-1d19-481f-b7de-3d7490019040" providerId="ADAL" clId="{678A7B53-27C0-4D14-BDCB-0DC58493CBA7}" dt="2024-09-19T16:28:59.639" v="23" actId="732"/>
          <ac:picMkLst>
            <pc:docMk/>
            <pc:sldMk cId="320756199" sldId="284"/>
            <ac:picMk id="5" creationId="{2B9CDBFB-9934-5AB3-530B-72D48622C587}"/>
          </ac:picMkLst>
        </pc:picChg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326300931" sldId="284"/>
        </pc:sldMkLst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904912009" sldId="285"/>
        </pc:sldMkLst>
      </pc:sldChg>
      <pc:sldChg chg="modSp new mod modNotesTx">
        <pc:chgData name="Skyla Moffett" userId="566b70b5-1d19-481f-b7de-3d7490019040" providerId="ADAL" clId="{678A7B53-27C0-4D14-BDCB-0DC58493CBA7}" dt="2024-09-19T16:30:09.195" v="37"/>
        <pc:sldMkLst>
          <pc:docMk/>
          <pc:sldMk cId="3957766817" sldId="285"/>
        </pc:sldMkLst>
        <pc:spChg chg="mod">
          <ac:chgData name="Skyla Moffett" userId="566b70b5-1d19-481f-b7de-3d7490019040" providerId="ADAL" clId="{678A7B53-27C0-4D14-BDCB-0DC58493CBA7}" dt="2024-09-19T16:29:41.624" v="26"/>
          <ac:spMkLst>
            <pc:docMk/>
            <pc:sldMk cId="3957766817" sldId="285"/>
            <ac:spMk id="3" creationId="{27D9AAEA-1261-ACA2-97DF-341B0D2FE078}"/>
          </ac:spMkLst>
        </pc:spChg>
        <pc:spChg chg="mod">
          <ac:chgData name="Skyla Moffett" userId="566b70b5-1d19-481f-b7de-3d7490019040" providerId="ADAL" clId="{678A7B53-27C0-4D14-BDCB-0DC58493CBA7}" dt="2024-09-19T16:30:01.240" v="36" actId="20577"/>
          <ac:spMkLst>
            <pc:docMk/>
            <pc:sldMk cId="3957766817" sldId="285"/>
            <ac:spMk id="4" creationId="{8BC2E978-734F-3725-6CBE-E22EAF13B2BD}"/>
          </ac:spMkLst>
        </pc:spChg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2063455161" sldId="286"/>
        </pc:sldMkLst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3108242715" sldId="287"/>
        </pc:sldMkLst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557162229" sldId="288"/>
        </pc:sldMkLst>
      </pc:sldChg>
      <pc:sldChg chg="del">
        <pc:chgData name="Skyla Moffett" userId="566b70b5-1d19-481f-b7de-3d7490019040" providerId="ADAL" clId="{678A7B53-27C0-4D14-BDCB-0DC58493CBA7}" dt="2024-09-19T16:27:20.589" v="4" actId="2696"/>
        <pc:sldMkLst>
          <pc:docMk/>
          <pc:sldMk cId="3631074318" sldId="289"/>
        </pc:sldMkLst>
      </pc:sldChg>
      <pc:sldMasterChg chg="modSldLayout">
        <pc:chgData name="Skyla Moffett" userId="566b70b5-1d19-481f-b7de-3d7490019040" providerId="ADAL" clId="{678A7B53-27C0-4D14-BDCB-0DC58493CBA7}" dt="2024-09-19T16:28:03.208" v="13" actId="207"/>
        <pc:sldMasterMkLst>
          <pc:docMk/>
          <pc:sldMasterMk cId="3237831869" sldId="2147483648"/>
        </pc:sldMasterMkLst>
        <pc:sldLayoutChg chg="modSp">
          <pc:chgData name="Skyla Moffett" userId="566b70b5-1d19-481f-b7de-3d7490019040" providerId="ADAL" clId="{678A7B53-27C0-4D14-BDCB-0DC58493CBA7}" dt="2024-09-19T16:27:38.933" v="8" actId="207"/>
          <pc:sldLayoutMkLst>
            <pc:docMk/>
            <pc:sldMasterMk cId="3237831869" sldId="2147483648"/>
            <pc:sldLayoutMk cId="3629324347" sldId="2147483655"/>
          </pc:sldLayoutMkLst>
          <pc:spChg chg="mod">
            <ac:chgData name="Skyla Moffett" userId="566b70b5-1d19-481f-b7de-3d7490019040" providerId="ADAL" clId="{678A7B53-27C0-4D14-BDCB-0DC58493CBA7}" dt="2024-09-19T16:27:38.933" v="8" actId="207"/>
            <ac:spMkLst>
              <pc:docMk/>
              <pc:sldMasterMk cId="3237831869" sldId="2147483648"/>
              <pc:sldLayoutMk cId="3629324347" sldId="2147483655"/>
              <ac:spMk id="9" creationId="{94114F69-C4A1-B9BE-8E02-80D0BE04905B}"/>
            </ac:spMkLst>
          </pc:spChg>
        </pc:sldLayoutChg>
        <pc:sldLayoutChg chg="modSp mod">
          <pc:chgData name="Skyla Moffett" userId="566b70b5-1d19-481f-b7de-3d7490019040" providerId="ADAL" clId="{678A7B53-27C0-4D14-BDCB-0DC58493CBA7}" dt="2024-09-19T16:28:03.208" v="13" actId="207"/>
          <pc:sldLayoutMkLst>
            <pc:docMk/>
            <pc:sldMasterMk cId="3237831869" sldId="2147483648"/>
            <pc:sldLayoutMk cId="4223113661" sldId="2147483664"/>
          </pc:sldLayoutMkLst>
          <pc:spChg chg="mod">
            <ac:chgData name="Skyla Moffett" userId="566b70b5-1d19-481f-b7de-3d7490019040" providerId="ADAL" clId="{678A7B53-27C0-4D14-BDCB-0DC58493CBA7}" dt="2024-09-19T16:28:03.208" v="13" actId="207"/>
            <ac:spMkLst>
              <pc:docMk/>
              <pc:sldMasterMk cId="3237831869" sldId="2147483648"/>
              <pc:sldLayoutMk cId="4223113661" sldId="2147483664"/>
              <ac:spMk id="9" creationId="{740DC069-BF88-8198-F2FA-FE8E8046FCF8}"/>
            </ac:spMkLst>
          </pc:spChg>
        </pc:sldLayoutChg>
      </pc:sldMasterChg>
    </pc:docChg>
  </pc:docChgLst>
  <pc:docChgLst>
    <pc:chgData name="Skyla Moffett" userId="566b70b5-1d19-481f-b7de-3d7490019040" providerId="ADAL" clId="{BB8E8D2F-EBC0-4C02-8F60-588D21C93219}"/>
    <pc:docChg chg="undo custSel addSld delSld modSld modMainMaster">
      <pc:chgData name="Skyla Moffett" userId="566b70b5-1d19-481f-b7de-3d7490019040" providerId="ADAL" clId="{BB8E8D2F-EBC0-4C02-8F60-588D21C93219}" dt="2024-09-18T15:47:04.011" v="826"/>
      <pc:docMkLst>
        <pc:docMk/>
      </pc:docMkLst>
      <pc:sldChg chg="addSp delSp modSp mod">
        <pc:chgData name="Skyla Moffett" userId="566b70b5-1d19-481f-b7de-3d7490019040" providerId="ADAL" clId="{BB8E8D2F-EBC0-4C02-8F60-588D21C93219}" dt="2024-09-18T15:46:06.746" v="823"/>
        <pc:sldMkLst>
          <pc:docMk/>
          <pc:sldMk cId="2377802797" sldId="267"/>
        </pc:sldMkLst>
        <pc:spChg chg="mod">
          <ac:chgData name="Skyla Moffett" userId="566b70b5-1d19-481f-b7de-3d7490019040" providerId="ADAL" clId="{BB8E8D2F-EBC0-4C02-8F60-588D21C93219}" dt="2024-09-09T20:34:29.965" v="47" actId="20577"/>
          <ac:spMkLst>
            <pc:docMk/>
            <pc:sldMk cId="2377802797" sldId="267"/>
            <ac:spMk id="3" creationId="{0F6CE891-02CB-0048-9344-169898426E8C}"/>
          </ac:spMkLst>
        </pc:spChg>
        <pc:spChg chg="del">
          <ac:chgData name="Skyla Moffett" userId="566b70b5-1d19-481f-b7de-3d7490019040" providerId="ADAL" clId="{BB8E8D2F-EBC0-4C02-8F60-588D21C93219}" dt="2024-09-09T20:35:50.608" v="119" actId="931"/>
          <ac:spMkLst>
            <pc:docMk/>
            <pc:sldMk cId="2377802797" sldId="267"/>
            <ac:spMk id="5" creationId="{3189F676-14D4-D541-78F0-97C758AD4E5D}"/>
          </ac:spMkLst>
        </pc:spChg>
        <pc:spChg chg="mod">
          <ac:chgData name="Skyla Moffett" userId="566b70b5-1d19-481f-b7de-3d7490019040" providerId="ADAL" clId="{BB8E8D2F-EBC0-4C02-8F60-588D21C93219}" dt="2024-09-09T20:34:54.025" v="118" actId="20577"/>
          <ac:spMkLst>
            <pc:docMk/>
            <pc:sldMk cId="2377802797" sldId="267"/>
            <ac:spMk id="10" creationId="{06F97433-FF1A-56A0-C3C7-1071214EB255}"/>
          </ac:spMkLst>
        </pc:spChg>
        <pc:picChg chg="add mod">
          <ac:chgData name="Skyla Moffett" userId="566b70b5-1d19-481f-b7de-3d7490019040" providerId="ADAL" clId="{BB8E8D2F-EBC0-4C02-8F60-588D21C93219}" dt="2024-09-18T15:45:56.653" v="821"/>
          <ac:picMkLst>
            <pc:docMk/>
            <pc:sldMk cId="2377802797" sldId="267"/>
            <ac:picMk id="2" creationId="{A4E3BF5F-FBB3-FAA3-5DDE-969AA03E6B3F}"/>
          </ac:picMkLst>
        </pc:picChg>
        <pc:picChg chg="add mod modCrop">
          <ac:chgData name="Skyla Moffett" userId="566b70b5-1d19-481f-b7de-3d7490019040" providerId="ADAL" clId="{BB8E8D2F-EBC0-4C02-8F60-588D21C93219}" dt="2024-09-09T20:36:06.397" v="121" actId="18131"/>
          <ac:picMkLst>
            <pc:docMk/>
            <pc:sldMk cId="2377802797" sldId="267"/>
            <ac:picMk id="4" creationId="{C8D33DD1-C7DF-65C2-1501-0A0D8603F295}"/>
          </ac:picMkLst>
        </pc:picChg>
        <pc:picChg chg="add mod">
          <ac:chgData name="Skyla Moffett" userId="566b70b5-1d19-481f-b7de-3d7490019040" providerId="ADAL" clId="{BB8E8D2F-EBC0-4C02-8F60-588D21C93219}" dt="2024-09-18T15:46:06.746" v="823"/>
          <ac:picMkLst>
            <pc:docMk/>
            <pc:sldMk cId="2377802797" sldId="267"/>
            <ac:picMk id="5" creationId="{A866C566-398C-2CBC-2BB6-F27E3F6260C0}"/>
          </ac:picMkLst>
        </pc:picChg>
        <pc:picChg chg="del">
          <ac:chgData name="Skyla Moffett" userId="566b70b5-1d19-481f-b7de-3d7490019040" providerId="ADAL" clId="{BB8E8D2F-EBC0-4C02-8F60-588D21C93219}" dt="2024-09-18T15:46:03.747" v="822" actId="21"/>
          <ac:picMkLst>
            <pc:docMk/>
            <pc:sldMk cId="2377802797" sldId="267"/>
            <ac:picMk id="12" creationId="{0F836BAE-0EEB-BACE-A808-B5F9DA3D6EE7}"/>
          </ac:picMkLst>
        </pc:picChg>
      </pc:sldChg>
      <pc:sldChg chg="addSp delSp modSp new mod modNotesTx">
        <pc:chgData name="Skyla Moffett" userId="566b70b5-1d19-481f-b7de-3d7490019040" providerId="ADAL" clId="{BB8E8D2F-EBC0-4C02-8F60-588D21C93219}" dt="2024-09-09T20:40:21.328" v="178" actId="20577"/>
        <pc:sldMkLst>
          <pc:docMk/>
          <pc:sldMk cId="2543154390" sldId="283"/>
        </pc:sldMkLst>
        <pc:spChg chg="mod">
          <ac:chgData name="Skyla Moffett" userId="566b70b5-1d19-481f-b7de-3d7490019040" providerId="ADAL" clId="{BB8E8D2F-EBC0-4C02-8F60-588D21C93219}" dt="2024-09-09T20:37:12.279" v="135" actId="207"/>
          <ac:spMkLst>
            <pc:docMk/>
            <pc:sldMk cId="2543154390" sldId="283"/>
            <ac:spMk id="3" creationId="{1AD45040-CF62-EE72-1B3C-E774242EC6D9}"/>
          </ac:spMkLst>
        </pc:spChg>
        <pc:spChg chg="mod">
          <ac:chgData name="Skyla Moffett" userId="566b70b5-1d19-481f-b7de-3d7490019040" providerId="ADAL" clId="{BB8E8D2F-EBC0-4C02-8F60-588D21C93219}" dt="2024-09-09T20:37:23.874" v="137" actId="5793"/>
          <ac:spMkLst>
            <pc:docMk/>
            <pc:sldMk cId="2543154390" sldId="283"/>
            <ac:spMk id="4" creationId="{818F7C90-EA65-D2FA-3E1D-BEE53F5DEF98}"/>
          </ac:spMkLst>
        </pc:spChg>
        <pc:spChg chg="add del">
          <ac:chgData name="Skyla Moffett" userId="566b70b5-1d19-481f-b7de-3d7490019040" providerId="ADAL" clId="{BB8E8D2F-EBC0-4C02-8F60-588D21C93219}" dt="2024-09-09T20:37:52.087" v="143" actId="21"/>
          <ac:spMkLst>
            <pc:docMk/>
            <pc:sldMk cId="2543154390" sldId="283"/>
            <ac:spMk id="5" creationId="{778502BC-6379-5924-C488-18AFAC1A529A}"/>
          </ac:spMkLst>
        </pc:spChg>
        <pc:spChg chg="add mod">
          <ac:chgData name="Skyla Moffett" userId="566b70b5-1d19-481f-b7de-3d7490019040" providerId="ADAL" clId="{BB8E8D2F-EBC0-4C02-8F60-588D21C93219}" dt="2024-09-09T20:37:29.209" v="138"/>
          <ac:spMkLst>
            <pc:docMk/>
            <pc:sldMk cId="2543154390" sldId="283"/>
            <ac:spMk id="6" creationId="{70664BDC-5967-F738-F17E-55CA0040B1D6}"/>
          </ac:spMkLst>
        </pc:spChg>
        <pc:spChg chg="add mod">
          <ac:chgData name="Skyla Moffett" userId="566b70b5-1d19-481f-b7de-3d7490019040" providerId="ADAL" clId="{BB8E8D2F-EBC0-4C02-8F60-588D21C93219}" dt="2024-09-09T20:37:57.813" v="145" actId="1076"/>
          <ac:spMkLst>
            <pc:docMk/>
            <pc:sldMk cId="2543154390" sldId="283"/>
            <ac:spMk id="8" creationId="{5AFD4CF6-A5CC-C39A-616D-CED750A84276}"/>
          </ac:spMkLst>
        </pc:spChg>
        <pc:picChg chg="add mod">
          <ac:chgData name="Skyla Moffett" userId="566b70b5-1d19-481f-b7de-3d7490019040" providerId="ADAL" clId="{BB8E8D2F-EBC0-4C02-8F60-588D21C93219}" dt="2024-09-09T20:37:49.687" v="142"/>
          <ac:picMkLst>
            <pc:docMk/>
            <pc:sldMk cId="2543154390" sldId="283"/>
            <ac:picMk id="7" creationId="{BA14ECD7-EA8F-9480-789B-CA43A085008A}"/>
          </ac:picMkLst>
        </pc:picChg>
      </pc:sldChg>
      <pc:sldChg chg="add del">
        <pc:chgData name="Skyla Moffett" userId="566b70b5-1d19-481f-b7de-3d7490019040" providerId="ADAL" clId="{BB8E8D2F-EBC0-4C02-8F60-588D21C93219}" dt="2024-09-09T20:38:19.329" v="147" actId="2696"/>
        <pc:sldMkLst>
          <pc:docMk/>
          <pc:sldMk cId="1419688270" sldId="284"/>
        </pc:sldMkLst>
      </pc:sldChg>
      <pc:sldChg chg="del">
        <pc:chgData name="Skyla Moffett" userId="566b70b5-1d19-481f-b7de-3d7490019040" providerId="ADAL" clId="{BB8E8D2F-EBC0-4C02-8F60-588D21C93219}" dt="2024-09-09T20:34:35.104" v="48" actId="2696"/>
        <pc:sldMkLst>
          <pc:docMk/>
          <pc:sldMk cId="1883756840" sldId="284"/>
        </pc:sldMkLst>
      </pc:sldChg>
      <pc:sldChg chg="addSp delSp modSp new mod modNotesTx">
        <pc:chgData name="Skyla Moffett" userId="566b70b5-1d19-481f-b7de-3d7490019040" providerId="ADAL" clId="{BB8E8D2F-EBC0-4C02-8F60-588D21C93219}" dt="2024-09-09T20:40:31.249" v="179"/>
        <pc:sldMkLst>
          <pc:docMk/>
          <pc:sldMk cId="4213513141" sldId="284"/>
        </pc:sldMkLst>
        <pc:spChg chg="mod">
          <ac:chgData name="Skyla Moffett" userId="566b70b5-1d19-481f-b7de-3d7490019040" providerId="ADAL" clId="{BB8E8D2F-EBC0-4C02-8F60-588D21C93219}" dt="2024-09-09T20:38:39.934" v="171"/>
          <ac:spMkLst>
            <pc:docMk/>
            <pc:sldMk cId="4213513141" sldId="284"/>
            <ac:spMk id="3" creationId="{77604AFD-DD99-3123-B892-27B8B235FFFA}"/>
          </ac:spMkLst>
        </pc:spChg>
        <pc:spChg chg="mod">
          <ac:chgData name="Skyla Moffett" userId="566b70b5-1d19-481f-b7de-3d7490019040" providerId="ADAL" clId="{BB8E8D2F-EBC0-4C02-8F60-588D21C93219}" dt="2024-09-09T20:38:41.475" v="172"/>
          <ac:spMkLst>
            <pc:docMk/>
            <pc:sldMk cId="4213513141" sldId="284"/>
            <ac:spMk id="4" creationId="{BD5DFBDA-0353-6282-CFFF-81131359E348}"/>
          </ac:spMkLst>
        </pc:spChg>
        <pc:spChg chg="del">
          <ac:chgData name="Skyla Moffett" userId="566b70b5-1d19-481f-b7de-3d7490019040" providerId="ADAL" clId="{BB8E8D2F-EBC0-4C02-8F60-588D21C93219}" dt="2024-09-09T20:39:54.043" v="173" actId="21"/>
          <ac:spMkLst>
            <pc:docMk/>
            <pc:sldMk cId="4213513141" sldId="284"/>
            <ac:spMk id="5" creationId="{6987793C-762A-F8F4-A5B3-E2522895E46C}"/>
          </ac:spMkLst>
        </pc:spChg>
        <pc:spChg chg="add mod">
          <ac:chgData name="Skyla Moffett" userId="566b70b5-1d19-481f-b7de-3d7490019040" providerId="ADAL" clId="{BB8E8D2F-EBC0-4C02-8F60-588D21C93219}" dt="2024-09-09T20:40:03.550" v="176" actId="1076"/>
          <ac:spMkLst>
            <pc:docMk/>
            <pc:sldMk cId="4213513141" sldId="284"/>
            <ac:spMk id="6" creationId="{F9F8EFB1-2610-4106-0567-1DAE783CE4D3}"/>
          </ac:spMkLst>
        </pc:spChg>
      </pc:sldChg>
      <pc:sldChg chg="del">
        <pc:chgData name="Skyla Moffett" userId="566b70b5-1d19-481f-b7de-3d7490019040" providerId="ADAL" clId="{BB8E8D2F-EBC0-4C02-8F60-588D21C93219}" dt="2024-09-09T20:34:35.104" v="48" actId="2696"/>
        <pc:sldMkLst>
          <pc:docMk/>
          <pc:sldMk cId="2307746695" sldId="285"/>
        </pc:sldMkLst>
      </pc:sldChg>
      <pc:sldChg chg="addSp delSp modSp new mod modNotesTx">
        <pc:chgData name="Skyla Moffett" userId="566b70b5-1d19-481f-b7de-3d7490019040" providerId="ADAL" clId="{BB8E8D2F-EBC0-4C02-8F60-588D21C93219}" dt="2024-09-09T20:41:42.367" v="209"/>
        <pc:sldMkLst>
          <pc:docMk/>
          <pc:sldMk cId="2929902079" sldId="285"/>
        </pc:sldMkLst>
        <pc:spChg chg="mod">
          <ac:chgData name="Skyla Moffett" userId="566b70b5-1d19-481f-b7de-3d7490019040" providerId="ADAL" clId="{BB8E8D2F-EBC0-4C02-8F60-588D21C93219}" dt="2024-09-09T20:40:46.454" v="201" actId="20577"/>
          <ac:spMkLst>
            <pc:docMk/>
            <pc:sldMk cId="2929902079" sldId="285"/>
            <ac:spMk id="3" creationId="{29EF1467-C3F8-A83F-25AF-5BD0330F6F11}"/>
          </ac:spMkLst>
        </pc:spChg>
        <pc:spChg chg="mod">
          <ac:chgData name="Skyla Moffett" userId="566b70b5-1d19-481f-b7de-3d7490019040" providerId="ADAL" clId="{BB8E8D2F-EBC0-4C02-8F60-588D21C93219}" dt="2024-09-09T20:40:54.605" v="203" actId="5793"/>
          <ac:spMkLst>
            <pc:docMk/>
            <pc:sldMk cId="2929902079" sldId="285"/>
            <ac:spMk id="4" creationId="{1D702F6C-B26D-501E-18BA-D3BE54D0CB4C}"/>
          </ac:spMkLst>
        </pc:spChg>
        <pc:spChg chg="add del">
          <ac:chgData name="Skyla Moffett" userId="566b70b5-1d19-481f-b7de-3d7490019040" providerId="ADAL" clId="{BB8E8D2F-EBC0-4C02-8F60-588D21C93219}" dt="2024-09-09T20:41:28.634" v="206" actId="931"/>
          <ac:spMkLst>
            <pc:docMk/>
            <pc:sldMk cId="2929902079" sldId="285"/>
            <ac:spMk id="5" creationId="{CAECDFD8-E2D8-E618-3492-A18DAF98CE1A}"/>
          </ac:spMkLst>
        </pc:spChg>
        <pc:picChg chg="add mod">
          <ac:chgData name="Skyla Moffett" userId="566b70b5-1d19-481f-b7de-3d7490019040" providerId="ADAL" clId="{BB8E8D2F-EBC0-4C02-8F60-588D21C93219}" dt="2024-09-09T20:41:04.180" v="205"/>
          <ac:picMkLst>
            <pc:docMk/>
            <pc:sldMk cId="2929902079" sldId="285"/>
            <ac:picMk id="6" creationId="{01783FC7-9AFB-4F75-3A41-90CD87404493}"/>
          </ac:picMkLst>
        </pc:picChg>
        <pc:picChg chg="add mod">
          <ac:chgData name="Skyla Moffett" userId="566b70b5-1d19-481f-b7de-3d7490019040" providerId="ADAL" clId="{BB8E8D2F-EBC0-4C02-8F60-588D21C93219}" dt="2024-09-09T20:41:29.878" v="208" actId="962"/>
          <ac:picMkLst>
            <pc:docMk/>
            <pc:sldMk cId="2929902079" sldId="285"/>
            <ac:picMk id="8" creationId="{6E9DE471-DB3F-F8C4-15F9-A35B35FAEE0C}"/>
          </ac:picMkLst>
        </pc:picChg>
      </pc:sldChg>
      <pc:sldChg chg="del">
        <pc:chgData name="Skyla Moffett" userId="566b70b5-1d19-481f-b7de-3d7490019040" providerId="ADAL" clId="{BB8E8D2F-EBC0-4C02-8F60-588D21C93219}" dt="2024-09-09T20:34:35.104" v="48" actId="2696"/>
        <pc:sldMkLst>
          <pc:docMk/>
          <pc:sldMk cId="428673821" sldId="286"/>
        </pc:sldMkLst>
      </pc:sldChg>
      <pc:sldChg chg="addSp delSp modSp new mod modNotesTx">
        <pc:chgData name="Skyla Moffett" userId="566b70b5-1d19-481f-b7de-3d7490019040" providerId="ADAL" clId="{BB8E8D2F-EBC0-4C02-8F60-588D21C93219}" dt="2024-09-09T20:46:32.496" v="321" actId="20577"/>
        <pc:sldMkLst>
          <pc:docMk/>
          <pc:sldMk cId="2177249227" sldId="286"/>
        </pc:sldMkLst>
        <pc:spChg chg="mod">
          <ac:chgData name="Skyla Moffett" userId="566b70b5-1d19-481f-b7de-3d7490019040" providerId="ADAL" clId="{BB8E8D2F-EBC0-4C02-8F60-588D21C93219}" dt="2024-09-09T20:41:57.492" v="241" actId="20577"/>
          <ac:spMkLst>
            <pc:docMk/>
            <pc:sldMk cId="2177249227" sldId="286"/>
            <ac:spMk id="3" creationId="{B2FD9032-835B-DC56-4C3D-76249EE7FE4B}"/>
          </ac:spMkLst>
        </pc:spChg>
        <pc:spChg chg="mod">
          <ac:chgData name="Skyla Moffett" userId="566b70b5-1d19-481f-b7de-3d7490019040" providerId="ADAL" clId="{BB8E8D2F-EBC0-4C02-8F60-588D21C93219}" dt="2024-09-09T20:42:03.825" v="242"/>
          <ac:spMkLst>
            <pc:docMk/>
            <pc:sldMk cId="2177249227" sldId="286"/>
            <ac:spMk id="4" creationId="{B19DDC0D-353B-8EC3-5DB7-DC024BE87451}"/>
          </ac:spMkLst>
        </pc:spChg>
        <pc:spChg chg="del">
          <ac:chgData name="Skyla Moffett" userId="566b70b5-1d19-481f-b7de-3d7490019040" providerId="ADAL" clId="{BB8E8D2F-EBC0-4C02-8F60-588D21C93219}" dt="2024-09-09T20:42:09.708" v="243" actId="21"/>
          <ac:spMkLst>
            <pc:docMk/>
            <pc:sldMk cId="2177249227" sldId="286"/>
            <ac:spMk id="5" creationId="{6305F55D-7C74-428B-2B88-AC8A3B5985F3}"/>
          </ac:spMkLst>
        </pc:spChg>
        <pc:spChg chg="add mod">
          <ac:chgData name="Skyla Moffett" userId="566b70b5-1d19-481f-b7de-3d7490019040" providerId="ADAL" clId="{BB8E8D2F-EBC0-4C02-8F60-588D21C93219}" dt="2024-09-09T20:42:15.435" v="245" actId="1076"/>
          <ac:spMkLst>
            <pc:docMk/>
            <pc:sldMk cId="2177249227" sldId="286"/>
            <ac:spMk id="6" creationId="{7076E2CE-6DD8-91CF-0823-C794BED8CAA1}"/>
          </ac:spMkLst>
        </pc:spChg>
      </pc:sldChg>
      <pc:sldChg chg="del">
        <pc:chgData name="Skyla Moffett" userId="566b70b5-1d19-481f-b7de-3d7490019040" providerId="ADAL" clId="{BB8E8D2F-EBC0-4C02-8F60-588D21C93219}" dt="2024-09-09T20:34:35.104" v="48" actId="2696"/>
        <pc:sldMkLst>
          <pc:docMk/>
          <pc:sldMk cId="3441284698" sldId="287"/>
        </pc:sldMkLst>
      </pc:sldChg>
      <pc:sldChg chg="addSp modSp new mod">
        <pc:chgData name="Skyla Moffett" userId="566b70b5-1d19-481f-b7de-3d7490019040" providerId="ADAL" clId="{BB8E8D2F-EBC0-4C02-8F60-588D21C93219}" dt="2024-09-09T20:43:39.183" v="261" actId="1076"/>
        <pc:sldMkLst>
          <pc:docMk/>
          <pc:sldMk cId="4187151458" sldId="287"/>
        </pc:sldMkLst>
        <pc:spChg chg="mod">
          <ac:chgData name="Skyla Moffett" userId="566b70b5-1d19-481f-b7de-3d7490019040" providerId="ADAL" clId="{BB8E8D2F-EBC0-4C02-8F60-588D21C93219}" dt="2024-09-09T20:42:47.757" v="252" actId="20577"/>
          <ac:spMkLst>
            <pc:docMk/>
            <pc:sldMk cId="4187151458" sldId="287"/>
            <ac:spMk id="3" creationId="{AD520CFA-3907-3CA7-48CD-A80DC528C46A}"/>
          </ac:spMkLst>
        </pc:spChg>
        <pc:spChg chg="mod">
          <ac:chgData name="Skyla Moffett" userId="566b70b5-1d19-481f-b7de-3d7490019040" providerId="ADAL" clId="{BB8E8D2F-EBC0-4C02-8F60-588D21C93219}" dt="2024-09-09T20:43:03.761" v="253"/>
          <ac:spMkLst>
            <pc:docMk/>
            <pc:sldMk cId="4187151458" sldId="287"/>
            <ac:spMk id="4" creationId="{83D676C2-A250-C108-BDFB-4C58B3D99F38}"/>
          </ac:spMkLst>
        </pc:spChg>
        <pc:spChg chg="add mod">
          <ac:chgData name="Skyla Moffett" userId="566b70b5-1d19-481f-b7de-3d7490019040" providerId="ADAL" clId="{BB8E8D2F-EBC0-4C02-8F60-588D21C93219}" dt="2024-09-09T20:43:39.183" v="261" actId="1076"/>
          <ac:spMkLst>
            <pc:docMk/>
            <pc:sldMk cId="4187151458" sldId="287"/>
            <ac:spMk id="5" creationId="{11D0ED1D-ED55-9976-B881-45F924C923B6}"/>
          </ac:spMkLst>
        </pc:spChg>
      </pc:sldChg>
      <pc:sldChg chg="addSp delSp modSp new mod">
        <pc:chgData name="Skyla Moffett" userId="566b70b5-1d19-481f-b7de-3d7490019040" providerId="ADAL" clId="{BB8E8D2F-EBC0-4C02-8F60-588D21C93219}" dt="2024-09-09T20:47:06.466" v="363" actId="20577"/>
        <pc:sldMkLst>
          <pc:docMk/>
          <pc:sldMk cId="2287352481" sldId="288"/>
        </pc:sldMkLst>
        <pc:spChg chg="mod">
          <ac:chgData name="Skyla Moffett" userId="566b70b5-1d19-481f-b7de-3d7490019040" providerId="ADAL" clId="{BB8E8D2F-EBC0-4C02-8F60-588D21C93219}" dt="2024-09-09T20:47:06.466" v="363" actId="20577"/>
          <ac:spMkLst>
            <pc:docMk/>
            <pc:sldMk cId="2287352481" sldId="288"/>
            <ac:spMk id="3" creationId="{B6EC9DE8-B5C8-5838-FC71-0E2286787D66}"/>
          </ac:spMkLst>
        </pc:spChg>
        <pc:spChg chg="mod">
          <ac:chgData name="Skyla Moffett" userId="566b70b5-1d19-481f-b7de-3d7490019040" providerId="ADAL" clId="{BB8E8D2F-EBC0-4C02-8F60-588D21C93219}" dt="2024-09-09T20:44:36.106" v="271"/>
          <ac:spMkLst>
            <pc:docMk/>
            <pc:sldMk cId="2287352481" sldId="288"/>
            <ac:spMk id="4" creationId="{7E6A3F72-253E-2A79-5128-2A1B1B2B4FF5}"/>
          </ac:spMkLst>
        </pc:spChg>
        <pc:spChg chg="add del mod">
          <ac:chgData name="Skyla Moffett" userId="566b70b5-1d19-481f-b7de-3d7490019040" providerId="ADAL" clId="{BB8E8D2F-EBC0-4C02-8F60-588D21C93219}" dt="2024-09-09T20:44:47.789" v="276" actId="21"/>
          <ac:spMkLst>
            <pc:docMk/>
            <pc:sldMk cId="2287352481" sldId="288"/>
            <ac:spMk id="5" creationId="{9B4CF339-BCAB-4618-8EC7-54763D4AAD0B}"/>
          </ac:spMkLst>
        </pc:spChg>
        <pc:spChg chg="add mod ord">
          <ac:chgData name="Skyla Moffett" userId="566b70b5-1d19-481f-b7de-3d7490019040" providerId="ADAL" clId="{BB8E8D2F-EBC0-4C02-8F60-588D21C93219}" dt="2024-09-09T20:46:01.614" v="319" actId="207"/>
          <ac:spMkLst>
            <pc:docMk/>
            <pc:sldMk cId="2287352481" sldId="288"/>
            <ac:spMk id="6" creationId="{67E8BEF8-C8B8-5CD7-21D8-C61843A70AAC}"/>
          </ac:spMkLst>
        </pc:spChg>
      </pc:sldChg>
      <pc:sldChg chg="addSp modSp new mod">
        <pc:chgData name="Skyla Moffett" userId="566b70b5-1d19-481f-b7de-3d7490019040" providerId="ADAL" clId="{BB8E8D2F-EBC0-4C02-8F60-588D21C93219}" dt="2024-09-09T20:47:36.863" v="368"/>
        <pc:sldMkLst>
          <pc:docMk/>
          <pc:sldMk cId="2301118240" sldId="289"/>
        </pc:sldMkLst>
        <pc:spChg chg="mod">
          <ac:chgData name="Skyla Moffett" userId="566b70b5-1d19-481f-b7de-3d7490019040" providerId="ADAL" clId="{BB8E8D2F-EBC0-4C02-8F60-588D21C93219}" dt="2024-09-09T20:47:03.276" v="362" actId="20577"/>
          <ac:spMkLst>
            <pc:docMk/>
            <pc:sldMk cId="2301118240" sldId="289"/>
            <ac:spMk id="3" creationId="{05EA44A4-9CF6-F11D-7D80-7564B38DF057}"/>
          </ac:spMkLst>
        </pc:spChg>
        <pc:spChg chg="mod">
          <ac:chgData name="Skyla Moffett" userId="566b70b5-1d19-481f-b7de-3d7490019040" providerId="ADAL" clId="{BB8E8D2F-EBC0-4C02-8F60-588D21C93219}" dt="2024-09-09T20:47:36.863" v="368"/>
          <ac:spMkLst>
            <pc:docMk/>
            <pc:sldMk cId="2301118240" sldId="289"/>
            <ac:spMk id="4" creationId="{BE742F7A-E624-0254-2604-DFBC25C13F36}"/>
          </ac:spMkLst>
        </pc:spChg>
        <pc:spChg chg="add mod">
          <ac:chgData name="Skyla Moffett" userId="566b70b5-1d19-481f-b7de-3d7490019040" providerId="ADAL" clId="{BB8E8D2F-EBC0-4C02-8F60-588D21C93219}" dt="2024-09-09T20:47:30.440" v="367" actId="196"/>
          <ac:spMkLst>
            <pc:docMk/>
            <pc:sldMk cId="2301118240" sldId="289"/>
            <ac:spMk id="5" creationId="{69FF5984-5A71-5CCD-44DD-7899FC37084C}"/>
          </ac:spMkLst>
        </pc:spChg>
      </pc:sldChg>
      <pc:sldChg chg="addSp modSp new mod">
        <pc:chgData name="Skyla Moffett" userId="566b70b5-1d19-481f-b7de-3d7490019040" providerId="ADAL" clId="{BB8E8D2F-EBC0-4C02-8F60-588D21C93219}" dt="2024-09-09T20:48:50.750" v="498"/>
        <pc:sldMkLst>
          <pc:docMk/>
          <pc:sldMk cId="3871474292" sldId="290"/>
        </pc:sldMkLst>
        <pc:spChg chg="mod">
          <ac:chgData name="Skyla Moffett" userId="566b70b5-1d19-481f-b7de-3d7490019040" providerId="ADAL" clId="{BB8E8D2F-EBC0-4C02-8F60-588D21C93219}" dt="2024-09-09T20:48:28.952" v="494" actId="20577"/>
          <ac:spMkLst>
            <pc:docMk/>
            <pc:sldMk cId="3871474292" sldId="290"/>
            <ac:spMk id="3" creationId="{1B18CB93-6CB9-FF39-B7D4-0CB27FB366B9}"/>
          </ac:spMkLst>
        </pc:spChg>
        <pc:spChg chg="mod">
          <ac:chgData name="Skyla Moffett" userId="566b70b5-1d19-481f-b7de-3d7490019040" providerId="ADAL" clId="{BB8E8D2F-EBC0-4C02-8F60-588D21C93219}" dt="2024-09-09T20:48:50.750" v="498"/>
          <ac:spMkLst>
            <pc:docMk/>
            <pc:sldMk cId="3871474292" sldId="290"/>
            <ac:spMk id="4" creationId="{CC591772-0176-7FAB-BE41-CA4E9599DEE7}"/>
          </ac:spMkLst>
        </pc:spChg>
        <pc:spChg chg="add mod">
          <ac:chgData name="Skyla Moffett" userId="566b70b5-1d19-481f-b7de-3d7490019040" providerId="ADAL" clId="{BB8E8D2F-EBC0-4C02-8F60-588D21C93219}" dt="2024-09-09T20:48:44.415" v="497" actId="1076"/>
          <ac:spMkLst>
            <pc:docMk/>
            <pc:sldMk cId="3871474292" sldId="290"/>
            <ac:spMk id="5" creationId="{77B467AA-61AA-C8E5-BAD2-C2F64BF0184E}"/>
          </ac:spMkLst>
        </pc:spChg>
      </pc:sldChg>
      <pc:sldChg chg="modSp new del mod">
        <pc:chgData name="Skyla Moffett" userId="566b70b5-1d19-481f-b7de-3d7490019040" providerId="ADAL" clId="{BB8E8D2F-EBC0-4C02-8F60-588D21C93219}" dt="2024-09-09T20:48:08.551" v="428" actId="680"/>
        <pc:sldMkLst>
          <pc:docMk/>
          <pc:sldMk cId="3939426709" sldId="290"/>
        </pc:sldMkLst>
        <pc:spChg chg="mod">
          <ac:chgData name="Skyla Moffett" userId="566b70b5-1d19-481f-b7de-3d7490019040" providerId="ADAL" clId="{BB8E8D2F-EBC0-4C02-8F60-588D21C93219}" dt="2024-09-09T20:48:07.774" v="427" actId="207"/>
          <ac:spMkLst>
            <pc:docMk/>
            <pc:sldMk cId="3939426709" sldId="290"/>
            <ac:spMk id="3" creationId="{E8254FB2-DCAF-1BCF-47C4-91C4E7CDB03A}"/>
          </ac:spMkLst>
        </pc:spChg>
      </pc:sldChg>
      <pc:sldChg chg="modSp new mod modNotesTx">
        <pc:chgData name="Skyla Moffett" userId="566b70b5-1d19-481f-b7de-3d7490019040" providerId="ADAL" clId="{BB8E8D2F-EBC0-4C02-8F60-588D21C93219}" dt="2024-09-09T20:49:11.834" v="525"/>
        <pc:sldMkLst>
          <pc:docMk/>
          <pc:sldMk cId="464959493" sldId="291"/>
        </pc:sldMkLst>
        <pc:spChg chg="mod">
          <ac:chgData name="Skyla Moffett" userId="566b70b5-1d19-481f-b7de-3d7490019040" providerId="ADAL" clId="{BB8E8D2F-EBC0-4C02-8F60-588D21C93219}" dt="2024-09-09T20:49:05.281" v="524" actId="20577"/>
          <ac:spMkLst>
            <pc:docMk/>
            <pc:sldMk cId="464959493" sldId="291"/>
            <ac:spMk id="2" creationId="{8132D5A2-9814-AEE5-CE2C-FBC17BD5B7B4}"/>
          </ac:spMkLst>
        </pc:spChg>
      </pc:sldChg>
      <pc:sldChg chg="addSp delSp modSp new mod modNotesTx">
        <pc:chgData name="Skyla Moffett" userId="566b70b5-1d19-481f-b7de-3d7490019040" providerId="ADAL" clId="{BB8E8D2F-EBC0-4C02-8F60-588D21C93219}" dt="2024-09-09T20:49:52.588" v="557"/>
        <pc:sldMkLst>
          <pc:docMk/>
          <pc:sldMk cId="1874734508" sldId="292"/>
        </pc:sldMkLst>
        <pc:spChg chg="mod">
          <ac:chgData name="Skyla Moffett" userId="566b70b5-1d19-481f-b7de-3d7490019040" providerId="ADAL" clId="{BB8E8D2F-EBC0-4C02-8F60-588D21C93219}" dt="2024-09-09T20:49:30.834" v="552" actId="20577"/>
          <ac:spMkLst>
            <pc:docMk/>
            <pc:sldMk cId="1874734508" sldId="292"/>
            <ac:spMk id="3" creationId="{E7510B0E-ADAE-1E58-28E2-87C34EDB5AE7}"/>
          </ac:spMkLst>
        </pc:spChg>
        <pc:spChg chg="mod">
          <ac:chgData name="Skyla Moffett" userId="566b70b5-1d19-481f-b7de-3d7490019040" providerId="ADAL" clId="{BB8E8D2F-EBC0-4C02-8F60-588D21C93219}" dt="2024-09-09T20:49:37.017" v="553"/>
          <ac:spMkLst>
            <pc:docMk/>
            <pc:sldMk cId="1874734508" sldId="292"/>
            <ac:spMk id="4" creationId="{4F48C712-82AE-ABEF-9E25-29D783337A30}"/>
          </ac:spMkLst>
        </pc:spChg>
        <pc:spChg chg="del">
          <ac:chgData name="Skyla Moffett" userId="566b70b5-1d19-481f-b7de-3d7490019040" providerId="ADAL" clId="{BB8E8D2F-EBC0-4C02-8F60-588D21C93219}" dt="2024-09-09T20:49:39.427" v="554" actId="21"/>
          <ac:spMkLst>
            <pc:docMk/>
            <pc:sldMk cId="1874734508" sldId="292"/>
            <ac:spMk id="5" creationId="{EB9D3C83-7C8E-2D22-48E8-0691775B738C}"/>
          </ac:spMkLst>
        </pc:spChg>
        <pc:spChg chg="add mod">
          <ac:chgData name="Skyla Moffett" userId="566b70b5-1d19-481f-b7de-3d7490019040" providerId="ADAL" clId="{BB8E8D2F-EBC0-4C02-8F60-588D21C93219}" dt="2024-09-09T20:49:45.797" v="556" actId="1076"/>
          <ac:spMkLst>
            <pc:docMk/>
            <pc:sldMk cId="1874734508" sldId="292"/>
            <ac:spMk id="6" creationId="{603B3CC0-EC22-B15C-B7FE-B9477C0D6CA6}"/>
          </ac:spMkLst>
        </pc:spChg>
      </pc:sldChg>
      <pc:sldChg chg="addSp delSp modSp new mod">
        <pc:chgData name="Skyla Moffett" userId="566b70b5-1d19-481f-b7de-3d7490019040" providerId="ADAL" clId="{BB8E8D2F-EBC0-4C02-8F60-588D21C93219}" dt="2024-09-09T20:51:04.645" v="586" actId="14826"/>
        <pc:sldMkLst>
          <pc:docMk/>
          <pc:sldMk cId="1624002301" sldId="293"/>
        </pc:sldMkLst>
        <pc:spChg chg="mod">
          <ac:chgData name="Skyla Moffett" userId="566b70b5-1d19-481f-b7de-3d7490019040" providerId="ADAL" clId="{BB8E8D2F-EBC0-4C02-8F60-588D21C93219}" dt="2024-09-09T20:50:12.835" v="580" actId="20577"/>
          <ac:spMkLst>
            <pc:docMk/>
            <pc:sldMk cId="1624002301" sldId="293"/>
            <ac:spMk id="3" creationId="{CC5977A1-4C71-DD1E-3865-54BAD2315434}"/>
          </ac:spMkLst>
        </pc:spChg>
        <pc:spChg chg="mod">
          <ac:chgData name="Skyla Moffett" userId="566b70b5-1d19-481f-b7de-3d7490019040" providerId="ADAL" clId="{BB8E8D2F-EBC0-4C02-8F60-588D21C93219}" dt="2024-09-09T20:50:19.028" v="582" actId="5793"/>
          <ac:spMkLst>
            <pc:docMk/>
            <pc:sldMk cId="1624002301" sldId="293"/>
            <ac:spMk id="4" creationId="{3FED997F-41DF-C2F8-EF37-0B574F67FCB5}"/>
          </ac:spMkLst>
        </pc:spChg>
        <pc:spChg chg="del">
          <ac:chgData name="Skyla Moffett" userId="566b70b5-1d19-481f-b7de-3d7490019040" providerId="ADAL" clId="{BB8E8D2F-EBC0-4C02-8F60-588D21C93219}" dt="2024-09-09T20:50:33.149" v="583" actId="931"/>
          <ac:spMkLst>
            <pc:docMk/>
            <pc:sldMk cId="1624002301" sldId="293"/>
            <ac:spMk id="5" creationId="{DAD4894F-38E5-1258-677D-21951434B1AB}"/>
          </ac:spMkLst>
        </pc:spChg>
        <pc:picChg chg="add mod modCrop">
          <ac:chgData name="Skyla Moffett" userId="566b70b5-1d19-481f-b7de-3d7490019040" providerId="ADAL" clId="{BB8E8D2F-EBC0-4C02-8F60-588D21C93219}" dt="2024-09-09T20:51:04.645" v="586" actId="14826"/>
          <ac:picMkLst>
            <pc:docMk/>
            <pc:sldMk cId="1624002301" sldId="293"/>
            <ac:picMk id="7" creationId="{91695D22-6216-79D7-C708-A3480AEFC9D9}"/>
          </ac:picMkLst>
        </pc:picChg>
      </pc:sldChg>
      <pc:sldChg chg="addSp delSp modSp new mod modNotesTx">
        <pc:chgData name="Skyla Moffett" userId="566b70b5-1d19-481f-b7de-3d7490019040" providerId="ADAL" clId="{BB8E8D2F-EBC0-4C02-8F60-588D21C93219}" dt="2024-09-09T20:52:05.224" v="614" actId="15"/>
        <pc:sldMkLst>
          <pc:docMk/>
          <pc:sldMk cId="2872188447" sldId="294"/>
        </pc:sldMkLst>
        <pc:spChg chg="mod">
          <ac:chgData name="Skyla Moffett" userId="566b70b5-1d19-481f-b7de-3d7490019040" providerId="ADAL" clId="{BB8E8D2F-EBC0-4C02-8F60-588D21C93219}" dt="2024-09-09T20:51:36.842" v="610" actId="20577"/>
          <ac:spMkLst>
            <pc:docMk/>
            <pc:sldMk cId="2872188447" sldId="294"/>
            <ac:spMk id="3" creationId="{FB9ADE63-B5DE-453D-00DA-64EA4CE94D17}"/>
          </ac:spMkLst>
        </pc:spChg>
        <pc:spChg chg="mod">
          <ac:chgData name="Skyla Moffett" userId="566b70b5-1d19-481f-b7de-3d7490019040" providerId="ADAL" clId="{BB8E8D2F-EBC0-4C02-8F60-588D21C93219}" dt="2024-09-09T20:51:40.881" v="611"/>
          <ac:spMkLst>
            <pc:docMk/>
            <pc:sldMk cId="2872188447" sldId="294"/>
            <ac:spMk id="4" creationId="{80EB052A-CC50-EB3D-EC7E-65248C7151DF}"/>
          </ac:spMkLst>
        </pc:spChg>
        <pc:spChg chg="del">
          <ac:chgData name="Skyla Moffett" userId="566b70b5-1d19-481f-b7de-3d7490019040" providerId="ADAL" clId="{BB8E8D2F-EBC0-4C02-8F60-588D21C93219}" dt="2024-09-09T20:51:56.160" v="612" actId="931"/>
          <ac:spMkLst>
            <pc:docMk/>
            <pc:sldMk cId="2872188447" sldId="294"/>
            <ac:spMk id="5" creationId="{D8A77CBC-D342-FA31-A9F0-29A6674D84B5}"/>
          </ac:spMkLst>
        </pc:spChg>
        <pc:picChg chg="add mod">
          <ac:chgData name="Skyla Moffett" userId="566b70b5-1d19-481f-b7de-3d7490019040" providerId="ADAL" clId="{BB8E8D2F-EBC0-4C02-8F60-588D21C93219}" dt="2024-09-09T20:51:56.160" v="612" actId="931"/>
          <ac:picMkLst>
            <pc:docMk/>
            <pc:sldMk cId="2872188447" sldId="294"/>
            <ac:picMk id="7" creationId="{5BF6373D-9EC4-9DF1-03AA-28CF3A50060B}"/>
          </ac:picMkLst>
        </pc:picChg>
      </pc:sldChg>
      <pc:sldChg chg="addSp delSp modSp new mod">
        <pc:chgData name="Skyla Moffett" userId="566b70b5-1d19-481f-b7de-3d7490019040" providerId="ADAL" clId="{BB8E8D2F-EBC0-4C02-8F60-588D21C93219}" dt="2024-09-09T20:52:37.263" v="622" actId="1076"/>
        <pc:sldMkLst>
          <pc:docMk/>
          <pc:sldMk cId="1437980587" sldId="295"/>
        </pc:sldMkLst>
        <pc:spChg chg="mod">
          <ac:chgData name="Skyla Moffett" userId="566b70b5-1d19-481f-b7de-3d7490019040" providerId="ADAL" clId="{BB8E8D2F-EBC0-4C02-8F60-588D21C93219}" dt="2024-09-09T20:52:17.546" v="616"/>
          <ac:spMkLst>
            <pc:docMk/>
            <pc:sldMk cId="1437980587" sldId="295"/>
            <ac:spMk id="3" creationId="{694F7731-8F80-C1FF-56AC-89270306BE51}"/>
          </ac:spMkLst>
        </pc:spChg>
        <pc:spChg chg="mod">
          <ac:chgData name="Skyla Moffett" userId="566b70b5-1d19-481f-b7de-3d7490019040" providerId="ADAL" clId="{BB8E8D2F-EBC0-4C02-8F60-588D21C93219}" dt="2024-09-09T20:52:22.533" v="618" actId="5793"/>
          <ac:spMkLst>
            <pc:docMk/>
            <pc:sldMk cId="1437980587" sldId="295"/>
            <ac:spMk id="4" creationId="{92CAD74F-4165-4C46-8BE4-08DD67573FB0}"/>
          </ac:spMkLst>
        </pc:spChg>
        <pc:spChg chg="del">
          <ac:chgData name="Skyla Moffett" userId="566b70b5-1d19-481f-b7de-3d7490019040" providerId="ADAL" clId="{BB8E8D2F-EBC0-4C02-8F60-588D21C93219}" dt="2024-09-09T20:52:28.107" v="619" actId="21"/>
          <ac:spMkLst>
            <pc:docMk/>
            <pc:sldMk cId="1437980587" sldId="295"/>
            <ac:spMk id="5" creationId="{408E6101-85C1-742C-B8CC-752C693C4DCB}"/>
          </ac:spMkLst>
        </pc:spChg>
        <pc:spChg chg="add mod">
          <ac:chgData name="Skyla Moffett" userId="566b70b5-1d19-481f-b7de-3d7490019040" providerId="ADAL" clId="{BB8E8D2F-EBC0-4C02-8F60-588D21C93219}" dt="2024-09-09T20:52:37.263" v="622" actId="1076"/>
          <ac:spMkLst>
            <pc:docMk/>
            <pc:sldMk cId="1437980587" sldId="295"/>
            <ac:spMk id="6" creationId="{DB0F360D-AEC8-B62A-803F-1AE90394C946}"/>
          </ac:spMkLst>
        </pc:spChg>
      </pc:sldChg>
      <pc:sldChg chg="addSp delSp modSp new mod modNotesTx">
        <pc:chgData name="Skyla Moffett" userId="566b70b5-1d19-481f-b7de-3d7490019040" providerId="ADAL" clId="{BB8E8D2F-EBC0-4C02-8F60-588D21C93219}" dt="2024-09-09T20:56:45.285" v="646"/>
        <pc:sldMkLst>
          <pc:docMk/>
          <pc:sldMk cId="2434277647" sldId="296"/>
        </pc:sldMkLst>
        <pc:spChg chg="mod">
          <ac:chgData name="Skyla Moffett" userId="566b70b5-1d19-481f-b7de-3d7490019040" providerId="ADAL" clId="{BB8E8D2F-EBC0-4C02-8F60-588D21C93219}" dt="2024-09-09T20:52:54.332" v="632" actId="20577"/>
          <ac:spMkLst>
            <pc:docMk/>
            <pc:sldMk cId="2434277647" sldId="296"/>
            <ac:spMk id="3" creationId="{E17BBB32-97A5-55FE-3CB9-F3B5311A0823}"/>
          </ac:spMkLst>
        </pc:spChg>
        <pc:spChg chg="mod">
          <ac:chgData name="Skyla Moffett" userId="566b70b5-1d19-481f-b7de-3d7490019040" providerId="ADAL" clId="{BB8E8D2F-EBC0-4C02-8F60-588D21C93219}" dt="2024-09-09T20:53:11.664" v="640" actId="404"/>
          <ac:spMkLst>
            <pc:docMk/>
            <pc:sldMk cId="2434277647" sldId="296"/>
            <ac:spMk id="4" creationId="{2610FF73-CD3D-6AF4-1779-3CC2318998BF}"/>
          </ac:spMkLst>
        </pc:spChg>
        <pc:spChg chg="del">
          <ac:chgData name="Skyla Moffett" userId="566b70b5-1d19-481f-b7de-3d7490019040" providerId="ADAL" clId="{BB8E8D2F-EBC0-4C02-8F60-588D21C93219}" dt="2024-09-09T20:53:20.469" v="641" actId="21"/>
          <ac:spMkLst>
            <pc:docMk/>
            <pc:sldMk cId="2434277647" sldId="296"/>
            <ac:spMk id="5" creationId="{461F9A51-FFAB-52E4-358C-2B7090943C39}"/>
          </ac:spMkLst>
        </pc:spChg>
        <pc:spChg chg="add mod">
          <ac:chgData name="Skyla Moffett" userId="566b70b5-1d19-481f-b7de-3d7490019040" providerId="ADAL" clId="{BB8E8D2F-EBC0-4C02-8F60-588D21C93219}" dt="2024-09-09T20:53:30.589" v="645" actId="1076"/>
          <ac:spMkLst>
            <pc:docMk/>
            <pc:sldMk cId="2434277647" sldId="296"/>
            <ac:spMk id="6" creationId="{EDCE735D-F505-20B5-9561-2ACCFC636D9B}"/>
          </ac:spMkLst>
        </pc:spChg>
      </pc:sldChg>
      <pc:sldChg chg="addSp delSp modSp new mod modNotesTx">
        <pc:chgData name="Skyla Moffett" userId="566b70b5-1d19-481f-b7de-3d7490019040" providerId="ADAL" clId="{BB8E8D2F-EBC0-4C02-8F60-588D21C93219}" dt="2024-09-09T20:57:22.710" v="684"/>
        <pc:sldMkLst>
          <pc:docMk/>
          <pc:sldMk cId="464912354" sldId="297"/>
        </pc:sldMkLst>
        <pc:spChg chg="mod">
          <ac:chgData name="Skyla Moffett" userId="566b70b5-1d19-481f-b7de-3d7490019040" providerId="ADAL" clId="{BB8E8D2F-EBC0-4C02-8F60-588D21C93219}" dt="2024-09-09T20:57:04.809" v="679" actId="20577"/>
          <ac:spMkLst>
            <pc:docMk/>
            <pc:sldMk cId="464912354" sldId="297"/>
            <ac:spMk id="3" creationId="{852671B7-F499-9C0B-654E-349FD3419417}"/>
          </ac:spMkLst>
        </pc:spChg>
        <pc:spChg chg="mod">
          <ac:chgData name="Skyla Moffett" userId="566b70b5-1d19-481f-b7de-3d7490019040" providerId="ADAL" clId="{BB8E8D2F-EBC0-4C02-8F60-588D21C93219}" dt="2024-09-09T20:57:10.121" v="680"/>
          <ac:spMkLst>
            <pc:docMk/>
            <pc:sldMk cId="464912354" sldId="297"/>
            <ac:spMk id="4" creationId="{2CF507AE-398F-978D-F926-F995BF5A8D86}"/>
          </ac:spMkLst>
        </pc:spChg>
        <pc:spChg chg="del">
          <ac:chgData name="Skyla Moffett" userId="566b70b5-1d19-481f-b7de-3d7490019040" providerId="ADAL" clId="{BB8E8D2F-EBC0-4C02-8F60-588D21C93219}" dt="2024-09-09T20:57:14.695" v="681" actId="21"/>
          <ac:spMkLst>
            <pc:docMk/>
            <pc:sldMk cId="464912354" sldId="297"/>
            <ac:spMk id="5" creationId="{A885400A-DCAC-7BA7-CA0F-910F95D324C5}"/>
          </ac:spMkLst>
        </pc:spChg>
        <pc:spChg chg="add mod">
          <ac:chgData name="Skyla Moffett" userId="566b70b5-1d19-481f-b7de-3d7490019040" providerId="ADAL" clId="{BB8E8D2F-EBC0-4C02-8F60-588D21C93219}" dt="2024-09-09T20:57:18.532" v="683" actId="1076"/>
          <ac:spMkLst>
            <pc:docMk/>
            <pc:sldMk cId="464912354" sldId="297"/>
            <ac:spMk id="6" creationId="{A523049D-B503-5639-B8CD-937A2F215799}"/>
          </ac:spMkLst>
        </pc:spChg>
      </pc:sldChg>
      <pc:sldChg chg="modSp new del mod">
        <pc:chgData name="Skyla Moffett" userId="566b70b5-1d19-481f-b7de-3d7490019040" providerId="ADAL" clId="{BB8E8D2F-EBC0-4C02-8F60-588D21C93219}" dt="2024-09-09T20:57:45.561" v="708" actId="2696"/>
        <pc:sldMkLst>
          <pc:docMk/>
          <pc:sldMk cId="768076235" sldId="298"/>
        </pc:sldMkLst>
        <pc:spChg chg="mod">
          <ac:chgData name="Skyla Moffett" userId="566b70b5-1d19-481f-b7de-3d7490019040" providerId="ADAL" clId="{BB8E8D2F-EBC0-4C02-8F60-588D21C93219}" dt="2024-09-09T20:57:33.255" v="706" actId="20577"/>
          <ac:spMkLst>
            <pc:docMk/>
            <pc:sldMk cId="768076235" sldId="298"/>
            <ac:spMk id="3" creationId="{E832F8C2-46B3-975E-B55F-ED8C2E49A29A}"/>
          </ac:spMkLst>
        </pc:spChg>
        <pc:spChg chg="mod">
          <ac:chgData name="Skyla Moffett" userId="566b70b5-1d19-481f-b7de-3d7490019040" providerId="ADAL" clId="{BB8E8D2F-EBC0-4C02-8F60-588D21C93219}" dt="2024-09-09T20:57:38.727" v="707"/>
          <ac:spMkLst>
            <pc:docMk/>
            <pc:sldMk cId="768076235" sldId="298"/>
            <ac:spMk id="4" creationId="{2F2C8A64-9AE0-A246-D467-561E715FBE19}"/>
          </ac:spMkLst>
        </pc:spChg>
      </pc:sldChg>
      <pc:sldChg chg="addSp modSp new mod">
        <pc:chgData name="Skyla Moffett" userId="566b70b5-1d19-481f-b7de-3d7490019040" providerId="ADAL" clId="{BB8E8D2F-EBC0-4C02-8F60-588D21C93219}" dt="2024-09-09T20:58:36.269" v="740" actId="14100"/>
        <pc:sldMkLst>
          <pc:docMk/>
          <pc:sldMk cId="1756030320" sldId="298"/>
        </pc:sldMkLst>
        <pc:spChg chg="mod">
          <ac:chgData name="Skyla Moffett" userId="566b70b5-1d19-481f-b7de-3d7490019040" providerId="ADAL" clId="{BB8E8D2F-EBC0-4C02-8F60-588D21C93219}" dt="2024-09-09T20:57:56.452" v="730" actId="20577"/>
          <ac:spMkLst>
            <pc:docMk/>
            <pc:sldMk cId="1756030320" sldId="298"/>
            <ac:spMk id="3" creationId="{A31642C0-346E-1D9A-9D0B-EBA170DF98AD}"/>
          </ac:spMkLst>
        </pc:spChg>
        <pc:spChg chg="mod">
          <ac:chgData name="Skyla Moffett" userId="566b70b5-1d19-481f-b7de-3d7490019040" providerId="ADAL" clId="{BB8E8D2F-EBC0-4C02-8F60-588D21C93219}" dt="2024-09-09T20:58:36.269" v="740" actId="14100"/>
          <ac:spMkLst>
            <pc:docMk/>
            <pc:sldMk cId="1756030320" sldId="298"/>
            <ac:spMk id="4" creationId="{91D64EC3-D566-5AFD-6801-56AEEE205A2D}"/>
          </ac:spMkLst>
        </pc:spChg>
        <pc:spChg chg="add mod">
          <ac:chgData name="Skyla Moffett" userId="566b70b5-1d19-481f-b7de-3d7490019040" providerId="ADAL" clId="{BB8E8D2F-EBC0-4C02-8F60-588D21C93219}" dt="2024-09-09T20:58:29.519" v="738" actId="1076"/>
          <ac:spMkLst>
            <pc:docMk/>
            <pc:sldMk cId="1756030320" sldId="298"/>
            <ac:spMk id="5" creationId="{6FE3E881-AD4A-3070-0F54-CBF97F506232}"/>
          </ac:spMkLst>
        </pc:spChg>
      </pc:sldChg>
      <pc:sldChg chg="addSp delSp modSp new mod">
        <pc:chgData name="Skyla Moffett" userId="566b70b5-1d19-481f-b7de-3d7490019040" providerId="ADAL" clId="{BB8E8D2F-EBC0-4C02-8F60-588D21C93219}" dt="2024-09-09T20:59:17.997" v="777" actId="14100"/>
        <pc:sldMkLst>
          <pc:docMk/>
          <pc:sldMk cId="481344775" sldId="299"/>
        </pc:sldMkLst>
        <pc:spChg chg="mod">
          <ac:chgData name="Skyla Moffett" userId="566b70b5-1d19-481f-b7de-3d7490019040" providerId="ADAL" clId="{BB8E8D2F-EBC0-4C02-8F60-588D21C93219}" dt="2024-09-09T20:58:59.183" v="771" actId="20577"/>
          <ac:spMkLst>
            <pc:docMk/>
            <pc:sldMk cId="481344775" sldId="299"/>
            <ac:spMk id="3" creationId="{781C9DA8-689E-998D-AA4F-AC68AFF6E71A}"/>
          </ac:spMkLst>
        </pc:spChg>
        <pc:spChg chg="mod">
          <ac:chgData name="Skyla Moffett" userId="566b70b5-1d19-481f-b7de-3d7490019040" providerId="ADAL" clId="{BB8E8D2F-EBC0-4C02-8F60-588D21C93219}" dt="2024-09-09T20:58:50.596" v="742"/>
          <ac:spMkLst>
            <pc:docMk/>
            <pc:sldMk cId="481344775" sldId="299"/>
            <ac:spMk id="4" creationId="{E7CBD8BF-AF7E-F7D3-D83C-1C7B6F0880A8}"/>
          </ac:spMkLst>
        </pc:spChg>
        <pc:spChg chg="del">
          <ac:chgData name="Skyla Moffett" userId="566b70b5-1d19-481f-b7de-3d7490019040" providerId="ADAL" clId="{BB8E8D2F-EBC0-4C02-8F60-588D21C93219}" dt="2024-09-09T20:59:06.477" v="772" actId="21"/>
          <ac:spMkLst>
            <pc:docMk/>
            <pc:sldMk cId="481344775" sldId="299"/>
            <ac:spMk id="5" creationId="{A6DFEF5B-6660-FC5E-30C3-02C001C852BE}"/>
          </ac:spMkLst>
        </pc:spChg>
        <pc:spChg chg="add mod">
          <ac:chgData name="Skyla Moffett" userId="566b70b5-1d19-481f-b7de-3d7490019040" providerId="ADAL" clId="{BB8E8D2F-EBC0-4C02-8F60-588D21C93219}" dt="2024-09-09T20:59:17.997" v="777" actId="14100"/>
          <ac:spMkLst>
            <pc:docMk/>
            <pc:sldMk cId="481344775" sldId="299"/>
            <ac:spMk id="6" creationId="{04E3C9E2-4EAA-3C7D-6D58-A1CDAA2B7928}"/>
          </ac:spMkLst>
        </pc:spChg>
      </pc:sldChg>
      <pc:sldChg chg="add del">
        <pc:chgData name="Skyla Moffett" userId="566b70b5-1d19-481f-b7de-3d7490019040" providerId="ADAL" clId="{BB8E8D2F-EBC0-4C02-8F60-588D21C93219}" dt="2024-09-09T20:58:03.878" v="734"/>
        <pc:sldMkLst>
          <pc:docMk/>
          <pc:sldMk cId="3696373615" sldId="299"/>
        </pc:sldMkLst>
      </pc:sldChg>
      <pc:sldChg chg="addSp delSp modSp new mod">
        <pc:chgData name="Skyla Moffett" userId="566b70b5-1d19-481f-b7de-3d7490019040" providerId="ADAL" clId="{BB8E8D2F-EBC0-4C02-8F60-588D21C93219}" dt="2024-09-09T21:00:02.727" v="820" actId="1076"/>
        <pc:sldMkLst>
          <pc:docMk/>
          <pc:sldMk cId="460345928" sldId="300"/>
        </pc:sldMkLst>
        <pc:spChg chg="mod">
          <ac:chgData name="Skyla Moffett" userId="566b70b5-1d19-481f-b7de-3d7490019040" providerId="ADAL" clId="{BB8E8D2F-EBC0-4C02-8F60-588D21C93219}" dt="2024-09-09T20:59:48.551" v="815" actId="20577"/>
          <ac:spMkLst>
            <pc:docMk/>
            <pc:sldMk cId="460345928" sldId="300"/>
            <ac:spMk id="3" creationId="{4CE342AA-91A9-1BE6-F974-45A1E2FB9BEE}"/>
          </ac:spMkLst>
        </pc:spChg>
        <pc:spChg chg="mod">
          <ac:chgData name="Skyla Moffett" userId="566b70b5-1d19-481f-b7de-3d7490019040" providerId="ADAL" clId="{BB8E8D2F-EBC0-4C02-8F60-588D21C93219}" dt="2024-09-09T20:59:52.928" v="816"/>
          <ac:spMkLst>
            <pc:docMk/>
            <pc:sldMk cId="460345928" sldId="300"/>
            <ac:spMk id="4" creationId="{A7260D66-837D-C9FD-0FE3-C260C35CE5FF}"/>
          </ac:spMkLst>
        </pc:spChg>
        <pc:spChg chg="del">
          <ac:chgData name="Skyla Moffett" userId="566b70b5-1d19-481f-b7de-3d7490019040" providerId="ADAL" clId="{BB8E8D2F-EBC0-4C02-8F60-588D21C93219}" dt="2024-09-09T20:59:56.721" v="817" actId="21"/>
          <ac:spMkLst>
            <pc:docMk/>
            <pc:sldMk cId="460345928" sldId="300"/>
            <ac:spMk id="5" creationId="{1A3A0FC5-8B20-78F4-6378-C45942281136}"/>
          </ac:spMkLst>
        </pc:spChg>
        <pc:spChg chg="add mod">
          <ac:chgData name="Skyla Moffett" userId="566b70b5-1d19-481f-b7de-3d7490019040" providerId="ADAL" clId="{BB8E8D2F-EBC0-4C02-8F60-588D21C93219}" dt="2024-09-09T21:00:02.727" v="820" actId="1076"/>
          <ac:spMkLst>
            <pc:docMk/>
            <pc:sldMk cId="460345928" sldId="300"/>
            <ac:spMk id="6" creationId="{317ACA57-8BB8-7F29-BFE6-50EDC584FCB8}"/>
          </ac:spMkLst>
        </pc:spChg>
      </pc:sldChg>
      <pc:sldChg chg="add del">
        <pc:chgData name="Skyla Moffett" userId="566b70b5-1d19-481f-b7de-3d7490019040" providerId="ADAL" clId="{BB8E8D2F-EBC0-4C02-8F60-588D21C93219}" dt="2024-09-09T20:58:03.358" v="733"/>
        <pc:sldMkLst>
          <pc:docMk/>
          <pc:sldMk cId="2008276856" sldId="300"/>
        </pc:sldMkLst>
      </pc:sldChg>
      <pc:sldMasterChg chg="modSldLayout">
        <pc:chgData name="Skyla Moffett" userId="566b70b5-1d19-481f-b7de-3d7490019040" providerId="ADAL" clId="{BB8E8D2F-EBC0-4C02-8F60-588D21C93219}" dt="2024-09-18T15:47:04.011" v="826"/>
        <pc:sldMasterMkLst>
          <pc:docMk/>
          <pc:sldMasterMk cId="3237831869" sldId="2147483648"/>
        </pc:sldMasterMkLst>
        <pc:sldLayoutChg chg="addSp delSp modSp mod">
          <pc:chgData name="Skyla Moffett" userId="566b70b5-1d19-481f-b7de-3d7490019040" providerId="ADAL" clId="{BB8E8D2F-EBC0-4C02-8F60-588D21C93219}" dt="2024-09-18T15:47:04.011" v="826"/>
          <pc:sldLayoutMkLst>
            <pc:docMk/>
            <pc:sldMasterMk cId="3237831869" sldId="2147483648"/>
            <pc:sldLayoutMk cId="3629324347" sldId="2147483655"/>
          </pc:sldLayoutMkLst>
          <pc:picChg chg="add mod">
            <ac:chgData name="Skyla Moffett" userId="566b70b5-1d19-481f-b7de-3d7490019040" providerId="ADAL" clId="{BB8E8D2F-EBC0-4C02-8F60-588D21C93219}" dt="2024-09-18T15:47:04.011" v="826"/>
            <ac:picMkLst>
              <pc:docMk/>
              <pc:sldMasterMk cId="3237831869" sldId="2147483648"/>
              <pc:sldLayoutMk cId="3629324347" sldId="2147483655"/>
              <ac:picMk id="2" creationId="{D24A7738-99E7-A575-1645-BC3308CE2893}"/>
            </ac:picMkLst>
          </pc:picChg>
          <pc:picChg chg="del mod">
            <ac:chgData name="Skyla Moffett" userId="566b70b5-1d19-481f-b7de-3d7490019040" providerId="ADAL" clId="{BB8E8D2F-EBC0-4C02-8F60-588D21C93219}" dt="2024-09-18T15:47:00.824" v="825" actId="21"/>
            <ac:picMkLst>
              <pc:docMk/>
              <pc:sldMasterMk cId="3237831869" sldId="2147483648"/>
              <pc:sldLayoutMk cId="3629324347" sldId="2147483655"/>
              <ac:picMk id="17" creationId="{B46BDBE9-5668-BDC6-A64F-8CC7DCC2D449}"/>
            </ac:picMkLst>
          </pc:picChg>
        </pc:sldLayoutChg>
      </pc:sldMasterChg>
    </pc:docChg>
  </pc:docChgLst>
  <pc:docChgLst>
    <pc:chgData name="Skyla Moffett" userId="566b70b5-1d19-481f-b7de-3d7490019040" providerId="ADAL" clId="{0DD5EC9E-BB6E-48E0-98F0-83243A06B367}"/>
    <pc:docChg chg="undo custSel addSld delSld modSld modMainMaster">
      <pc:chgData name="Skyla Moffett" userId="566b70b5-1d19-481f-b7de-3d7490019040" providerId="ADAL" clId="{0DD5EC9E-BB6E-48E0-98F0-83243A06B367}" dt="2024-09-18T16:29:13.175" v="774"/>
      <pc:docMkLst>
        <pc:docMk/>
      </pc:docMkLst>
      <pc:sldChg chg="modSp mod modNotesTx">
        <pc:chgData name="Skyla Moffett" userId="566b70b5-1d19-481f-b7de-3d7490019040" providerId="ADAL" clId="{0DD5EC9E-BB6E-48E0-98F0-83243A06B367}" dt="2024-09-18T16:16:48.939" v="6"/>
        <pc:sldMkLst>
          <pc:docMk/>
          <pc:sldMk cId="2377802797" sldId="267"/>
        </pc:sldMkLst>
        <pc:spChg chg="mod">
          <ac:chgData name="Skyla Moffett" userId="566b70b5-1d19-481f-b7de-3d7490019040" providerId="ADAL" clId="{0DD5EC9E-BB6E-48E0-98F0-83243A06B367}" dt="2024-09-18T16:16:08.589" v="0"/>
          <ac:spMkLst>
            <pc:docMk/>
            <pc:sldMk cId="2377802797" sldId="267"/>
            <ac:spMk id="3" creationId="{0F6CE891-02CB-0048-9344-169898426E8C}"/>
          </ac:spMkLst>
        </pc:spChg>
        <pc:spChg chg="mod">
          <ac:chgData name="Skyla Moffett" userId="566b70b5-1d19-481f-b7de-3d7490019040" providerId="ADAL" clId="{0DD5EC9E-BB6E-48E0-98F0-83243A06B367}" dt="2024-09-18T16:16:48.939" v="6"/>
          <ac:spMkLst>
            <pc:docMk/>
            <pc:sldMk cId="2377802797" sldId="267"/>
            <ac:spMk id="10" creationId="{06F97433-FF1A-56A0-C3C7-1071214EB255}"/>
          </ac:spMkLst>
        </pc:spChg>
        <pc:picChg chg="mod modCrop">
          <ac:chgData name="Skyla Moffett" userId="566b70b5-1d19-481f-b7de-3d7490019040" providerId="ADAL" clId="{0DD5EC9E-BB6E-48E0-98F0-83243A06B367}" dt="2024-09-18T16:16:30.284" v="2" actId="18131"/>
          <ac:picMkLst>
            <pc:docMk/>
            <pc:sldMk cId="2377802797" sldId="267"/>
            <ac:picMk id="4" creationId="{C8D33DD1-C7DF-65C2-1501-0A0D8603F295}"/>
          </ac:picMkLst>
        </pc:pic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543154390" sldId="283"/>
        </pc:sldMkLst>
      </pc:sldChg>
      <pc:sldChg chg="addSp modSp new mod modNotesTx">
        <pc:chgData name="Skyla Moffett" userId="566b70b5-1d19-481f-b7de-3d7490019040" providerId="ADAL" clId="{0DD5EC9E-BB6E-48E0-98F0-83243A06B367}" dt="2024-09-18T16:18:26.783" v="72"/>
        <pc:sldMkLst>
          <pc:docMk/>
          <pc:sldMk cId="4214750783" sldId="283"/>
        </pc:sldMkLst>
        <pc:spChg chg="mod">
          <ac:chgData name="Skyla Moffett" userId="566b70b5-1d19-481f-b7de-3d7490019040" providerId="ADAL" clId="{0DD5EC9E-BB6E-48E0-98F0-83243A06B367}" dt="2024-09-18T16:17:19.418" v="20" actId="113"/>
          <ac:spMkLst>
            <pc:docMk/>
            <pc:sldMk cId="4214750783" sldId="283"/>
            <ac:spMk id="3" creationId="{541F0201-B69B-A701-8B48-211AAC54FDE1}"/>
          </ac:spMkLst>
        </pc:spChg>
        <pc:spChg chg="mod">
          <ac:chgData name="Skyla Moffett" userId="566b70b5-1d19-481f-b7de-3d7490019040" providerId="ADAL" clId="{0DD5EC9E-BB6E-48E0-98F0-83243A06B367}" dt="2024-09-18T16:17:39.863" v="64" actId="14100"/>
          <ac:spMkLst>
            <pc:docMk/>
            <pc:sldMk cId="4214750783" sldId="283"/>
            <ac:spMk id="4" creationId="{86CE6F31-EC36-2514-EB67-89512B33797F}"/>
          </ac:spMkLst>
        </pc:spChg>
        <pc:graphicFrameChg chg="add mod modGraphic">
          <ac:chgData name="Skyla Moffett" userId="566b70b5-1d19-481f-b7de-3d7490019040" providerId="ADAL" clId="{0DD5EC9E-BB6E-48E0-98F0-83243A06B367}" dt="2024-09-18T16:18:18.475" v="71" actId="207"/>
          <ac:graphicFrameMkLst>
            <pc:docMk/>
            <pc:sldMk cId="4214750783" sldId="283"/>
            <ac:graphicFrameMk id="5" creationId="{DC0612BF-AFD1-D6F0-E425-E7C6A62E7E9C}"/>
          </ac:graphicFrameMkLst>
        </pc:graphicFrameChg>
      </pc:sldChg>
      <pc:sldChg chg="addSp modSp new mod">
        <pc:chgData name="Skyla Moffett" userId="566b70b5-1d19-481f-b7de-3d7490019040" providerId="ADAL" clId="{0DD5EC9E-BB6E-48E0-98F0-83243A06B367}" dt="2024-09-18T16:19:24.879" v="79" actId="1076"/>
        <pc:sldMkLst>
          <pc:docMk/>
          <pc:sldMk cId="326300931" sldId="284"/>
        </pc:sldMkLst>
        <pc:spChg chg="add mod">
          <ac:chgData name="Skyla Moffett" userId="566b70b5-1d19-481f-b7de-3d7490019040" providerId="ADAL" clId="{0DD5EC9E-BB6E-48E0-98F0-83243A06B367}" dt="2024-09-18T16:19:24.879" v="79" actId="1076"/>
          <ac:spMkLst>
            <pc:docMk/>
            <pc:sldMk cId="326300931" sldId="284"/>
            <ac:spMk id="3" creationId="{39FF6136-CEBF-B0E7-AF31-20CF923AE254}"/>
          </ac:spMkLst>
        </pc:sp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213513141" sldId="284"/>
        </pc:sldMkLst>
      </pc:sldChg>
      <pc:sldChg chg="modSp new mod modNotesTx">
        <pc:chgData name="Skyla Moffett" userId="566b70b5-1d19-481f-b7de-3d7490019040" providerId="ADAL" clId="{0DD5EC9E-BB6E-48E0-98F0-83243A06B367}" dt="2024-09-18T16:20:19.915" v="93"/>
        <pc:sldMkLst>
          <pc:docMk/>
          <pc:sldMk cId="904912009" sldId="285"/>
        </pc:sldMkLst>
        <pc:spChg chg="mod">
          <ac:chgData name="Skyla Moffett" userId="566b70b5-1d19-481f-b7de-3d7490019040" providerId="ADAL" clId="{0DD5EC9E-BB6E-48E0-98F0-83243A06B367}" dt="2024-09-18T16:19:35.902" v="81"/>
          <ac:spMkLst>
            <pc:docMk/>
            <pc:sldMk cId="904912009" sldId="285"/>
            <ac:spMk id="3" creationId="{EC90D1F7-32C1-D940-4C90-08F94AB4DA3A}"/>
          </ac:spMkLst>
        </pc:spChg>
        <pc:spChg chg="mod">
          <ac:chgData name="Skyla Moffett" userId="566b70b5-1d19-481f-b7de-3d7490019040" providerId="ADAL" clId="{0DD5EC9E-BB6E-48E0-98F0-83243A06B367}" dt="2024-09-18T16:20:14.207" v="92" actId="404"/>
          <ac:spMkLst>
            <pc:docMk/>
            <pc:sldMk cId="904912009" sldId="285"/>
            <ac:spMk id="4" creationId="{821A9A60-7D06-8276-0172-17343CB60F1D}"/>
          </ac:spMkLst>
        </pc:sp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929902079" sldId="285"/>
        </pc:sldMkLst>
      </pc:sldChg>
      <pc:sldChg chg="modSp new mod modNotesTx">
        <pc:chgData name="Skyla Moffett" userId="566b70b5-1d19-481f-b7de-3d7490019040" providerId="ADAL" clId="{0DD5EC9E-BB6E-48E0-98F0-83243A06B367}" dt="2024-09-18T16:20:55.211" v="101"/>
        <pc:sldMkLst>
          <pc:docMk/>
          <pc:sldMk cId="2063455161" sldId="286"/>
        </pc:sldMkLst>
        <pc:spChg chg="mod">
          <ac:chgData name="Skyla Moffett" userId="566b70b5-1d19-481f-b7de-3d7490019040" providerId="ADAL" clId="{0DD5EC9E-BB6E-48E0-98F0-83243A06B367}" dt="2024-09-18T16:20:37.113" v="96" actId="113"/>
          <ac:spMkLst>
            <pc:docMk/>
            <pc:sldMk cId="2063455161" sldId="286"/>
            <ac:spMk id="3" creationId="{0BADC9F1-D12F-F51C-37E6-A0029B25B1EB}"/>
          </ac:spMkLst>
        </pc:spChg>
        <pc:spChg chg="mod">
          <ac:chgData name="Skyla Moffett" userId="566b70b5-1d19-481f-b7de-3d7490019040" providerId="ADAL" clId="{0DD5EC9E-BB6E-48E0-98F0-83243A06B367}" dt="2024-09-18T16:20:41.378" v="97"/>
          <ac:spMkLst>
            <pc:docMk/>
            <pc:sldMk cId="2063455161" sldId="286"/>
            <ac:spMk id="4" creationId="{695E1505-ADF6-1346-80D1-2309935C7DF7}"/>
          </ac:spMkLst>
        </pc:sp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177249227" sldId="286"/>
        </pc:sldMkLst>
      </pc:sldChg>
      <pc:sldChg chg="modSp new del mod">
        <pc:chgData name="Skyla Moffett" userId="566b70b5-1d19-481f-b7de-3d7490019040" providerId="ADAL" clId="{0DD5EC9E-BB6E-48E0-98F0-83243A06B367}" dt="2024-09-18T16:20:49.617" v="100" actId="2696"/>
        <pc:sldMkLst>
          <pc:docMk/>
          <pc:sldMk cId="1179607287" sldId="287"/>
        </pc:sldMkLst>
        <pc:spChg chg="mod">
          <ac:chgData name="Skyla Moffett" userId="566b70b5-1d19-481f-b7de-3d7490019040" providerId="ADAL" clId="{0DD5EC9E-BB6E-48E0-98F0-83243A06B367}" dt="2024-09-18T16:20:47.146" v="99"/>
          <ac:spMkLst>
            <pc:docMk/>
            <pc:sldMk cId="1179607287" sldId="287"/>
            <ac:spMk id="4" creationId="{C2815122-63C6-B065-4ABD-F8233E61779E}"/>
          </ac:spMkLst>
        </pc:spChg>
      </pc:sldChg>
      <pc:sldChg chg="addSp modSp new mod modNotesTx">
        <pc:chgData name="Skyla Moffett" userId="566b70b5-1d19-481f-b7de-3d7490019040" providerId="ADAL" clId="{0DD5EC9E-BB6E-48E0-98F0-83243A06B367}" dt="2024-09-18T16:26:59.678" v="732"/>
        <pc:sldMkLst>
          <pc:docMk/>
          <pc:sldMk cId="3108242715" sldId="287"/>
        </pc:sldMkLst>
        <pc:spChg chg="mod">
          <ac:chgData name="Skyla Moffett" userId="566b70b5-1d19-481f-b7de-3d7490019040" providerId="ADAL" clId="{0DD5EC9E-BB6E-48E0-98F0-83243A06B367}" dt="2024-09-18T16:21:07.418" v="104" actId="113"/>
          <ac:spMkLst>
            <pc:docMk/>
            <pc:sldMk cId="3108242715" sldId="287"/>
            <ac:spMk id="3" creationId="{4D483298-28C3-283E-FA80-28D56F962D13}"/>
          </ac:spMkLst>
        </pc:spChg>
        <pc:spChg chg="mod">
          <ac:chgData name="Skyla Moffett" userId="566b70b5-1d19-481f-b7de-3d7490019040" providerId="ADAL" clId="{0DD5EC9E-BB6E-48E0-98F0-83243A06B367}" dt="2024-09-18T16:26:34.884" v="697" actId="6549"/>
          <ac:spMkLst>
            <pc:docMk/>
            <pc:sldMk cId="3108242715" sldId="287"/>
            <ac:spMk id="4" creationId="{D841BCA5-A2DC-EC03-8369-8B4C6960F60F}"/>
          </ac:spMkLst>
        </pc:spChg>
        <pc:spChg chg="add mod">
          <ac:chgData name="Skyla Moffett" userId="566b70b5-1d19-481f-b7de-3d7490019040" providerId="ADAL" clId="{0DD5EC9E-BB6E-48E0-98F0-83243A06B367}" dt="2024-09-18T16:26:51.273" v="731" actId="313"/>
          <ac:spMkLst>
            <pc:docMk/>
            <pc:sldMk cId="3108242715" sldId="287"/>
            <ac:spMk id="5" creationId="{41B07C19-01F4-4F2F-27B7-1270FA1D5D72}"/>
          </ac:spMkLst>
        </pc:sp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187151458" sldId="287"/>
        </pc:sldMkLst>
      </pc:sldChg>
      <pc:sldChg chg="modSp new mod modNotesTx">
        <pc:chgData name="Skyla Moffett" userId="566b70b5-1d19-481f-b7de-3d7490019040" providerId="ADAL" clId="{0DD5EC9E-BB6E-48E0-98F0-83243A06B367}" dt="2024-09-18T16:27:44.655" v="742"/>
        <pc:sldMkLst>
          <pc:docMk/>
          <pc:sldMk cId="557162229" sldId="288"/>
        </pc:sldMkLst>
        <pc:spChg chg="mod">
          <ac:chgData name="Skyla Moffett" userId="566b70b5-1d19-481f-b7de-3d7490019040" providerId="ADAL" clId="{0DD5EC9E-BB6E-48E0-98F0-83243A06B367}" dt="2024-09-18T16:27:13.980" v="735" actId="113"/>
          <ac:spMkLst>
            <pc:docMk/>
            <pc:sldMk cId="557162229" sldId="288"/>
            <ac:spMk id="3" creationId="{B7658AE0-C115-D88A-C93D-FDAA10863C6E}"/>
          </ac:spMkLst>
        </pc:spChg>
        <pc:spChg chg="mod">
          <ac:chgData name="Skyla Moffett" userId="566b70b5-1d19-481f-b7de-3d7490019040" providerId="ADAL" clId="{0DD5EC9E-BB6E-48E0-98F0-83243A06B367}" dt="2024-09-18T16:27:36.998" v="741" actId="404"/>
          <ac:spMkLst>
            <pc:docMk/>
            <pc:sldMk cId="557162229" sldId="288"/>
            <ac:spMk id="4" creationId="{FE85C4C9-12B2-CD6E-DE2F-EB80B5F7E2C0}"/>
          </ac:spMkLst>
        </pc:sp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287352481" sldId="288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301118240" sldId="289"/>
        </pc:sldMkLst>
      </pc:sldChg>
      <pc:sldChg chg="addSp modSp new mod modNotesTx">
        <pc:chgData name="Skyla Moffett" userId="566b70b5-1d19-481f-b7de-3d7490019040" providerId="ADAL" clId="{0DD5EC9E-BB6E-48E0-98F0-83243A06B367}" dt="2024-09-18T16:29:13.175" v="774"/>
        <pc:sldMkLst>
          <pc:docMk/>
          <pc:sldMk cId="3631074318" sldId="289"/>
        </pc:sldMkLst>
        <pc:spChg chg="mod">
          <ac:chgData name="Skyla Moffett" userId="566b70b5-1d19-481f-b7de-3d7490019040" providerId="ADAL" clId="{0DD5EC9E-BB6E-48E0-98F0-83243A06B367}" dt="2024-09-18T16:28:03.615" v="746" actId="113"/>
          <ac:spMkLst>
            <pc:docMk/>
            <pc:sldMk cId="3631074318" sldId="289"/>
            <ac:spMk id="3" creationId="{400EC10C-8E3D-B685-9771-69427EE2B027}"/>
          </ac:spMkLst>
        </pc:spChg>
        <pc:spChg chg="mod">
          <ac:chgData name="Skyla Moffett" userId="566b70b5-1d19-481f-b7de-3d7490019040" providerId="ADAL" clId="{0DD5EC9E-BB6E-48E0-98F0-83243A06B367}" dt="2024-09-18T16:29:08.874" v="773" actId="14100"/>
          <ac:spMkLst>
            <pc:docMk/>
            <pc:sldMk cId="3631074318" sldId="289"/>
            <ac:spMk id="4" creationId="{B3086458-5F82-BB15-2E4D-B9197951E936}"/>
          </ac:spMkLst>
        </pc:spChg>
        <pc:graphicFrameChg chg="add mod modGraphic">
          <ac:chgData name="Skyla Moffett" userId="566b70b5-1d19-481f-b7de-3d7490019040" providerId="ADAL" clId="{0DD5EC9E-BB6E-48E0-98F0-83243A06B367}" dt="2024-09-18T16:29:02.326" v="772" actId="14100"/>
          <ac:graphicFrameMkLst>
            <pc:docMk/>
            <pc:sldMk cId="3631074318" sldId="289"/>
            <ac:graphicFrameMk id="5" creationId="{11D74954-C64B-7FC4-11D0-4B45195A8422}"/>
          </ac:graphicFrameMkLst>
        </pc:graphicFrameChg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3871474292" sldId="290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64959493" sldId="291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1874734508" sldId="292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1624002301" sldId="293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872188447" sldId="294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1437980587" sldId="295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2434277647" sldId="296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64912354" sldId="297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1756030320" sldId="298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81344775" sldId="299"/>
        </pc:sldMkLst>
      </pc:sldChg>
      <pc:sldChg chg="del">
        <pc:chgData name="Skyla Moffett" userId="566b70b5-1d19-481f-b7de-3d7490019040" providerId="ADAL" clId="{0DD5EC9E-BB6E-48E0-98F0-83243A06B367}" dt="2024-09-18T16:17:00.069" v="7" actId="2696"/>
        <pc:sldMkLst>
          <pc:docMk/>
          <pc:sldMk cId="460345928" sldId="300"/>
        </pc:sldMkLst>
      </pc:sldChg>
      <pc:sldMasterChg chg="modSldLayout">
        <pc:chgData name="Skyla Moffett" userId="566b70b5-1d19-481f-b7de-3d7490019040" providerId="ADAL" clId="{0DD5EC9E-BB6E-48E0-98F0-83243A06B367}" dt="2024-09-18T16:19:00.699" v="75"/>
        <pc:sldMasterMkLst>
          <pc:docMk/>
          <pc:sldMasterMk cId="3237831869" sldId="2147483648"/>
        </pc:sldMasterMkLst>
        <pc:sldLayoutChg chg="addSp delSp modSp mod">
          <pc:chgData name="Skyla Moffett" userId="566b70b5-1d19-481f-b7de-3d7490019040" providerId="ADAL" clId="{0DD5EC9E-BB6E-48E0-98F0-83243A06B367}" dt="2024-09-18T16:19:00.699" v="75"/>
          <pc:sldLayoutMkLst>
            <pc:docMk/>
            <pc:sldMasterMk cId="3237831869" sldId="2147483648"/>
            <pc:sldLayoutMk cId="3951363852" sldId="2147483660"/>
          </pc:sldLayoutMkLst>
          <pc:picChg chg="add mod">
            <ac:chgData name="Skyla Moffett" userId="566b70b5-1d19-481f-b7de-3d7490019040" providerId="ADAL" clId="{0DD5EC9E-BB6E-48E0-98F0-83243A06B367}" dt="2024-09-18T16:19:00.699" v="75"/>
            <ac:picMkLst>
              <pc:docMk/>
              <pc:sldMasterMk cId="3237831869" sldId="2147483648"/>
              <pc:sldLayoutMk cId="3951363852" sldId="2147483660"/>
              <ac:picMk id="3" creationId="{039AB7E2-551D-92C0-DC1B-22F0B4645D6E}"/>
            </ac:picMkLst>
          </pc:picChg>
          <pc:picChg chg="del">
            <ac:chgData name="Skyla Moffett" userId="566b70b5-1d19-481f-b7de-3d7490019040" providerId="ADAL" clId="{0DD5EC9E-BB6E-48E0-98F0-83243A06B367}" dt="2024-09-18T16:18:46.413" v="74" actId="21"/>
            <ac:picMkLst>
              <pc:docMk/>
              <pc:sldMasterMk cId="3237831869" sldId="2147483648"/>
              <pc:sldLayoutMk cId="3951363852" sldId="2147483660"/>
              <ac:picMk id="4" creationId="{E17BFEF0-FA68-4298-7148-16C4767E70AF}"/>
            </ac:picMkLst>
          </pc:picChg>
        </pc:sldLayoutChg>
      </pc:sldMasterChg>
    </pc:docChg>
  </pc:docChgLst>
  <pc:docChgLst>
    <pc:chgData name="Allen Jacobson" userId="edd6f2eb-6dee-464f-9749-6cde3cb7a876" providerId="ADAL" clId="{D2026575-FD23-4674-BF0F-7E585456670C}"/>
    <pc:docChg chg="custSel addSld delSld modSld sldOrd modMainMaster">
      <pc:chgData name="Allen Jacobson" userId="edd6f2eb-6dee-464f-9749-6cde3cb7a876" providerId="ADAL" clId="{D2026575-FD23-4674-BF0F-7E585456670C}" dt="2024-09-09T14:29:38.713" v="13" actId="680"/>
      <pc:docMkLst>
        <pc:docMk/>
      </pc:docMkLst>
      <pc:sldChg chg="addSp modSp">
        <pc:chgData name="Allen Jacobson" userId="edd6f2eb-6dee-464f-9749-6cde3cb7a876" providerId="ADAL" clId="{D2026575-FD23-4674-BF0F-7E585456670C}" dt="2024-09-09T14:11:50.346" v="1"/>
        <pc:sldMkLst>
          <pc:docMk/>
          <pc:sldMk cId="1883756840" sldId="284"/>
        </pc:sldMkLst>
        <pc:spChg chg="add mod">
          <ac:chgData name="Allen Jacobson" userId="edd6f2eb-6dee-464f-9749-6cde3cb7a876" providerId="ADAL" clId="{D2026575-FD23-4674-BF0F-7E585456670C}" dt="2024-09-09T14:11:50.346" v="1"/>
          <ac:spMkLst>
            <pc:docMk/>
            <pc:sldMk cId="1883756840" sldId="284"/>
            <ac:spMk id="3" creationId="{C4400011-7C7C-69E8-D93E-F2D68ED0DC16}"/>
          </ac:spMkLst>
        </pc:spChg>
      </pc:sldChg>
      <pc:sldChg chg="new ord">
        <pc:chgData name="Allen Jacobson" userId="edd6f2eb-6dee-464f-9749-6cde3cb7a876" providerId="ADAL" clId="{D2026575-FD23-4674-BF0F-7E585456670C}" dt="2024-09-09T14:12:19.124" v="6"/>
        <pc:sldMkLst>
          <pc:docMk/>
          <pc:sldMk cId="2307746695" sldId="285"/>
        </pc:sldMkLst>
      </pc:sldChg>
      <pc:sldChg chg="new">
        <pc:chgData name="Allen Jacobson" userId="edd6f2eb-6dee-464f-9749-6cde3cb7a876" providerId="ADAL" clId="{D2026575-FD23-4674-BF0F-7E585456670C}" dt="2024-09-09T14:12:01.360" v="3" actId="680"/>
        <pc:sldMkLst>
          <pc:docMk/>
          <pc:sldMk cId="428673821" sldId="286"/>
        </pc:sldMkLst>
      </pc:sldChg>
      <pc:sldChg chg="new del">
        <pc:chgData name="Allen Jacobson" userId="edd6f2eb-6dee-464f-9749-6cde3cb7a876" providerId="ADAL" clId="{D2026575-FD23-4674-BF0F-7E585456670C}" dt="2024-09-09T14:12:20.841" v="7" actId="47"/>
        <pc:sldMkLst>
          <pc:docMk/>
          <pc:sldMk cId="1368961213" sldId="287"/>
        </pc:sldMkLst>
      </pc:sldChg>
      <pc:sldChg chg="new">
        <pc:chgData name="Allen Jacobson" userId="edd6f2eb-6dee-464f-9749-6cde3cb7a876" providerId="ADAL" clId="{D2026575-FD23-4674-BF0F-7E585456670C}" dt="2024-09-09T14:29:38.713" v="13" actId="680"/>
        <pc:sldMkLst>
          <pc:docMk/>
          <pc:sldMk cId="3441284698" sldId="287"/>
        </pc:sldMkLst>
      </pc:sldChg>
      <pc:sldMasterChg chg="addSldLayout modSldLayout sldLayoutOrd">
        <pc:chgData name="Allen Jacobson" userId="edd6f2eb-6dee-464f-9749-6cde3cb7a876" providerId="ADAL" clId="{D2026575-FD23-4674-BF0F-7E585456670C}" dt="2024-09-09T14:29:29.713" v="12"/>
        <pc:sldMasterMkLst>
          <pc:docMk/>
          <pc:sldMasterMk cId="3237831869" sldId="2147483648"/>
        </pc:sldMasterMkLst>
        <pc:sldLayoutChg chg="addSp modSp">
          <pc:chgData name="Allen Jacobson" userId="edd6f2eb-6dee-464f-9749-6cde3cb7a876" providerId="ADAL" clId="{D2026575-FD23-4674-BF0F-7E585456670C}" dt="2024-09-09T14:11:13.910" v="0"/>
          <pc:sldLayoutMkLst>
            <pc:docMk/>
            <pc:sldMasterMk cId="3237831869" sldId="2147483648"/>
            <pc:sldLayoutMk cId="3951363852" sldId="2147483660"/>
          </pc:sldLayoutMkLst>
          <pc:spChg chg="add mod">
            <ac:chgData name="Allen Jacobson" userId="edd6f2eb-6dee-464f-9749-6cde3cb7a876" providerId="ADAL" clId="{D2026575-FD23-4674-BF0F-7E585456670C}" dt="2024-09-09T14:11:13.910" v="0"/>
            <ac:spMkLst>
              <pc:docMk/>
              <pc:sldMasterMk cId="3237831869" sldId="2147483648"/>
              <pc:sldLayoutMk cId="3951363852" sldId="2147483660"/>
              <ac:spMk id="2" creationId="{16240A8C-7E09-87A5-586F-8C9953B59F8C}"/>
            </ac:spMkLst>
          </pc:spChg>
        </pc:sldLayoutChg>
        <pc:sldLayoutChg chg="addSp delSp modSp add mod ord modTransition">
          <pc:chgData name="Allen Jacobson" userId="edd6f2eb-6dee-464f-9749-6cde3cb7a876" providerId="ADAL" clId="{D2026575-FD23-4674-BF0F-7E585456670C}" dt="2024-09-09T14:29:29.713" v="12"/>
          <pc:sldLayoutMkLst>
            <pc:docMk/>
            <pc:sldMasterMk cId="3237831869" sldId="2147483648"/>
            <pc:sldLayoutMk cId="1756557362" sldId="2147483665"/>
          </pc:sldLayoutMkLst>
          <pc:spChg chg="add mod">
            <ac:chgData name="Allen Jacobson" userId="edd6f2eb-6dee-464f-9749-6cde3cb7a876" providerId="ADAL" clId="{D2026575-FD23-4674-BF0F-7E585456670C}" dt="2024-09-09T14:29:29.713" v="12"/>
            <ac:spMkLst>
              <pc:docMk/>
              <pc:sldMasterMk cId="3237831869" sldId="2147483648"/>
              <pc:sldLayoutMk cId="1756557362" sldId="2147483665"/>
              <ac:spMk id="2" creationId="{0C2DAEC6-0412-03E1-6B36-F6D62245F94A}"/>
            </ac:spMkLst>
          </pc:spChg>
          <pc:spChg chg="add mod">
            <ac:chgData name="Allen Jacobson" userId="edd6f2eb-6dee-464f-9749-6cde3cb7a876" providerId="ADAL" clId="{D2026575-FD23-4674-BF0F-7E585456670C}" dt="2024-09-09T14:29:29.713" v="12"/>
            <ac:spMkLst>
              <pc:docMk/>
              <pc:sldMasterMk cId="3237831869" sldId="2147483648"/>
              <pc:sldLayoutMk cId="1756557362" sldId="2147483665"/>
              <ac:spMk id="4" creationId="{EC4BBECB-6AE2-6740-7A37-DA6417A008E4}"/>
            </ac:spMkLst>
          </pc:spChg>
          <pc:spChg chg="del">
            <ac:chgData name="Allen Jacobson" userId="edd6f2eb-6dee-464f-9749-6cde3cb7a876" providerId="ADAL" clId="{D2026575-FD23-4674-BF0F-7E585456670C}" dt="2024-09-09T14:29:29.291" v="11" actId="478"/>
            <ac:spMkLst>
              <pc:docMk/>
              <pc:sldMasterMk cId="3237831869" sldId="2147483648"/>
              <pc:sldLayoutMk cId="1756557362" sldId="2147483665"/>
              <ac:spMk id="11" creationId="{18439923-8080-BFA1-ABD9-3AAF85CA1846}"/>
            </ac:spMkLst>
          </pc:spChg>
          <pc:picChg chg="del">
            <ac:chgData name="Allen Jacobson" userId="edd6f2eb-6dee-464f-9749-6cde3cb7a876" providerId="ADAL" clId="{D2026575-FD23-4674-BF0F-7E585456670C}" dt="2024-09-09T14:29:08.843" v="10" actId="478"/>
            <ac:picMkLst>
              <pc:docMk/>
              <pc:sldMasterMk cId="3237831869" sldId="2147483648"/>
              <pc:sldLayoutMk cId="1756557362" sldId="2147483665"/>
              <ac:picMk id="3" creationId="{AC514692-4913-88A0-8B43-33EE0787FCB2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B6C328-C42E-4160-923B-5DB49B776EED}" type="datetimeFigureOut">
              <a:rPr lang="en-US" smtClean="0"/>
              <a:t>9/19/2024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D0974-E3D0-4C63-B1BF-D16E28E7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81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550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Teacher: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Hand out the Imagine assignment to be completed at home and collected during the next class.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D0974-E3D0-4C63-B1BF-D16E28E770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67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>
            <a:extLst>
              <a:ext uri="{FF2B5EF4-FFF2-40B4-BE49-F238E27FC236}">
                <a16:creationId xmlns:a16="http://schemas.microsoft.com/office/drawing/2014/main" id="{1CAF50B8-D107-0ED9-C9A2-CA7F255417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82296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800000"/>
              </a:highlight>
            </a:endParaRP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CF2F6BF5-74D5-FCCC-4F3F-5A0CDE714C3F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7591425" y="-14515"/>
            <a:ext cx="4600575" cy="6872515"/>
          </a:xfrm>
          <a:custGeom>
            <a:avLst/>
            <a:gdLst>
              <a:gd name="connsiteX0" fmla="*/ 0 w 4572000"/>
              <a:gd name="connsiteY0" fmla="*/ 0 h 6858000"/>
              <a:gd name="connsiteX1" fmla="*/ 4572000 w 4572000"/>
              <a:gd name="connsiteY1" fmla="*/ 0 h 6858000"/>
              <a:gd name="connsiteX2" fmla="*/ 4572000 w 4572000"/>
              <a:gd name="connsiteY2" fmla="*/ 6858000 h 6858000"/>
              <a:gd name="connsiteX3" fmla="*/ 0 w 4572000"/>
              <a:gd name="connsiteY3" fmla="*/ 6858000 h 6858000"/>
              <a:gd name="connsiteX4" fmla="*/ 0 w 4572000"/>
              <a:gd name="connsiteY4" fmla="*/ 0 h 6858000"/>
              <a:gd name="connsiteX0" fmla="*/ 725715 w 4572000"/>
              <a:gd name="connsiteY0" fmla="*/ 0 h 6872515"/>
              <a:gd name="connsiteX1" fmla="*/ 4572000 w 4572000"/>
              <a:gd name="connsiteY1" fmla="*/ 14515 h 6872515"/>
              <a:gd name="connsiteX2" fmla="*/ 4572000 w 4572000"/>
              <a:gd name="connsiteY2" fmla="*/ 6872515 h 6872515"/>
              <a:gd name="connsiteX3" fmla="*/ 0 w 4572000"/>
              <a:gd name="connsiteY3" fmla="*/ 6872515 h 6872515"/>
              <a:gd name="connsiteX4" fmla="*/ 725715 w 4572000"/>
              <a:gd name="connsiteY4" fmla="*/ 0 h 687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872515">
                <a:moveTo>
                  <a:pt x="725715" y="0"/>
                </a:moveTo>
                <a:lnTo>
                  <a:pt x="4572000" y="14515"/>
                </a:lnTo>
                <a:lnTo>
                  <a:pt x="4572000" y="6872515"/>
                </a:lnTo>
                <a:lnTo>
                  <a:pt x="0" y="6872515"/>
                </a:lnTo>
                <a:lnTo>
                  <a:pt x="725715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38236C0-FF2B-ACB4-0D16-96212DF5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657475"/>
            <a:ext cx="7266214" cy="146636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1C3B50E-1AAE-FB87-B383-F689D8F931F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8625"/>
            <a:ext cx="6989532" cy="10382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56EB23-06B9-CDB9-DCA6-294DF9D95D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12" y="5462407"/>
            <a:ext cx="2189516" cy="9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6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2DAEC6-0412-03E1-6B36-F6D62245F9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8269" y="3081404"/>
            <a:ext cx="11635462" cy="826718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Subtitle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EC4BBECB-6AE2-6740-7A37-DA6417A008E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26A73188-35B0-4568-ABA9-135BE372F85A}" type="slidenum">
              <a:rPr lang="en-US" sz="1400" smtClean="0"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55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8A553A81-4490-5718-3E32-2E18A2477D83}"/>
              </a:ext>
            </a:extLst>
          </p:cNvPr>
          <p:cNvSpPr/>
          <p:nvPr userDrawn="1"/>
        </p:nvSpPr>
        <p:spPr>
          <a:xfrm>
            <a:off x="0" y="5705475"/>
            <a:ext cx="12192000" cy="1152524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D31A6A4D-1892-9F57-CB02-17D046A234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75" y="5952750"/>
            <a:ext cx="1557274" cy="69200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240A8C-7E09-87A5-586F-8C9953B59F8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09780" y="5281425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039AB7E2-551D-92C0-DC1B-22F0B4645D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38" y="5879135"/>
            <a:ext cx="841760" cy="80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363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58926730-069F-1B8D-E1FD-633F75E2459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73884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4114F69-C4A1-B9BE-8E02-80D0BE049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301626"/>
            <a:ext cx="104140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3E74F93-1941-77D6-7F23-A65ED4950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9400" y="1524000"/>
            <a:ext cx="5664198" cy="46529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6C67B54-E0CF-36EF-E91C-4846D6AE07C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43646" y="1524000"/>
            <a:ext cx="4320262" cy="4652963"/>
          </a:xfrm>
          <a:custGeom>
            <a:avLst/>
            <a:gdLst>
              <a:gd name="connsiteX0" fmla="*/ 0 w 3939262"/>
              <a:gd name="connsiteY0" fmla="*/ 0 h 4652963"/>
              <a:gd name="connsiteX1" fmla="*/ 3939262 w 3939262"/>
              <a:gd name="connsiteY1" fmla="*/ 0 h 4652963"/>
              <a:gd name="connsiteX2" fmla="*/ 3939262 w 3939262"/>
              <a:gd name="connsiteY2" fmla="*/ 4652963 h 4652963"/>
              <a:gd name="connsiteX3" fmla="*/ 0 w 3939262"/>
              <a:gd name="connsiteY3" fmla="*/ 4652963 h 4652963"/>
              <a:gd name="connsiteX4" fmla="*/ 0 w 3939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9392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  <a:gd name="connsiteX0" fmla="*/ 0 w 4320262"/>
              <a:gd name="connsiteY0" fmla="*/ 0 h 4652963"/>
              <a:gd name="connsiteX1" fmla="*/ 4320262 w 4320262"/>
              <a:gd name="connsiteY1" fmla="*/ 0 h 4652963"/>
              <a:gd name="connsiteX2" fmla="*/ 3545562 w 4320262"/>
              <a:gd name="connsiteY2" fmla="*/ 4652963 h 4652963"/>
              <a:gd name="connsiteX3" fmla="*/ 0 w 4320262"/>
              <a:gd name="connsiteY3" fmla="*/ 4652963 h 4652963"/>
              <a:gd name="connsiteX4" fmla="*/ 0 w 4320262"/>
              <a:gd name="connsiteY4" fmla="*/ 0 h 465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0262" h="4652963">
                <a:moveTo>
                  <a:pt x="0" y="0"/>
                </a:moveTo>
                <a:lnTo>
                  <a:pt x="4320262" y="0"/>
                </a:lnTo>
                <a:lnTo>
                  <a:pt x="3545562" y="4652963"/>
                </a:lnTo>
                <a:lnTo>
                  <a:pt x="0" y="4652963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210C440F-91AF-770C-C626-191B7731084A}"/>
              </a:ext>
            </a:extLst>
          </p:cNvPr>
          <p:cNvSpPr/>
          <p:nvPr userDrawn="1"/>
        </p:nvSpPr>
        <p:spPr>
          <a:xfrm rot="10800000">
            <a:off x="9911272" y="0"/>
            <a:ext cx="2184399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3872611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387261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000">
                <a:srgbClr val="0073B5"/>
              </a:gs>
              <a:gs pos="100000">
                <a:srgbClr val="5C791B">
                  <a:tint val="23500"/>
                  <a:satMod val="16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6126E09-49CB-CBB3-03C9-18CBD0EDD97A}"/>
              </a:ext>
            </a:extLst>
          </p:cNvPr>
          <p:cNvSpPr/>
          <p:nvPr userDrawn="1"/>
        </p:nvSpPr>
        <p:spPr>
          <a:xfrm rot="10800000">
            <a:off x="10007600" y="0"/>
            <a:ext cx="2184400" cy="6858000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  <a:gd name="connsiteX0" fmla="*/ 0 w 15448987"/>
              <a:gd name="connsiteY0" fmla="*/ 12700 h 6870700"/>
              <a:gd name="connsiteX1" fmla="*/ 15448987 w 15448987"/>
              <a:gd name="connsiteY1" fmla="*/ 0 h 6870700"/>
              <a:gd name="connsiteX2" fmla="*/ 7607030 w 15448987"/>
              <a:gd name="connsiteY2" fmla="*/ 6870700 h 6870700"/>
              <a:gd name="connsiteX3" fmla="*/ 0 w 15448987"/>
              <a:gd name="connsiteY3" fmla="*/ 6870700 h 6870700"/>
              <a:gd name="connsiteX4" fmla="*/ 0 w 15448987"/>
              <a:gd name="connsiteY4" fmla="*/ 12700 h 6870700"/>
              <a:gd name="connsiteX0" fmla="*/ 0 w 34309983"/>
              <a:gd name="connsiteY0" fmla="*/ 38100 h 6896100"/>
              <a:gd name="connsiteX1" fmla="*/ 34309983 w 34309983"/>
              <a:gd name="connsiteY1" fmla="*/ 0 h 6896100"/>
              <a:gd name="connsiteX2" fmla="*/ 7607030 w 34309983"/>
              <a:gd name="connsiteY2" fmla="*/ 6896100 h 6896100"/>
              <a:gd name="connsiteX3" fmla="*/ 0 w 34309983"/>
              <a:gd name="connsiteY3" fmla="*/ 6896100 h 6896100"/>
              <a:gd name="connsiteX4" fmla="*/ 0 w 34309983"/>
              <a:gd name="connsiteY4" fmla="*/ 38100 h 6896100"/>
              <a:gd name="connsiteX0" fmla="*/ 0 w 34309983"/>
              <a:gd name="connsiteY0" fmla="*/ 0 h 6858000"/>
              <a:gd name="connsiteX1" fmla="*/ 34309983 w 34309983"/>
              <a:gd name="connsiteY1" fmla="*/ 0 h 6858000"/>
              <a:gd name="connsiteX2" fmla="*/ 7607030 w 34309983"/>
              <a:gd name="connsiteY2" fmla="*/ 6858000 h 6858000"/>
              <a:gd name="connsiteX3" fmla="*/ 0 w 34309983"/>
              <a:gd name="connsiteY3" fmla="*/ 6858000 h 6858000"/>
              <a:gd name="connsiteX4" fmla="*/ 0 w 34309983"/>
              <a:gd name="connsiteY4" fmla="*/ 0 h 6858000"/>
              <a:gd name="connsiteX0" fmla="*/ 0 w 46883980"/>
              <a:gd name="connsiteY0" fmla="*/ 50800 h 6858000"/>
              <a:gd name="connsiteX1" fmla="*/ 46883980 w 46883980"/>
              <a:gd name="connsiteY1" fmla="*/ 0 h 6858000"/>
              <a:gd name="connsiteX2" fmla="*/ 20181027 w 46883980"/>
              <a:gd name="connsiteY2" fmla="*/ 6858000 h 6858000"/>
              <a:gd name="connsiteX3" fmla="*/ 12573997 w 46883980"/>
              <a:gd name="connsiteY3" fmla="*/ 6858000 h 6858000"/>
              <a:gd name="connsiteX4" fmla="*/ 0 w 46883980"/>
              <a:gd name="connsiteY4" fmla="*/ 50800 h 68580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13831397 w 48141380"/>
              <a:gd name="connsiteY3" fmla="*/ 6858000 h 6858000"/>
              <a:gd name="connsiteX4" fmla="*/ 0 w 48141380"/>
              <a:gd name="connsiteY4" fmla="*/ 12700 h 6858000"/>
              <a:gd name="connsiteX0" fmla="*/ 0 w 48141380"/>
              <a:gd name="connsiteY0" fmla="*/ 12700 h 6896100"/>
              <a:gd name="connsiteX1" fmla="*/ 48141380 w 48141380"/>
              <a:gd name="connsiteY1" fmla="*/ 0 h 6896100"/>
              <a:gd name="connsiteX2" fmla="*/ 21438427 w 48141380"/>
              <a:gd name="connsiteY2" fmla="*/ 6858000 h 6896100"/>
              <a:gd name="connsiteX3" fmla="*/ 0 w 48141380"/>
              <a:gd name="connsiteY3" fmla="*/ 6896100 h 6896100"/>
              <a:gd name="connsiteX4" fmla="*/ 0 w 48141380"/>
              <a:gd name="connsiteY4" fmla="*/ 12700 h 6896100"/>
              <a:gd name="connsiteX0" fmla="*/ 0 w 48141380"/>
              <a:gd name="connsiteY0" fmla="*/ 1270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1270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419133 w 48141380"/>
              <a:gd name="connsiteY3" fmla="*/ 68453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6286999 w 48141380"/>
              <a:gd name="connsiteY3" fmla="*/ 6654800 h 6858000"/>
              <a:gd name="connsiteX4" fmla="*/ 0 w 48141380"/>
              <a:gd name="connsiteY4" fmla="*/ 0 h 6858000"/>
              <a:gd name="connsiteX0" fmla="*/ 0 w 48141380"/>
              <a:gd name="connsiteY0" fmla="*/ 0 h 6858000"/>
              <a:gd name="connsiteX1" fmla="*/ 48141380 w 48141380"/>
              <a:gd name="connsiteY1" fmla="*/ 0 h 6858000"/>
              <a:gd name="connsiteX2" fmla="*/ 21438427 w 48141380"/>
              <a:gd name="connsiteY2" fmla="*/ 6858000 h 6858000"/>
              <a:gd name="connsiteX3" fmla="*/ 0 w 48141380"/>
              <a:gd name="connsiteY3" fmla="*/ 6858000 h 6858000"/>
              <a:gd name="connsiteX4" fmla="*/ 0 w 4814138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41380" h="6858000">
                <a:moveTo>
                  <a:pt x="0" y="0"/>
                </a:moveTo>
                <a:lnTo>
                  <a:pt x="48141380" y="0"/>
                </a:lnTo>
                <a:lnTo>
                  <a:pt x="214384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D24A7738-99E7-A575-1645-BC3308CE28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80" y="5441692"/>
            <a:ext cx="1165289" cy="11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24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AFC56AA4-366D-EA5B-A32A-211192054CF3}"/>
              </a:ext>
            </a:extLst>
          </p:cNvPr>
          <p:cNvSpPr/>
          <p:nvPr userDrawn="1"/>
        </p:nvSpPr>
        <p:spPr>
          <a:xfrm rot="10800000" flipV="1">
            <a:off x="10007600" y="328"/>
            <a:ext cx="2184400" cy="1133328"/>
          </a:xfrm>
          <a:custGeom>
            <a:avLst/>
            <a:gdLst>
              <a:gd name="connsiteX0" fmla="*/ 0 w 7607030"/>
              <a:gd name="connsiteY0" fmla="*/ 0 h 6858000"/>
              <a:gd name="connsiteX1" fmla="*/ 7607030 w 7607030"/>
              <a:gd name="connsiteY1" fmla="*/ 0 h 6858000"/>
              <a:gd name="connsiteX2" fmla="*/ 7607030 w 7607030"/>
              <a:gd name="connsiteY2" fmla="*/ 6858000 h 6858000"/>
              <a:gd name="connsiteX3" fmla="*/ 0 w 7607030"/>
              <a:gd name="connsiteY3" fmla="*/ 6858000 h 6858000"/>
              <a:gd name="connsiteX4" fmla="*/ 0 w 7607030"/>
              <a:gd name="connsiteY4" fmla="*/ 0 h 6858000"/>
              <a:gd name="connsiteX0" fmla="*/ 0 w 8323722"/>
              <a:gd name="connsiteY0" fmla="*/ 0 h 6858000"/>
              <a:gd name="connsiteX1" fmla="*/ 8323722 w 8323722"/>
              <a:gd name="connsiteY1" fmla="*/ 0 h 6858000"/>
              <a:gd name="connsiteX2" fmla="*/ 7607030 w 8323722"/>
              <a:gd name="connsiteY2" fmla="*/ 6858000 h 6858000"/>
              <a:gd name="connsiteX3" fmla="*/ 0 w 8323722"/>
              <a:gd name="connsiteY3" fmla="*/ 6858000 h 6858000"/>
              <a:gd name="connsiteX4" fmla="*/ 0 w 832372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3722" h="6858000">
                <a:moveTo>
                  <a:pt x="0" y="0"/>
                </a:moveTo>
                <a:lnTo>
                  <a:pt x="8323722" y="0"/>
                </a:lnTo>
                <a:lnTo>
                  <a:pt x="760703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5824D23E-E6BD-DE24-AFF4-7A829EA01AD4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40DC069-BF88-8198-F2FA-FE8E8046FC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301626"/>
            <a:ext cx="9588500" cy="748966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Now what?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9AEB02D3-29CF-B433-5B59-ADB91F875A8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77138" y="1341139"/>
            <a:ext cx="11726624" cy="4942701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Download our Basic Trade Skills Concepts Guide: https://www.realityworks.com/trade-skills-implementation-page/</a:t>
            </a:r>
          </a:p>
          <a:p>
            <a:pPr lvl="0"/>
            <a:r>
              <a:rPr lang="en-US" dirty="0"/>
              <a:t>Request a consultation by completing this free form (or scanning the code) ___</a:t>
            </a:r>
          </a:p>
          <a:p>
            <a:pPr lvl="0"/>
            <a:r>
              <a:rPr lang="en-US" dirty="0"/>
              <a:t>Enter our Welding Month Giveaway: https://www.realityworks.com/were-celebrating-national-welding-month-with-a-giveaway/ </a:t>
            </a:r>
          </a:p>
          <a:p>
            <a:pPr lvl="0"/>
            <a:r>
              <a:rPr lang="en-US" dirty="0"/>
              <a:t>Contact us with questions!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C3FF63EC-884B-A9D4-1715-2A0512DB4F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30" y="226576"/>
            <a:ext cx="1513920" cy="6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1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D134738-AB0F-D336-EB4F-F76FF30F94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3B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8439923-8080-BFA1-ABD9-3AAF85CA18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400" y="714438"/>
            <a:ext cx="11635462" cy="2540098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For more information please contact </a:t>
            </a:r>
            <a:br>
              <a:rPr lang="en-US" dirty="0"/>
            </a:br>
            <a:r>
              <a:rPr lang="en-US" dirty="0"/>
              <a:t>Realityworks, Inc. through email at information@realityworks.com </a:t>
            </a:r>
            <a:br>
              <a:rPr lang="en-US" dirty="0"/>
            </a:br>
            <a:r>
              <a:rPr lang="en-US" dirty="0"/>
              <a:t>or call toll free at 800.830.1416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C514692-4913-88A0-8B43-33EE0787FC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903" y="3847797"/>
            <a:ext cx="4520193" cy="200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7831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55" r:id="rId4"/>
    <p:sldLayoutId id="2147483664" r:id="rId5"/>
    <p:sldLayoutId id="2147483658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6CE891-02CB-0048-9344-16989842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294" y="2766763"/>
            <a:ext cx="5359593" cy="1466364"/>
          </a:xfrm>
        </p:spPr>
        <p:txBody>
          <a:bodyPr/>
          <a:lstStyle/>
          <a:p>
            <a:r>
              <a:rPr lang="en-US" b="1" i="0" u="none" strike="noStrike" dirty="0">
                <a:effectLst/>
                <a:latin typeface="Arial" panose="020B0604020202020204" pitchFamily="34" charset="0"/>
              </a:rPr>
              <a:t>Sexual Wellness and the Law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6F97433-FF1A-56A0-C3C7-1071214EB255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00294" y="4233127"/>
            <a:ext cx="6989532" cy="10382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err="1"/>
              <a:t>RealCare</a:t>
            </a:r>
            <a:r>
              <a:rPr lang="en-US" sz="2400" dirty="0"/>
              <a:t> Program: Life Skills and Healthy Choices for Middle School Students Curriculum</a:t>
            </a:r>
          </a:p>
        </p:txBody>
      </p:sp>
      <p:pic>
        <p:nvPicPr>
          <p:cNvPr id="4" name="Picture Placeholder 3" descr="Gavel resting on block">
            <a:extLst>
              <a:ext uri="{FF2B5EF4-FFF2-40B4-BE49-F238E27FC236}">
                <a16:creationId xmlns:a16="http://schemas.microsoft.com/office/drawing/2014/main" id="{C8D33DD1-C7DF-65C2-1501-0A0D8603F29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5" r="19373"/>
          <a:stretch/>
        </p:blipFill>
        <p:spPr>
          <a:xfrm>
            <a:off x="7489827" y="-166287"/>
            <a:ext cx="4702174" cy="7024287"/>
          </a:xfrm>
        </p:spPr>
      </p:pic>
      <p:pic>
        <p:nvPicPr>
          <p:cNvPr id="5" name="Picture 4" descr="A white circle with black text&#10;&#10;Description automatically generated">
            <a:extLst>
              <a:ext uri="{FF2B5EF4-FFF2-40B4-BE49-F238E27FC236}">
                <a16:creationId xmlns:a16="http://schemas.microsoft.com/office/drawing/2014/main" id="{A866C566-398C-2CBC-2BB6-F27E3F626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67" y="449503"/>
            <a:ext cx="2105653" cy="201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802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E94E1F-9CCA-9E52-852B-E8BF45B7C7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2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C965E9-3777-3EE6-FC2D-E10CC5BF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Wellness Wheel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E7E3BD-D698-D5F5-72D9-2E51DB2DC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38" y="1341139"/>
            <a:ext cx="8160692" cy="4942701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ct val="20000"/>
              </a:spcBef>
              <a:spcAft>
                <a:spcPts val="1200"/>
              </a:spcAft>
              <a:buNone/>
            </a:pPr>
            <a:r>
              <a:rPr lang="en-US" sz="2000" b="1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Instructions: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Students will be divided into 5 groups. Each group will be assigned a different dimension on the wellness wheel.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Brainstorm and write 4 consequences of early sexual activity/intercourse that relate to the wellness dimension you are assigned.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Once complete, your group will assign one “</a:t>
            </a:r>
            <a:r>
              <a:rPr lang="en-US" sz="2000" b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traveler</a:t>
            </a:r>
            <a:r>
              <a:rPr lang="en-US" sz="2000" b="0" i="1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US" sz="2000" b="0" i="1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move from group to group and share their specific wellness dimension consequences.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The new group members record the traveler’s consequences, then share their information about their dimension with the traveler who will write this information onto their own wellness wheel sheet. </a:t>
            </a:r>
          </a:p>
          <a:p>
            <a:pPr marL="342900" indent="-342900" fontAlgn="base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b="0" i="0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Travelers will rotate every 2 minutes to exchange information with a new group.</a:t>
            </a:r>
          </a:p>
          <a:p>
            <a:endParaRPr lang="en-US" dirty="0"/>
          </a:p>
        </p:txBody>
      </p:sp>
      <p:pic>
        <p:nvPicPr>
          <p:cNvPr id="5" name="Picture 2" descr="A circular chart with text&#10;&#10;Description automatically generated with medium confidence">
            <a:extLst>
              <a:ext uri="{FF2B5EF4-FFF2-40B4-BE49-F238E27FC236}">
                <a16:creationId xmlns:a16="http://schemas.microsoft.com/office/drawing/2014/main" id="{2B9CDBFB-9934-5AB3-530B-72D48622C5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5"/>
          <a:stretch/>
        </p:blipFill>
        <p:spPr bwMode="auto">
          <a:xfrm>
            <a:off x="8284657" y="1793190"/>
            <a:ext cx="3907343" cy="3946708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0756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E4A9CD-D8AA-90CA-58FB-A999005E7D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60562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r"/>
            <a:fld id="{26A73188-35B0-4568-ABA9-135BE372F85A}" type="slidenum">
              <a:rPr lang="en-US" sz="1400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3</a:t>
            </a:fld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7D9AAEA-1261-ACA2-97DF-341B0D2FE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Imagine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C2E978-734F-3725-6CBE-E22EAF13B2B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0" indent="0" rtl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Imagine you are 16 and in 10</a:t>
            </a:r>
            <a:r>
              <a:rPr lang="en-US" sz="2400" b="0" i="0" u="none" strike="noStrike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grade. You just found out that either you are pregnant or you got someone pregnant. </a:t>
            </a:r>
            <a:r>
              <a:rPr lang="en-US" sz="24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Think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of some of the issues you would have to consider and write about what you would do and how you would feel about each one:</a:t>
            </a:r>
            <a:endParaRPr lang="en-US" sz="2400" b="0" dirty="0">
              <a:effectLst/>
            </a:endParaRPr>
          </a:p>
          <a:p>
            <a:pPr marL="114300" indent="0" algn="just" rtl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1.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</a:t>
            </a:r>
            <a:br>
              <a:rPr lang="en-US" sz="2400" b="0" dirty="0">
                <a:effectLst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2.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</a:t>
            </a:r>
            <a:br>
              <a:rPr lang="en-US" sz="2400" b="0" dirty="0">
                <a:effectLst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3.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</a:t>
            </a:r>
            <a:br>
              <a:rPr lang="en-US" sz="2400" b="0" dirty="0">
                <a:effectLst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4.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</a:t>
            </a:r>
            <a:br>
              <a:rPr lang="en-US" sz="2400" b="0" dirty="0">
                <a:effectLst/>
              </a:rPr>
            </a:b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5.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</a:t>
            </a:r>
            <a:br>
              <a:rPr lang="en-US" sz="2400" b="0" dirty="0">
                <a:effectLst/>
              </a:rPr>
            </a:br>
            <a:endParaRPr lang="en-US" sz="2400" b="0" dirty="0">
              <a:effectLst/>
            </a:endParaRPr>
          </a:p>
          <a:p>
            <a:pPr marL="114300" indent="0" rtl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Imagine you are 18 and a virgin (sexually abstinent). Explain what responsibilities you took and decisions you had to make so that you remained a virgin. </a:t>
            </a:r>
            <a:endParaRPr lang="en-US" sz="2400" b="0" dirty="0">
              <a:effectLst/>
            </a:endParaRPr>
          </a:p>
          <a:p>
            <a:pPr marL="0" indent="0" rtl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4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______________________________________________________________________________________________________________________________________</a:t>
            </a:r>
            <a:endParaRPr lang="en-US" sz="2400" b="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766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C9E8E-71E4-1613-C2FE-7C5C7CC1F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400" y="1326185"/>
            <a:ext cx="11635462" cy="20094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/>
              <a:t>For more information, please contact Realityworks, Inc. through email at information@realityworks.com </a:t>
            </a:r>
            <a:br>
              <a:rPr lang="en-US" sz="3600" dirty="0"/>
            </a:br>
            <a:r>
              <a:rPr lang="en-US" sz="3600" dirty="0"/>
              <a:t>or call toll free at 800.830.1416</a:t>
            </a:r>
          </a:p>
        </p:txBody>
      </p:sp>
    </p:spTree>
    <p:extLst>
      <p:ext uri="{BB962C8B-B14F-4D97-AF65-F5344CB8AC3E}">
        <p14:creationId xmlns:p14="http://schemas.microsoft.com/office/powerpoint/2010/main" val="2115075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FFC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56B3C8225F2D479C0D7183EFB59362" ma:contentTypeVersion="19" ma:contentTypeDescription="Create a new document." ma:contentTypeScope="" ma:versionID="0d41d6f826b589e19c955755b0c05814">
  <xsd:schema xmlns:xsd="http://www.w3.org/2001/XMLSchema" xmlns:xs="http://www.w3.org/2001/XMLSchema" xmlns:p="http://schemas.microsoft.com/office/2006/metadata/properties" xmlns:ns2="62459663-953b-4be8-950c-f515997e3b1d" xmlns:ns3="a4d344ba-fb81-43fb-9db5-da850cb54cf2" targetNamespace="http://schemas.microsoft.com/office/2006/metadata/properties" ma:root="true" ma:fieldsID="3b7091463c88b33665fb9f02fdeadc71" ns2:_="" ns3:_="">
    <xsd:import namespace="62459663-953b-4be8-950c-f515997e3b1d"/>
    <xsd:import namespace="a4d344ba-fb81-43fb-9db5-da850cb54cf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459663-953b-4be8-950c-f515997e3b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fdf83ff-4477-4b7c-a8a8-0358ea899a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344ba-fb81-43fb-9db5-da850cb54cf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3f79108-1cfb-4f52-ade6-796f1379a3a3}" ma:internalName="TaxCatchAll" ma:showField="CatchAllData" ma:web="a4d344ba-fb81-43fb-9db5-da850cb54cf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d344ba-fb81-43fb-9db5-da850cb54cf2" xsi:nil="true"/>
    <lcf76f155ced4ddcb4097134ff3c332f xmlns="62459663-953b-4be8-950c-f515997e3b1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DD15F1-2539-48A8-87CB-09C2E44F07F9}"/>
</file>

<file path=customXml/itemProps2.xml><?xml version="1.0" encoding="utf-8"?>
<ds:datastoreItem xmlns:ds="http://schemas.openxmlformats.org/officeDocument/2006/customXml" ds:itemID="{FCD8211C-F252-47EA-B3F0-7A1040D9D7B7}">
  <ds:schemaRefs>
    <ds:schemaRef ds:uri="http://schemas.microsoft.com/office/2006/metadata/properties"/>
    <ds:schemaRef ds:uri="http://schemas.microsoft.com/office/infopath/2007/PartnerControls"/>
    <ds:schemaRef ds:uri="a4d344ba-fb81-43fb-9db5-da850cb54cf2"/>
    <ds:schemaRef ds:uri="62459663-953b-4be8-950c-f515997e3b1d"/>
  </ds:schemaRefs>
</ds:datastoreItem>
</file>

<file path=customXml/itemProps3.xml><?xml version="1.0" encoding="utf-8"?>
<ds:datastoreItem xmlns:ds="http://schemas.openxmlformats.org/officeDocument/2006/customXml" ds:itemID="{D36AD61A-41EC-4A08-9476-0AF2F8653C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3777</TotalTime>
  <Words>284</Words>
  <Application>Microsoft Office PowerPoint</Application>
  <PresentationFormat>Widescreen</PresentationFormat>
  <Paragraphs>20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Sexual Wellness and the Law</vt:lpstr>
      <vt:lpstr>Wellness Wheel</vt:lpstr>
      <vt:lpstr>Imagine</vt:lpstr>
      <vt:lpstr>For more information, please contact Realityworks, Inc. through email at information@realityworks.com  or call toll free at 800.830.1416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 Jacobson</dc:creator>
  <cp:lastModifiedBy>Skyla Moffett</cp:lastModifiedBy>
  <cp:revision>33</cp:revision>
  <dcterms:created xsi:type="dcterms:W3CDTF">2024-04-29T12:35:10Z</dcterms:created>
  <dcterms:modified xsi:type="dcterms:W3CDTF">2024-09-19T16:30:14Z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0x010100C456B3C8225F2D479C0D7183EFB59362</vt:lpwstr>
  </property>
  <property fmtid="{D5CDD505-2E9C-101B-9397-08002B2CF9AE}" pid="3" name="MediaServiceImageTags">
    <vt:lpwstr/>
  </property>
</Properties>
</file>