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8" r:id="rId7"/>
  </p:sldIdLst>
  <p:sldSz cx="9144000" cy="6858000" type="screen4x3"/>
  <p:notesSz cx="7010400" cy="929640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  <p:embeddedFont>
      <p:font typeface="Times" panose="02020603050405020304" pitchFamily="18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gZZcFISoxfx4KHXka+MpS7JrML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98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-US" sz="1100">
                <a:latin typeface="Times"/>
                <a:ea typeface="Times"/>
                <a:cs typeface="Times"/>
                <a:sym typeface="Times"/>
              </a:rPr>
              <a:t>Slide 2, Review with students that they will choosing a card from the interior design challenge kit. They will design a floor plan based on the scenario they chose and use the materials provided to draw their floor plan within the time allotted.</a:t>
            </a:r>
            <a:endParaRPr sz="1100" i="1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53d9b0101f_0_2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200" cy="36606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3, show students an example of the design challenge they should be drawing. They should indicate the universal design principles used in their drawings.</a:t>
            </a:r>
            <a:endParaRPr/>
          </a:p>
        </p:txBody>
      </p:sp>
      <p:sp>
        <p:nvSpPr>
          <p:cNvPr id="109" name="Google Shape;109;g253d9b0101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realityworks.com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realityworks.com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ityworks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72200" y="685800"/>
            <a:ext cx="2581276" cy="10065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/>
          <p:nvPr/>
        </p:nvSpPr>
        <p:spPr>
          <a:xfrm>
            <a:off x="0" y="0"/>
            <a:ext cx="9144000" cy="6096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1692322"/>
            <a:ext cx="8229600" cy="2727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/>
          <p:nvPr/>
        </p:nvSpPr>
        <p:spPr>
          <a:xfrm>
            <a:off x="6881564" y="5791200"/>
            <a:ext cx="2262436" cy="304800"/>
          </a:xfrm>
          <a:custGeom>
            <a:avLst/>
            <a:gdLst/>
            <a:ahLst/>
            <a:cxnLst/>
            <a:rect l="l" t="t" r="r" b="b"/>
            <a:pathLst>
              <a:path w="2564094" h="323846" extrusionOk="0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5">
            <a:hlinkClick r:id="rId3"/>
          </p:cNvPr>
          <p:cNvSpPr txBox="1"/>
          <p:nvPr/>
        </p:nvSpPr>
        <p:spPr>
          <a:xfrm>
            <a:off x="7239000" y="5791200"/>
            <a:ext cx="1752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www.realityworks.com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1792288" y="5367341"/>
            <a:ext cx="5486400" cy="500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579437"/>
            <a:ext cx="8229600" cy="112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" name="Google Shape;4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72200" y="685800"/>
            <a:ext cx="2581276" cy="1006523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/>
          <p:nvPr/>
        </p:nvSpPr>
        <p:spPr>
          <a:xfrm>
            <a:off x="0" y="0"/>
            <a:ext cx="9144000" cy="6096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7829" y="2257014"/>
            <a:ext cx="5428342" cy="158197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/>
          <p:nvPr/>
        </p:nvSpPr>
        <p:spPr>
          <a:xfrm>
            <a:off x="6881564" y="5791200"/>
            <a:ext cx="2262436" cy="304800"/>
          </a:xfrm>
          <a:custGeom>
            <a:avLst/>
            <a:gdLst/>
            <a:ahLst/>
            <a:cxnLst/>
            <a:rect l="l" t="t" r="r" b="b"/>
            <a:pathLst>
              <a:path w="2564094" h="323846" extrusionOk="0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8">
            <a:hlinkClick r:id="rId4"/>
          </p:cNvPr>
          <p:cNvSpPr txBox="1"/>
          <p:nvPr/>
        </p:nvSpPr>
        <p:spPr>
          <a:xfrm>
            <a:off x="7239000" y="5791200"/>
            <a:ext cx="1752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www.realityworks.com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72200" y="685800"/>
            <a:ext cx="2581276" cy="1006523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/>
          <p:nvPr/>
        </p:nvSpPr>
        <p:spPr>
          <a:xfrm>
            <a:off x="0" y="0"/>
            <a:ext cx="9144000" cy="6096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1617894"/>
            <a:ext cx="3962400" cy="335219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/>
          <p:nvPr/>
        </p:nvSpPr>
        <p:spPr>
          <a:xfrm>
            <a:off x="6881564" y="5791200"/>
            <a:ext cx="2262436" cy="304800"/>
          </a:xfrm>
          <a:custGeom>
            <a:avLst/>
            <a:gdLst/>
            <a:ahLst/>
            <a:cxnLst/>
            <a:rect l="l" t="t" r="r" b="b"/>
            <a:pathLst>
              <a:path w="2564094" h="323846" extrusionOk="0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9">
            <a:hlinkClick r:id="rId4"/>
          </p:cNvPr>
          <p:cNvSpPr txBox="1"/>
          <p:nvPr/>
        </p:nvSpPr>
        <p:spPr>
          <a:xfrm>
            <a:off x="7239000" y="5791200"/>
            <a:ext cx="1752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www.realityworks.com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" name="Google Shape;5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72200" y="685800"/>
            <a:ext cx="2581276" cy="100652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0"/>
          <p:cNvSpPr/>
          <p:nvPr/>
        </p:nvSpPr>
        <p:spPr>
          <a:xfrm>
            <a:off x="0" y="0"/>
            <a:ext cx="9144000" cy="6096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0"/>
          <p:cNvSpPr/>
          <p:nvPr/>
        </p:nvSpPr>
        <p:spPr>
          <a:xfrm>
            <a:off x="6881564" y="5791200"/>
            <a:ext cx="2262436" cy="304800"/>
          </a:xfrm>
          <a:custGeom>
            <a:avLst/>
            <a:gdLst/>
            <a:ahLst/>
            <a:cxnLst/>
            <a:rect l="l" t="t" r="r" b="b"/>
            <a:pathLst>
              <a:path w="2564094" h="323846" extrusionOk="0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0">
            <a:hlinkClick r:id="rId3"/>
          </p:cNvPr>
          <p:cNvSpPr txBox="1"/>
          <p:nvPr/>
        </p:nvSpPr>
        <p:spPr>
          <a:xfrm>
            <a:off x="7239000" y="5791200"/>
            <a:ext cx="1752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www.realityworks.com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3429000" y="2057400"/>
            <a:ext cx="4800600" cy="2367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3" name="Google Shape;6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200" y="1823276"/>
            <a:ext cx="1981200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457200" y="579437"/>
            <a:ext cx="8229600" cy="112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57200" y="1752603"/>
            <a:ext cx="4040188" cy="403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2"/>
          </p:nvPr>
        </p:nvSpPr>
        <p:spPr>
          <a:xfrm>
            <a:off x="4645029" y="1752603"/>
            <a:ext cx="4041775" cy="403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457200" y="579437"/>
            <a:ext cx="8229600" cy="112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 type="objTx">
  <p:cSld name="OBJECT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457204" y="609600"/>
            <a:ext cx="3008313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>
            <a:off x="3575050" y="609601"/>
            <a:ext cx="5111750" cy="5167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2"/>
          </p:nvPr>
        </p:nvSpPr>
        <p:spPr>
          <a:xfrm>
            <a:off x="457204" y="1435105"/>
            <a:ext cx="3008313" cy="435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ldNum" idx="12"/>
          </p:nvPr>
        </p:nvSpPr>
        <p:spPr>
          <a:xfrm>
            <a:off x="4152900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://www.realitywork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rgbClr val="ED9205"/>
          </a:solidFill>
          <a:ln>
            <a:noFill/>
          </a:ln>
          <a:effectLst>
            <a:outerShdw blurRad="40000" dist="20000" dir="5400000" rotWithShape="0">
              <a:srgbClr val="000000">
                <a:alpha val="3411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4"/>
          <p:cNvSpPr txBox="1">
            <a:spLocks noGrp="1"/>
          </p:cNvSpPr>
          <p:nvPr>
            <p:ph type="ftr" idx="11"/>
          </p:nvPr>
        </p:nvSpPr>
        <p:spPr>
          <a:xfrm>
            <a:off x="304799" y="6324602"/>
            <a:ext cx="35390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4">
            <a:hlinkClick r:id="rId12"/>
          </p:cNvPr>
          <p:cNvSpPr/>
          <p:nvPr/>
        </p:nvSpPr>
        <p:spPr>
          <a:xfrm>
            <a:off x="6705600" y="533400"/>
            <a:ext cx="1828800" cy="323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4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382810" y="6270741"/>
            <a:ext cx="1464980" cy="42693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"/>
          <p:cNvSpPr/>
          <p:nvPr/>
        </p:nvSpPr>
        <p:spPr>
          <a:xfrm>
            <a:off x="6881564" y="5791200"/>
            <a:ext cx="2262436" cy="304800"/>
          </a:xfrm>
          <a:custGeom>
            <a:avLst/>
            <a:gdLst/>
            <a:ahLst/>
            <a:cxnLst/>
            <a:rect l="l" t="t" r="r" b="b"/>
            <a:pathLst>
              <a:path w="2564094" h="323846" extrusionOk="0">
                <a:moveTo>
                  <a:pt x="308865" y="0"/>
                </a:moveTo>
                <a:lnTo>
                  <a:pt x="2564094" y="0"/>
                </a:lnTo>
                <a:lnTo>
                  <a:pt x="2564094" y="323846"/>
                </a:lnTo>
                <a:lnTo>
                  <a:pt x="0" y="323846"/>
                </a:lnTo>
                <a:lnTo>
                  <a:pt x="308865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4">
            <a:hlinkClick r:id="rId12"/>
          </p:cNvPr>
          <p:cNvSpPr txBox="1"/>
          <p:nvPr/>
        </p:nvSpPr>
        <p:spPr>
          <a:xfrm>
            <a:off x="7239000" y="5791200"/>
            <a:ext cx="1752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www.realityworks.com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ftr" idx="11"/>
          </p:nvPr>
        </p:nvSpPr>
        <p:spPr>
          <a:xfrm>
            <a:off x="304800" y="6324600"/>
            <a:ext cx="419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Interior Design Challenge Kit Curriculum</a:t>
            </a:r>
            <a:endParaRPr/>
          </a:p>
        </p:txBody>
      </p:sp>
      <p:sp>
        <p:nvSpPr>
          <p:cNvPr id="94" name="Google Shape;94;p1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95" name="Google Shape;95;p1"/>
          <p:cNvSpPr txBox="1">
            <a:spLocks noGrp="1"/>
          </p:cNvSpPr>
          <p:nvPr>
            <p:ph type="title"/>
          </p:nvPr>
        </p:nvSpPr>
        <p:spPr>
          <a:xfrm>
            <a:off x="1244225" y="169850"/>
            <a:ext cx="69462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/>
              <a:t>Design Challenge Day</a:t>
            </a:r>
            <a:endParaRPr/>
          </a:p>
        </p:txBody>
      </p:sp>
      <p:pic>
        <p:nvPicPr>
          <p:cNvPr id="96" name="Google Shape;9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313" y="1168525"/>
            <a:ext cx="7130835" cy="452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58725" y="0"/>
            <a:ext cx="9018000" cy="11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How will you apply what you have learned to the design challenge?</a:t>
            </a:r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ftr" idx="11"/>
          </p:nvPr>
        </p:nvSpPr>
        <p:spPr>
          <a:xfrm>
            <a:off x="304800" y="6324600"/>
            <a:ext cx="4083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Interior Design Challenge Kit Curriculum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4148637" y="6324602"/>
            <a:ext cx="83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106" name="Google Shape;10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7512" y="2520385"/>
            <a:ext cx="1781175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g253d9b0101f_0_2"/>
          <p:cNvGrpSpPr/>
          <p:nvPr/>
        </p:nvGrpSpPr>
        <p:grpSpPr>
          <a:xfrm>
            <a:off x="835934" y="219078"/>
            <a:ext cx="2900652" cy="3276692"/>
            <a:chOff x="2790824" y="2200275"/>
            <a:chExt cx="4857900" cy="3781526"/>
          </a:xfrm>
        </p:grpSpPr>
        <p:sp>
          <p:nvSpPr>
            <p:cNvPr id="112" name="Google Shape;112;g253d9b0101f_0_2"/>
            <p:cNvSpPr/>
            <p:nvPr/>
          </p:nvSpPr>
          <p:spPr>
            <a:xfrm>
              <a:off x="2790826" y="2200275"/>
              <a:ext cx="4857600" cy="14280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g253d9b0101f_0_2"/>
            <p:cNvSpPr/>
            <p:nvPr/>
          </p:nvSpPr>
          <p:spPr>
            <a:xfrm>
              <a:off x="2790824" y="5803901"/>
              <a:ext cx="4857900" cy="17790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g253d9b0101f_0_2"/>
            <p:cNvSpPr/>
            <p:nvPr/>
          </p:nvSpPr>
          <p:spPr>
            <a:xfrm>
              <a:off x="2790825" y="2343150"/>
              <a:ext cx="142800" cy="40950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g253d9b0101f_0_2"/>
            <p:cNvSpPr/>
            <p:nvPr/>
          </p:nvSpPr>
          <p:spPr>
            <a:xfrm>
              <a:off x="2790825" y="3876675"/>
              <a:ext cx="142800" cy="201450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g253d9b0101f_0_2"/>
            <p:cNvSpPr/>
            <p:nvPr/>
          </p:nvSpPr>
          <p:spPr>
            <a:xfrm>
              <a:off x="3895725" y="2960689"/>
              <a:ext cx="1789500" cy="1781100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g253d9b0101f_0_2"/>
            <p:cNvSpPr/>
            <p:nvPr/>
          </p:nvSpPr>
          <p:spPr>
            <a:xfrm>
              <a:off x="6515100" y="2663513"/>
              <a:ext cx="543000" cy="385800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g253d9b0101f_0_2"/>
            <p:cNvSpPr/>
            <p:nvPr/>
          </p:nvSpPr>
          <p:spPr>
            <a:xfrm>
              <a:off x="7219951" y="2499208"/>
              <a:ext cx="238200" cy="7143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9" name="Google Shape;119;g253d9b0101f_0_2"/>
            <p:cNvCxnSpPr/>
            <p:nvPr/>
          </p:nvCxnSpPr>
          <p:spPr>
            <a:xfrm rot="10800000">
              <a:off x="5906827" y="4648275"/>
              <a:ext cx="0" cy="1171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0" name="Google Shape;120;g253d9b0101f_0_2"/>
            <p:cNvSpPr/>
            <p:nvPr/>
          </p:nvSpPr>
          <p:spPr>
            <a:xfrm>
              <a:off x="2933700" y="5124450"/>
              <a:ext cx="2428800" cy="6954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1" name="Google Shape;121;g253d9b0101f_0_2"/>
            <p:cNvCxnSpPr>
              <a:stCxn id="114" idx="2"/>
            </p:cNvCxnSpPr>
            <p:nvPr/>
          </p:nvCxnSpPr>
          <p:spPr>
            <a:xfrm>
              <a:off x="2862225" y="2752650"/>
              <a:ext cx="1052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122;g253d9b0101f_0_2"/>
            <p:cNvCxnSpPr/>
            <p:nvPr/>
          </p:nvCxnSpPr>
          <p:spPr>
            <a:xfrm rot="10800000">
              <a:off x="5906775" y="3543300"/>
              <a:ext cx="158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3" name="Google Shape;123;g253d9b0101f_0_2"/>
            <p:cNvSpPr/>
            <p:nvPr/>
          </p:nvSpPr>
          <p:spPr>
            <a:xfrm>
              <a:off x="7496175" y="2343150"/>
              <a:ext cx="152400" cy="354810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g253d9b0101f_0_2"/>
            <p:cNvSpPr/>
            <p:nvPr/>
          </p:nvSpPr>
          <p:spPr>
            <a:xfrm>
              <a:off x="3129565" y="5248537"/>
              <a:ext cx="640800" cy="450900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g253d9b0101f_0_2"/>
            <p:cNvSpPr/>
            <p:nvPr/>
          </p:nvSpPr>
          <p:spPr>
            <a:xfrm>
              <a:off x="4455587" y="5238751"/>
              <a:ext cx="640800" cy="450900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g253d9b0101f_0_2"/>
            <p:cNvSpPr/>
            <p:nvPr/>
          </p:nvSpPr>
          <p:spPr>
            <a:xfrm>
              <a:off x="5486400" y="5653086"/>
              <a:ext cx="335400" cy="1509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g253d9b0101f_0_2"/>
            <p:cNvSpPr/>
            <p:nvPr/>
          </p:nvSpPr>
          <p:spPr>
            <a:xfrm>
              <a:off x="2895600" y="2752725"/>
              <a:ext cx="1000125" cy="1114425"/>
            </a:xfrm>
            <a:custGeom>
              <a:avLst/>
              <a:gdLst/>
              <a:ahLst/>
              <a:cxnLst/>
              <a:rect l="l" t="t" r="r" b="b"/>
              <a:pathLst>
                <a:path w="1000125" h="1114425" extrusionOk="0">
                  <a:moveTo>
                    <a:pt x="1000125" y="0"/>
                  </a:moveTo>
                  <a:cubicBezTo>
                    <a:pt x="931068" y="273844"/>
                    <a:pt x="862012" y="547688"/>
                    <a:pt x="695325" y="733425"/>
                  </a:cubicBezTo>
                  <a:cubicBezTo>
                    <a:pt x="528638" y="919162"/>
                    <a:pt x="119062" y="960438"/>
                    <a:pt x="0" y="1114425"/>
                  </a:cubicBez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8" name="Google Shape;128;g253d9b0101f_0_2"/>
          <p:cNvCxnSpPr/>
          <p:nvPr/>
        </p:nvCxnSpPr>
        <p:spPr>
          <a:xfrm rot="10800000">
            <a:off x="3480225" y="697772"/>
            <a:ext cx="606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9" name="Google Shape;129;g253d9b0101f_0_2"/>
          <p:cNvCxnSpPr/>
          <p:nvPr/>
        </p:nvCxnSpPr>
        <p:spPr>
          <a:xfrm rot="10800000">
            <a:off x="3266025" y="1974122"/>
            <a:ext cx="820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0" name="Google Shape;130;g253d9b0101f_0_2"/>
          <p:cNvSpPr txBox="1"/>
          <p:nvPr/>
        </p:nvSpPr>
        <p:spPr>
          <a:xfrm>
            <a:off x="793936" y="3542324"/>
            <a:ext cx="207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FLOOR PLAN</a:t>
            </a:r>
            <a:endParaRPr/>
          </a:p>
        </p:txBody>
      </p:sp>
      <p:cxnSp>
        <p:nvCxnSpPr>
          <p:cNvPr id="131" name="Google Shape;131;g253d9b0101f_0_2"/>
          <p:cNvCxnSpPr/>
          <p:nvPr/>
        </p:nvCxnSpPr>
        <p:spPr>
          <a:xfrm rot="10800000">
            <a:off x="2757526" y="1504950"/>
            <a:ext cx="1328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2" name="Google Shape;132;g253d9b0101f_0_2"/>
          <p:cNvCxnSpPr/>
          <p:nvPr/>
        </p:nvCxnSpPr>
        <p:spPr>
          <a:xfrm rot="10800000">
            <a:off x="3212309" y="3183405"/>
            <a:ext cx="820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3" name="Google Shape;133;g253d9b0101f_0_2"/>
          <p:cNvCxnSpPr/>
          <p:nvPr/>
        </p:nvCxnSpPr>
        <p:spPr>
          <a:xfrm rot="10800000">
            <a:off x="3551325" y="2544470"/>
            <a:ext cx="534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4" name="Google Shape;134;g253d9b0101f_0_2"/>
          <p:cNvSpPr txBox="1"/>
          <p:nvPr/>
        </p:nvSpPr>
        <p:spPr>
          <a:xfrm>
            <a:off x="4115282" y="481739"/>
            <a:ext cx="100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Universal principle 1</a:t>
            </a:r>
            <a:endParaRPr/>
          </a:p>
        </p:txBody>
      </p:sp>
      <p:sp>
        <p:nvSpPr>
          <p:cNvPr id="135" name="Google Shape;135;g253d9b0101f_0_2"/>
          <p:cNvSpPr txBox="1"/>
          <p:nvPr/>
        </p:nvSpPr>
        <p:spPr>
          <a:xfrm>
            <a:off x="4108973" y="1243340"/>
            <a:ext cx="100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Universal principle 2</a:t>
            </a:r>
            <a:endParaRPr/>
          </a:p>
        </p:txBody>
      </p:sp>
      <p:sp>
        <p:nvSpPr>
          <p:cNvPr id="136" name="Google Shape;136;g253d9b0101f_0_2"/>
          <p:cNvSpPr txBox="1"/>
          <p:nvPr/>
        </p:nvSpPr>
        <p:spPr>
          <a:xfrm>
            <a:off x="4105633" y="1766560"/>
            <a:ext cx="100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Universal principle 3</a:t>
            </a:r>
            <a:endParaRPr/>
          </a:p>
        </p:txBody>
      </p:sp>
      <p:sp>
        <p:nvSpPr>
          <p:cNvPr id="137" name="Google Shape;137;g253d9b0101f_0_2"/>
          <p:cNvSpPr txBox="1"/>
          <p:nvPr/>
        </p:nvSpPr>
        <p:spPr>
          <a:xfrm>
            <a:off x="4102292" y="2289780"/>
            <a:ext cx="100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Universal principle 4</a:t>
            </a:r>
            <a:endParaRPr/>
          </a:p>
        </p:txBody>
      </p:sp>
      <p:sp>
        <p:nvSpPr>
          <p:cNvPr id="138" name="Google Shape;138;g253d9b0101f_0_2"/>
          <p:cNvSpPr txBox="1"/>
          <p:nvPr/>
        </p:nvSpPr>
        <p:spPr>
          <a:xfrm>
            <a:off x="4099355" y="2943246"/>
            <a:ext cx="100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Universal principle 5</a:t>
            </a:r>
            <a:endParaRPr/>
          </a:p>
        </p:txBody>
      </p:sp>
      <p:cxnSp>
        <p:nvCxnSpPr>
          <p:cNvPr id="139" name="Google Shape;139;g253d9b0101f_0_2"/>
          <p:cNvCxnSpPr/>
          <p:nvPr/>
        </p:nvCxnSpPr>
        <p:spPr>
          <a:xfrm>
            <a:off x="464344" y="114300"/>
            <a:ext cx="0" cy="6648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0" name="Google Shape;140;g253d9b0101f_0_2"/>
          <p:cNvCxnSpPr/>
          <p:nvPr/>
        </p:nvCxnSpPr>
        <p:spPr>
          <a:xfrm rot="10800000">
            <a:off x="3059430" y="3210812"/>
            <a:ext cx="0" cy="130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g253d9b0101f_0_2"/>
          <p:cNvSpPr/>
          <p:nvPr/>
        </p:nvSpPr>
        <p:spPr>
          <a:xfrm>
            <a:off x="2957064" y="3127939"/>
            <a:ext cx="204300" cy="768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2" name="Google Shape;142;g253d9b0101f_0_2"/>
          <p:cNvCxnSpPr/>
          <p:nvPr/>
        </p:nvCxnSpPr>
        <p:spPr>
          <a:xfrm>
            <a:off x="1343025" y="1663420"/>
            <a:ext cx="1353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3" name="Google Shape;143;g253d9b0101f_0_2"/>
          <p:cNvCxnSpPr/>
          <p:nvPr/>
        </p:nvCxnSpPr>
        <p:spPr>
          <a:xfrm flipH="1">
            <a:off x="1420781" y="1621399"/>
            <a:ext cx="143700" cy="103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g253d9b0101f_0_2"/>
          <p:cNvCxnSpPr/>
          <p:nvPr/>
        </p:nvCxnSpPr>
        <p:spPr>
          <a:xfrm flipH="1">
            <a:off x="2486363" y="1621399"/>
            <a:ext cx="143700" cy="103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" name="Google Shape;145;g253d9b0101f_0_2"/>
          <p:cNvCxnSpPr>
            <a:endCxn id="116" idx="2"/>
          </p:cNvCxnSpPr>
          <p:nvPr/>
        </p:nvCxnSpPr>
        <p:spPr>
          <a:xfrm flipH="1">
            <a:off x="1495670" y="1505038"/>
            <a:ext cx="11400" cy="144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6" name="Google Shape;146;g253d9b0101f_0_2"/>
          <p:cNvSpPr txBox="1"/>
          <p:nvPr/>
        </p:nvSpPr>
        <p:spPr>
          <a:xfrm>
            <a:off x="1817056" y="1392642"/>
            <a:ext cx="528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5’-0”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eb4e80-5a82-4d8f-9e8d-f394faf2d649">
      <Terms xmlns="http://schemas.microsoft.com/office/infopath/2007/PartnerControls"/>
    </lcf76f155ced4ddcb4097134ff3c332f>
    <TaxCatchAll xmlns="28bcb3dc-31ef-448d-a4a8-0cc4607c165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DDB25C8F3C624AA08E1A43556B9AB4" ma:contentTypeVersion="16" ma:contentTypeDescription="Create a new document." ma:contentTypeScope="" ma:versionID="a2014ac1600d1933fade51515b1120e1">
  <xsd:schema xmlns:xsd="http://www.w3.org/2001/XMLSchema" xmlns:xs="http://www.w3.org/2001/XMLSchema" xmlns:p="http://schemas.microsoft.com/office/2006/metadata/properties" xmlns:ns2="72eb4e80-5a82-4d8f-9e8d-f394faf2d649" xmlns:ns3="28bcb3dc-31ef-448d-a4a8-0cc4607c165d" targetNamespace="http://schemas.microsoft.com/office/2006/metadata/properties" ma:root="true" ma:fieldsID="b0e1aae0961cf4cfc6f8d8e240c0b5a8" ns2:_="" ns3:_="">
    <xsd:import namespace="72eb4e80-5a82-4d8f-9e8d-f394faf2d649"/>
    <xsd:import namespace="28bcb3dc-31ef-448d-a4a8-0cc4607c1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b4e80-5a82-4d8f-9e8d-f394faf2d6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fdf83ff-4477-4b7c-a8a8-0358ea899a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cb3dc-31ef-448d-a4a8-0cc4607c165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19d76b7d-890a-4587-9b50-aa58ed6850e1}" ma:internalName="TaxCatchAll" ma:showField="CatchAllData" ma:web="28bcb3dc-31ef-448d-a4a8-0cc4607c1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5AB225-D306-40D0-913F-8F2EEF77A05B}">
  <ds:schemaRefs>
    <ds:schemaRef ds:uri="http://schemas.microsoft.com/office/2006/metadata/properties"/>
    <ds:schemaRef ds:uri="http://schemas.microsoft.com/office/infopath/2007/PartnerControls"/>
    <ds:schemaRef ds:uri="72eb4e80-5a82-4d8f-9e8d-f394faf2d649"/>
    <ds:schemaRef ds:uri="28bcb3dc-31ef-448d-a4a8-0cc4607c165d"/>
  </ds:schemaRefs>
</ds:datastoreItem>
</file>

<file path=customXml/itemProps2.xml><?xml version="1.0" encoding="utf-8"?>
<ds:datastoreItem xmlns:ds="http://schemas.openxmlformats.org/officeDocument/2006/customXml" ds:itemID="{D91F1562-98A9-4C13-A97C-3AB63AFFA6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eb4e80-5a82-4d8f-9e8d-f394faf2d649"/>
    <ds:schemaRef ds:uri="28bcb3dc-31ef-448d-a4a8-0cc4607c1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303B82-0E3C-4457-8A7B-735B741F27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123</Words>
  <Application>Microsoft Office PowerPoint</Application>
  <PresentationFormat>On-screen Show (4:3)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Century Gothic</vt:lpstr>
      <vt:lpstr>Arial</vt:lpstr>
      <vt:lpstr>Times</vt:lpstr>
      <vt:lpstr>Office Theme</vt:lpstr>
      <vt:lpstr>Design Challenge Day</vt:lpstr>
      <vt:lpstr>How will you apply what you have learned to the design challenge?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Challenge Day</dc:title>
  <dc:creator>Allen Jacobson</dc:creator>
  <cp:lastModifiedBy>Denise DuBois</cp:lastModifiedBy>
  <cp:revision>2</cp:revision>
  <dcterms:created xsi:type="dcterms:W3CDTF">2012-07-10T20:21:20Z</dcterms:created>
  <dcterms:modified xsi:type="dcterms:W3CDTF">2025-12-16T14:42:06Z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0x010100F0DDB25C8F3C624AA08E1A43556B9AB4</vt:lpwstr>
  </property>
  <property fmtid="{D5CDD505-2E9C-101B-9397-08002B2CF9AE}" pid="3" name="Order">
    <vt:r8>644400</vt:r8>
  </property>
  <property fmtid="{D5CDD505-2E9C-101B-9397-08002B2CF9AE}" pid="4" name="MediaServiceImageTags">
    <vt:lpwstr/>
  </property>
</Properties>
</file>