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ink/ink1.xml" ContentType="application/inkml+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ink/ink2.xml" ContentType="application/inkml+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ink/ink3.xml" ContentType="application/inkml+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ink/ink4.xml" ContentType="application/inkml+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ink/ink5.xml" ContentType="application/inkml+xml"/>
  <Override PartName="/ppt/notesSlides/notesSlide30.xml" ContentType="application/vnd.openxmlformats-officedocument.presentationml.notesSlide+xml"/>
  <Override PartName="/ppt/ink/ink6.xml" ContentType="application/inkml+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0" r:id="rId4"/>
  </p:sldMasterIdLst>
  <p:notesMasterIdLst>
    <p:notesMasterId r:id="rId37"/>
  </p:notesMasterIdLst>
  <p:handoutMasterIdLst>
    <p:handoutMasterId r:id="rId38"/>
  </p:handoutMasterIdLst>
  <p:sldIdLst>
    <p:sldId id="496" r:id="rId5"/>
    <p:sldId id="497" r:id="rId6"/>
    <p:sldId id="498" r:id="rId7"/>
    <p:sldId id="468" r:id="rId8"/>
    <p:sldId id="467" r:id="rId9"/>
    <p:sldId id="499" r:id="rId10"/>
    <p:sldId id="429" r:id="rId11"/>
    <p:sldId id="508" r:id="rId12"/>
    <p:sldId id="430" r:id="rId13"/>
    <p:sldId id="509" r:id="rId14"/>
    <p:sldId id="500" r:id="rId15"/>
    <p:sldId id="501" r:id="rId16"/>
    <p:sldId id="510" r:id="rId17"/>
    <p:sldId id="511" r:id="rId18"/>
    <p:sldId id="512" r:id="rId19"/>
    <p:sldId id="502" r:id="rId20"/>
    <p:sldId id="513" r:id="rId21"/>
    <p:sldId id="514" r:id="rId22"/>
    <p:sldId id="503" r:id="rId23"/>
    <p:sldId id="515" r:id="rId24"/>
    <p:sldId id="516" r:id="rId25"/>
    <p:sldId id="517" r:id="rId26"/>
    <p:sldId id="518" r:id="rId27"/>
    <p:sldId id="519" r:id="rId28"/>
    <p:sldId id="520" r:id="rId29"/>
    <p:sldId id="504" r:id="rId30"/>
    <p:sldId id="521" r:id="rId31"/>
    <p:sldId id="522" r:id="rId32"/>
    <p:sldId id="523" r:id="rId33"/>
    <p:sldId id="505" r:id="rId34"/>
    <p:sldId id="524" r:id="rId35"/>
    <p:sldId id="506"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68"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00" autoAdjust="0"/>
    <p:restoredTop sz="50411" autoAdjust="0"/>
  </p:normalViewPr>
  <p:slideViewPr>
    <p:cSldViewPr snapToGrid="0" showGuides="1">
      <p:cViewPr varScale="1">
        <p:scale>
          <a:sx n="57" d="100"/>
          <a:sy n="57" d="100"/>
        </p:scale>
        <p:origin x="2496" y="72"/>
      </p:cViewPr>
      <p:guideLst>
        <p:guide orient="horz" pos="1968"/>
        <p:guide pos="3840"/>
      </p:guideLst>
    </p:cSldViewPr>
  </p:slideViewPr>
  <p:notesTextViewPr>
    <p:cViewPr>
      <p:scale>
        <a:sx n="1" d="1"/>
        <a:sy n="1" d="1"/>
      </p:scale>
      <p:origin x="0" y="0"/>
    </p:cViewPr>
  </p:notesTextViewPr>
  <p:notesViewPr>
    <p:cSldViewPr snapToGrid="0">
      <p:cViewPr varScale="1">
        <p:scale>
          <a:sx n="60" d="100"/>
          <a:sy n="60" d="100"/>
        </p:scale>
        <p:origin x="2333"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BA6C86A-E696-4915-84A9-365D5136836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75EFA275-E5BD-42D5-86C3-D4A66EF382D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44D676F-4DB5-46B8-8F00-05DB67D5471C}" type="datetimeFigureOut">
              <a:rPr lang="en-US" smtClean="0"/>
              <a:t>2/9/2023</a:t>
            </a:fld>
            <a:endParaRPr lang="en-US" dirty="0"/>
          </a:p>
        </p:txBody>
      </p:sp>
      <p:sp>
        <p:nvSpPr>
          <p:cNvPr id="4" name="Footer Placeholder 3">
            <a:extLst>
              <a:ext uri="{FF2B5EF4-FFF2-40B4-BE49-F238E27FC236}">
                <a16:creationId xmlns:a16="http://schemas.microsoft.com/office/drawing/2014/main" id="{0D08037F-BC33-4B71-9390-1FCCB44C83C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7F7A39EB-596B-48AB-BC3E-069215B7692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BEDFD5B-C328-43D8-A4C7-929BECA315CE}" type="slidenum">
              <a:rPr lang="en-US" smtClean="0"/>
              <a:t>‹#›</a:t>
            </a:fld>
            <a:endParaRPr lang="en-US" dirty="0"/>
          </a:p>
        </p:txBody>
      </p:sp>
    </p:spTree>
    <p:extLst>
      <p:ext uri="{BB962C8B-B14F-4D97-AF65-F5344CB8AC3E}">
        <p14:creationId xmlns:p14="http://schemas.microsoft.com/office/powerpoint/2010/main" val="2802701355"/>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09T17:01:37.408"/>
    </inkml:context>
    <inkml:brush xml:id="br0">
      <inkml:brushProperty name="width" value="0.1" units="cm"/>
      <inkml:brushProperty name="height" value="0.1" units="cm"/>
      <inkml:brushProperty name="color" value="#FFFFFF"/>
    </inkml:brush>
  </inkml:definitions>
  <inkml:trace contextRef="#ctx0" brushRef="#br0">1 0 128,'0'6'0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09T17:09:08.881"/>
    </inkml:context>
    <inkml:brush xml:id="br0">
      <inkml:brushProperty name="width" value="0.1" units="cm"/>
      <inkml:brushProperty name="height" value="0.1" units="cm"/>
      <inkml:brushProperty name="color" value="#FFFFFF"/>
    </inkml:brush>
  </inkml:definitions>
  <inkml:trace contextRef="#ctx0" brushRef="#br0">1 0 128,'0'6'0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09T17:23:38.619"/>
    </inkml:context>
    <inkml:brush xml:id="br0">
      <inkml:brushProperty name="width" value="0.1" units="cm"/>
      <inkml:brushProperty name="height" value="0.1" units="cm"/>
      <inkml:brushProperty name="color" value="#FFFFFF"/>
    </inkml:brush>
  </inkml:definitions>
  <inkml:trace contextRef="#ctx0" brushRef="#br0">1 0 128,'0'6'0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09T17:26:24.148"/>
    </inkml:context>
    <inkml:brush xml:id="br0">
      <inkml:brushProperty name="width" value="0.1" units="cm"/>
      <inkml:brushProperty name="height" value="0.1" units="cm"/>
      <inkml:brushProperty name="color" value="#FFFFFF"/>
    </inkml:brush>
  </inkml:definitions>
  <inkml:trace contextRef="#ctx0" brushRef="#br0">1 0 128,'0'6'0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09T17:36:59.332"/>
    </inkml:context>
    <inkml:brush xml:id="br0">
      <inkml:brushProperty name="width" value="0.1" units="cm"/>
      <inkml:brushProperty name="height" value="0.1" units="cm"/>
      <inkml:brushProperty name="color" value="#FFFFFF"/>
    </inkml:brush>
  </inkml:definitions>
  <inkml:trace contextRef="#ctx0" brushRef="#br0">1 0 128,'0'6'0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09T17:39:01.203"/>
    </inkml:context>
    <inkml:brush xml:id="br0">
      <inkml:brushProperty name="width" value="0.1" units="cm"/>
      <inkml:brushProperty name="height" value="0.1" units="cm"/>
      <inkml:brushProperty name="color" value="#FFFFFF"/>
    </inkml:brush>
  </inkml:definitions>
  <inkml:trace contextRef="#ctx0" brushRef="#br0">1 0 128,'0'6'0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7BE5AB-3192-4552-A220-BA06EA9D867F}" type="datetimeFigureOut">
              <a:rPr lang="en-US" smtClean="0"/>
              <a:t>2/9/2023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8D0E63-0F6A-47B0-8BD1-6E95B004C872}" type="slidenum">
              <a:rPr lang="en-US" smtClean="0"/>
              <a:t>‹#›</a:t>
            </a:fld>
            <a:endParaRPr lang="en-US" dirty="0"/>
          </a:p>
        </p:txBody>
      </p:sp>
    </p:spTree>
    <p:extLst>
      <p:ext uri="{BB962C8B-B14F-4D97-AF65-F5344CB8AC3E}">
        <p14:creationId xmlns:p14="http://schemas.microsoft.com/office/powerpoint/2010/main" val="5323284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greekreporter.com/2022/02/15/metaverse-transform-future-work/"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Welcome, everyone! Thanks for joining us today. My name is Emily Kurth, and as the other Emily just told you, I’m primarily responsible for email marketing and content creation, which lets me connect often with educators across the country to learn how they succeed in their on classrooms.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In fact, many of the </a:t>
            </a:r>
            <a:r>
              <a:rPr lang="en-US" sz="1200" i="0" dirty="0"/>
              <a:t>trends and tricks I'm about to share I’ve learned from instructors, administrators and other subject matter experts. </a:t>
            </a:r>
          </a:p>
          <a:p>
            <a:endParaRPr lang="en-US" sz="1200" i="0" dirty="0"/>
          </a:p>
          <a:p>
            <a:r>
              <a:rPr lang="en-US" sz="1200" i="0" dirty="0"/>
              <a:t>With that, let’s get started!</a:t>
            </a:r>
            <a:endParaRPr lang="en-US" dirty="0"/>
          </a:p>
          <a:p>
            <a:endParaRPr lang="en-US" dirty="0"/>
          </a:p>
        </p:txBody>
      </p:sp>
      <p:sp>
        <p:nvSpPr>
          <p:cNvPr id="4" name="Slide Number Placeholder 3"/>
          <p:cNvSpPr>
            <a:spLocks noGrp="1"/>
          </p:cNvSpPr>
          <p:nvPr>
            <p:ph type="sldNum" sz="quarter" idx="5"/>
          </p:nvPr>
        </p:nvSpPr>
        <p:spPr/>
        <p:txBody>
          <a:bodyPr/>
          <a:lstStyle/>
          <a:p>
            <a:fld id="{FF8D0E63-0F6A-47B0-8BD1-6E95B004C872}" type="slidenum">
              <a:rPr lang="en-US" smtClean="0"/>
              <a:t>1</a:t>
            </a:fld>
            <a:endParaRPr lang="en-US" dirty="0"/>
          </a:p>
        </p:txBody>
      </p:sp>
    </p:spTree>
    <p:extLst>
      <p:ext uri="{BB962C8B-B14F-4D97-AF65-F5344CB8AC3E}">
        <p14:creationId xmlns:p14="http://schemas.microsoft.com/office/powerpoint/2010/main" val="13645333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So, how do you teach Generation Z?</a:t>
            </a:r>
          </a:p>
          <a:p>
            <a:endParaRPr lang="en-US" baseline="0" dirty="0"/>
          </a:p>
          <a:p>
            <a:r>
              <a:rPr lang="en-US" baseline="0" dirty="0"/>
              <a:t>Well, you can start by getting rid of the 50-min PowerPoints. </a:t>
            </a:r>
          </a:p>
          <a:p>
            <a:endParaRPr lang="en-US" baseline="0" dirty="0"/>
          </a:p>
          <a:p>
            <a:r>
              <a:rPr lang="en-US" b="1" baseline="0" dirty="0"/>
              <a:t>I love sharing this tip in a 45-minute PowerPoint presentation. After all, we can’t get rid of PowerPoint presentations completely – they’re useful!</a:t>
            </a:r>
          </a:p>
          <a:p>
            <a:endParaRPr lang="en-US" baseline="0" dirty="0"/>
          </a:p>
          <a:p>
            <a:r>
              <a:rPr lang="en-US" baseline="0" dirty="0"/>
              <a:t>Give your students more than just the textbook – add in group work and activities. </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Or if you have to use PPT slides, incorporate quizzes, activities, and hands-on demos every few slides. </a:t>
            </a:r>
          </a:p>
          <a:p>
            <a:endParaRPr lang="en-US" baseline="0" dirty="0"/>
          </a:p>
          <a:p>
            <a:r>
              <a:rPr lang="en-US" baseline="0" dirty="0"/>
              <a:t>Seek out project-based learning opportunities like internships. </a:t>
            </a:r>
          </a:p>
          <a:p>
            <a:endParaRPr lang="en-US" baseline="0" dirty="0"/>
          </a:p>
          <a:p>
            <a:r>
              <a:rPr lang="en-US" baseline="0" dirty="0"/>
              <a:t>And of course, provide interactive, hands-on learning opportunities. </a:t>
            </a:r>
          </a:p>
          <a:p>
            <a:endParaRPr lang="en-US" baseline="0" dirty="0"/>
          </a:p>
          <a:p>
            <a:r>
              <a:rPr lang="en-US" baseline="0" dirty="0"/>
              <a:t>We have heard this overwhelmingly from educators.  Today’s students are used to having something in their hands, whether it’s a cell phone or a fidget spinner. </a:t>
            </a:r>
            <a:r>
              <a:rPr lang="en-US" sz="1200" b="0" i="0" u="none" strike="noStrike" kern="1200" baseline="0" dirty="0">
                <a:solidFill>
                  <a:schemeClr val="tx1"/>
                </a:solidFill>
                <a:latin typeface="+mn-lt"/>
                <a:ea typeface="+mn-ea"/>
                <a:cs typeface="+mn-cs"/>
              </a:rPr>
              <a:t>If you can put an awesome hands-on learning tool in the place of one of those other gadgets, they are going to pay attention.</a:t>
            </a:r>
            <a:endParaRPr lang="en-US" dirty="0"/>
          </a:p>
        </p:txBody>
      </p:sp>
      <p:sp>
        <p:nvSpPr>
          <p:cNvPr id="4" name="Slide Number Placeholder 3"/>
          <p:cNvSpPr>
            <a:spLocks noGrp="1"/>
          </p:cNvSpPr>
          <p:nvPr>
            <p:ph type="sldNum" sz="quarter" idx="5"/>
          </p:nvPr>
        </p:nvSpPr>
        <p:spPr/>
        <p:txBody>
          <a:bodyPr/>
          <a:lstStyle/>
          <a:p>
            <a:fld id="{FF8D0E63-0F6A-47B0-8BD1-6E95B004C872}" type="slidenum">
              <a:rPr lang="en-US" smtClean="0"/>
              <a:t>10</a:t>
            </a:fld>
            <a:endParaRPr lang="en-US" dirty="0"/>
          </a:p>
        </p:txBody>
      </p:sp>
    </p:spTree>
    <p:extLst>
      <p:ext uri="{BB962C8B-B14F-4D97-AF65-F5344CB8AC3E}">
        <p14:creationId xmlns:p14="http://schemas.microsoft.com/office/powerpoint/2010/main" val="2500980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Let’s focus now on Geriatric Sensitivity in particular. </a:t>
            </a:r>
          </a:p>
          <a:p>
            <a:endParaRPr lang="en-US" dirty="0"/>
          </a:p>
        </p:txBody>
      </p:sp>
      <p:sp>
        <p:nvSpPr>
          <p:cNvPr id="4" name="Slide Number Placeholder 3"/>
          <p:cNvSpPr>
            <a:spLocks noGrp="1"/>
          </p:cNvSpPr>
          <p:nvPr>
            <p:ph type="sldNum" sz="quarter" idx="5"/>
          </p:nvPr>
        </p:nvSpPr>
        <p:spPr/>
        <p:txBody>
          <a:bodyPr/>
          <a:lstStyle/>
          <a:p>
            <a:fld id="{FF8D0E63-0F6A-47B0-8BD1-6E95B004C872}" type="slidenum">
              <a:rPr lang="en-US" smtClean="0"/>
              <a:t>11</a:t>
            </a:fld>
            <a:endParaRPr lang="en-US" dirty="0"/>
          </a:p>
        </p:txBody>
      </p:sp>
    </p:spTree>
    <p:extLst>
      <p:ext uri="{BB962C8B-B14F-4D97-AF65-F5344CB8AC3E}">
        <p14:creationId xmlns:p14="http://schemas.microsoft.com/office/powerpoint/2010/main" val="36288625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dirty="0"/>
              <a:t>Research and conversations with healthcare instructors and professionals has shown there are a few key trends happening at once:</a:t>
            </a:r>
          </a:p>
          <a:p>
            <a:pPr algn="l"/>
            <a:endParaRPr lang="en-US" b="1" i="0" dirty="0">
              <a:solidFill>
                <a:srgbClr val="3C4245"/>
              </a:solidFill>
              <a:effectLst/>
              <a:latin typeface="Arial" panose="020B0604020202020204" pitchFamily="34" charset="0"/>
            </a:endParaRPr>
          </a:p>
          <a:p>
            <a:pPr algn="l"/>
            <a:r>
              <a:rPr lang="en-US" b="1" i="0" dirty="0">
                <a:solidFill>
                  <a:srgbClr val="3C4245"/>
                </a:solidFill>
                <a:effectLst/>
                <a:latin typeface="Arial" panose="020B0604020202020204" pitchFamily="34" charset="0"/>
              </a:rPr>
              <a:t>First, the number of older adults across the globe is increasing. </a:t>
            </a:r>
          </a:p>
          <a:p>
            <a:pPr algn="l"/>
            <a:endParaRPr lang="en-US" b="0" i="0" dirty="0">
              <a:solidFill>
                <a:srgbClr val="3C4245"/>
              </a:solidFill>
              <a:effectLst/>
              <a:latin typeface="Arial" panose="020B0604020202020204" pitchFamily="34" charset="0"/>
            </a:endParaRPr>
          </a:p>
          <a:p>
            <a:pPr algn="l"/>
            <a:r>
              <a:rPr lang="en-US" b="0" i="0" dirty="0">
                <a:solidFill>
                  <a:srgbClr val="3C4245"/>
                </a:solidFill>
                <a:effectLst/>
                <a:latin typeface="Arial" panose="020B0604020202020204" pitchFamily="34" charset="0"/>
              </a:rPr>
              <a:t>People worldwide are living longer. Today, most people can expect to live into their sixties and beyond. Every country in the world is experiencing growth in both the size and the proportion of older persons in the population.</a:t>
            </a:r>
          </a:p>
          <a:p>
            <a:pPr algn="l"/>
            <a:endParaRPr lang="en-US" b="0" i="0" dirty="0">
              <a:solidFill>
                <a:srgbClr val="3C4245"/>
              </a:solidFill>
              <a:effectLst/>
              <a:latin typeface="Arial" panose="020B0604020202020204" pitchFamily="34" charset="0"/>
            </a:endParaRPr>
          </a:p>
          <a:p>
            <a:pPr algn="l"/>
            <a:r>
              <a:rPr lang="en-US" b="0" i="0" dirty="0">
                <a:solidFill>
                  <a:srgbClr val="3C4245"/>
                </a:solidFill>
                <a:effectLst/>
                <a:latin typeface="Arial" panose="020B0604020202020204" pitchFamily="34" charset="0"/>
              </a:rPr>
              <a:t>By 2030, 1 in 6 people in the world will be aged 60 years or over. </a:t>
            </a:r>
          </a:p>
          <a:p>
            <a:pPr algn="l"/>
            <a:endParaRPr lang="en-US" b="0" i="0" dirty="0">
              <a:solidFill>
                <a:srgbClr val="3C4245"/>
              </a:solidFill>
              <a:effectLst/>
              <a:latin typeface="Arial" panose="020B0604020202020204" pitchFamily="34" charset="0"/>
            </a:endParaRPr>
          </a:p>
          <a:p>
            <a:pPr algn="l"/>
            <a:r>
              <a:rPr lang="en-US" b="0" i="0" dirty="0">
                <a:solidFill>
                  <a:srgbClr val="3C4245"/>
                </a:solidFill>
                <a:effectLst/>
                <a:latin typeface="Arial" panose="020B0604020202020204" pitchFamily="34" charset="0"/>
              </a:rPr>
              <a:t>By 2050, the world’s population of people aged 60 years and older will double!!</a:t>
            </a:r>
          </a:p>
        </p:txBody>
      </p:sp>
      <p:sp>
        <p:nvSpPr>
          <p:cNvPr id="4" name="Slide Number Placeholder 3"/>
          <p:cNvSpPr>
            <a:spLocks noGrp="1"/>
          </p:cNvSpPr>
          <p:nvPr>
            <p:ph type="sldNum" sz="quarter" idx="5"/>
          </p:nvPr>
        </p:nvSpPr>
        <p:spPr/>
        <p:txBody>
          <a:bodyPr/>
          <a:lstStyle/>
          <a:p>
            <a:fld id="{FF8D0E63-0F6A-47B0-8BD1-6E95B004C872}" type="slidenum">
              <a:rPr lang="en-US" smtClean="0"/>
              <a:t>12</a:t>
            </a:fld>
            <a:endParaRPr lang="en-US" dirty="0"/>
          </a:p>
        </p:txBody>
      </p:sp>
    </p:spTree>
    <p:extLst>
      <p:ext uri="{BB962C8B-B14F-4D97-AF65-F5344CB8AC3E}">
        <p14:creationId xmlns:p14="http://schemas.microsoft.com/office/powerpoint/2010/main" val="30845656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3C4245"/>
                </a:solidFill>
                <a:effectLst/>
                <a:latin typeface="Arial" panose="020B0604020202020204" pitchFamily="34" charset="0"/>
              </a:rPr>
              <a:t>Another trend we’re seeing now is that demand for healthcare jobs is growing. </a:t>
            </a:r>
          </a:p>
          <a:p>
            <a:pPr algn="l"/>
            <a:endParaRPr lang="en-US" b="1" i="0" dirty="0">
              <a:solidFill>
                <a:srgbClr val="3C4245"/>
              </a:solidFill>
              <a:effectLst/>
              <a:latin typeface="Arial" panose="020B0604020202020204" pitchFamily="34" charset="0"/>
            </a:endParaRPr>
          </a:p>
          <a:p>
            <a:pPr algn="l"/>
            <a:r>
              <a:rPr lang="en-US" b="0" i="0" dirty="0">
                <a:solidFill>
                  <a:srgbClr val="3C4245"/>
                </a:solidFill>
                <a:effectLst/>
                <a:latin typeface="Arial" panose="020B0604020202020204" pitchFamily="34" charset="0"/>
              </a:rPr>
              <a:t>The US Bureau of Labor Statistics reports that overall employment in healthcare occupations is projected to grow 13 percent from 2021 to 2031, much faster than the average for all occupations!</a:t>
            </a:r>
          </a:p>
          <a:p>
            <a:pPr algn="l"/>
            <a:endParaRPr lang="en-US" b="0" i="0" dirty="0">
              <a:solidFill>
                <a:srgbClr val="3C4245"/>
              </a:solidFill>
              <a:effectLst/>
              <a:latin typeface="Arial" panose="020B0604020202020204" pitchFamily="34" charset="0"/>
            </a:endParaRPr>
          </a:p>
          <a:p>
            <a:pPr algn="l"/>
            <a:r>
              <a:rPr lang="en-US" b="0" i="0" dirty="0">
                <a:solidFill>
                  <a:srgbClr val="3C4245"/>
                </a:solidFill>
                <a:effectLst/>
                <a:latin typeface="Arial" panose="020B0604020202020204" pitchFamily="34" charset="0"/>
              </a:rPr>
              <a:t>This increase is expected to result in about 2 million new jobs over the decade.</a:t>
            </a:r>
          </a:p>
          <a:p>
            <a:pPr algn="l"/>
            <a:endParaRPr lang="en-US" b="0" i="0" dirty="0">
              <a:solidFill>
                <a:srgbClr val="3C4245"/>
              </a:solidFill>
              <a:effectLst/>
              <a:latin typeface="Arial" panose="020B0604020202020204" pitchFamily="34" charset="0"/>
            </a:endParaRPr>
          </a:p>
          <a:p>
            <a:pPr algn="l"/>
            <a:r>
              <a:rPr lang="en-US" b="0" i="0" dirty="0">
                <a:solidFill>
                  <a:srgbClr val="3C4245"/>
                </a:solidFill>
                <a:effectLst/>
                <a:latin typeface="Arial" panose="020B0604020202020204" pitchFamily="34" charset="0"/>
              </a:rPr>
              <a:t>In addition to new jobs from growth, opportunities arise from the need to replace workers who leave their occupations permanently. About 1.9 million openings each year, on average, are projected to come from growth and replacement needs!</a:t>
            </a:r>
          </a:p>
          <a:p>
            <a:pPr algn="l"/>
            <a:endParaRPr lang="en-US" b="1" i="0" dirty="0">
              <a:solidFill>
                <a:srgbClr val="3C4245"/>
              </a:solidFill>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FF8D0E63-0F6A-47B0-8BD1-6E95B004C872}" type="slidenum">
              <a:rPr lang="en-US" smtClean="0"/>
              <a:t>13</a:t>
            </a:fld>
            <a:endParaRPr lang="en-US" dirty="0"/>
          </a:p>
        </p:txBody>
      </p:sp>
    </p:spTree>
    <p:extLst>
      <p:ext uri="{BB962C8B-B14F-4D97-AF65-F5344CB8AC3E}">
        <p14:creationId xmlns:p14="http://schemas.microsoft.com/office/powerpoint/2010/main" val="4329414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 final trend that’s meaningful to this discussion? Employers are continuing to report the need for employees with </a:t>
            </a:r>
            <a:r>
              <a:rPr lang="en-US" sz="1200" b="1" dirty="0">
                <a:latin typeface="Arial" panose="020B0604020202020204" pitchFamily="34" charset="0"/>
                <a:cs typeface="Arial" panose="020B0604020202020204" pitchFamily="34" charset="0"/>
              </a:rPr>
              <a:t>soft skills like empathy</a:t>
            </a:r>
          </a:p>
          <a:p>
            <a:endParaRPr lang="en-US" baseline="0" dirty="0"/>
          </a:p>
          <a:p>
            <a:pPr marL="342900" indent="-342900">
              <a:spcBef>
                <a:spcPct val="20000"/>
              </a:spcBef>
              <a:spcAft>
                <a:spcPts val="600"/>
              </a:spcAft>
              <a:buFont typeface="Arial" panose="020B0604020202020204" pitchFamily="34" charset="0"/>
              <a:buChar char="•"/>
            </a:pPr>
            <a:r>
              <a:rPr lang="en-US" sz="1200" dirty="0">
                <a:latin typeface="Arial" panose="020B0604020202020204" pitchFamily="34" charset="0"/>
                <a:cs typeface="Arial" panose="020B0604020202020204" pitchFamily="34" charset="0"/>
              </a:rPr>
              <a:t>Soft skills top employer wish lists before and after the pandemic</a:t>
            </a:r>
          </a:p>
          <a:p>
            <a:pPr marL="342900" indent="-342900">
              <a:spcBef>
                <a:spcPct val="20000"/>
              </a:spcBef>
              <a:spcAft>
                <a:spcPts val="600"/>
              </a:spcAft>
              <a:buFont typeface="Arial" panose="020B0604020202020204" pitchFamily="34" charset="0"/>
              <a:buChar char="•"/>
            </a:pPr>
            <a:r>
              <a:rPr lang="en-US" sz="1200" dirty="0">
                <a:latin typeface="Arial" panose="020B0604020202020204" pitchFamily="34" charset="0"/>
                <a:cs typeface="Arial" panose="020B0604020202020204" pitchFamily="34" charset="0"/>
              </a:rPr>
              <a:t>Nearly 3 in 4 employers say they have a hard time finding graduates with the soft skills their companies need, and educators agree. Almost half of academic institutions believe that recent graduates lack life skills needed in the workforce. This is according to a 2020 Society for Human Resource Management study</a:t>
            </a:r>
          </a:p>
          <a:p>
            <a:pPr marL="342900" indent="-342900">
              <a:spcBef>
                <a:spcPct val="20000"/>
              </a:spcBef>
              <a:spcAft>
                <a:spcPts val="600"/>
              </a:spcAft>
              <a:buFont typeface="Arial" panose="020B0604020202020204" pitchFamily="34" charset="0"/>
              <a:buChar char="•"/>
            </a:pPr>
            <a:r>
              <a:rPr lang="en-US" sz="1200" b="0" i="0" dirty="0">
                <a:effectLst/>
                <a:latin typeface="Arial" panose="020B0604020202020204" pitchFamily="34" charset="0"/>
                <a:cs typeface="Arial" panose="020B0604020202020204" pitchFamily="34" charset="0"/>
              </a:rPr>
              <a:t>In healthcare settings, undeveloped soft skills can lead to medical errors, unhealthy/unproductive work environments, job dissatisfaction, and unfavorable patient survey results, which can adversely affect hospital reimbursement. </a:t>
            </a: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F8D0E63-0F6A-47B0-8BD1-6E95B004C872}" type="slidenum">
              <a:rPr lang="en-US" smtClean="0"/>
              <a:t>14</a:t>
            </a:fld>
            <a:endParaRPr lang="en-US" dirty="0"/>
          </a:p>
        </p:txBody>
      </p:sp>
    </p:spTree>
    <p:extLst>
      <p:ext uri="{BB962C8B-B14F-4D97-AF65-F5344CB8AC3E}">
        <p14:creationId xmlns:p14="http://schemas.microsoft.com/office/powerpoint/2010/main" val="4217893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b="1" baseline="0" dirty="0"/>
              <a:t>Skills like empathy are essential for those working with older adults!</a:t>
            </a:r>
          </a:p>
          <a:p>
            <a:pPr marL="0" lvl="0" indent="0">
              <a:buFont typeface="Arial" panose="020B0604020202020204" pitchFamily="34" charset="0"/>
              <a:buNone/>
            </a:pPr>
            <a:endParaRPr lang="en-US" b="0" baseline="0" dirty="0"/>
          </a:p>
          <a:p>
            <a:pPr marL="0" lvl="0" indent="0">
              <a:buFont typeface="Arial" panose="020B0604020202020204" pitchFamily="34" charset="0"/>
              <a:buNone/>
            </a:pPr>
            <a:r>
              <a:rPr lang="en-US" b="0" baseline="0" dirty="0"/>
              <a:t>Older patients have unique challenges and needs – challenges and needs that require special nursing skills, like communication, patience, critical thinking and mental flexibility.</a:t>
            </a:r>
          </a:p>
          <a:p>
            <a:pPr marL="0" lvl="0" indent="0">
              <a:buFont typeface="Arial" panose="020B0604020202020204" pitchFamily="34" charset="0"/>
              <a:buNone/>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If you look at this list of the top 10 skills you need for working in a nursing home, most of them involve direct patient care.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dirty="0"/>
              <a:t>Bottom line: Geriatric sensitivity has become a key skill for anyone entering a healthcare field.  </a:t>
            </a:r>
            <a:endParaRPr lang="en-US" b="0" dirty="0"/>
          </a:p>
        </p:txBody>
      </p:sp>
      <p:sp>
        <p:nvSpPr>
          <p:cNvPr id="4" name="Slide Number Placeholder 3"/>
          <p:cNvSpPr>
            <a:spLocks noGrp="1"/>
          </p:cNvSpPr>
          <p:nvPr>
            <p:ph type="sldNum" sz="quarter" idx="5"/>
          </p:nvPr>
        </p:nvSpPr>
        <p:spPr/>
        <p:txBody>
          <a:bodyPr/>
          <a:lstStyle/>
          <a:p>
            <a:fld id="{FF8D0E63-0F6A-47B0-8BD1-6E95B004C872}" type="slidenum">
              <a:rPr lang="en-US" smtClean="0"/>
              <a:t>15</a:t>
            </a:fld>
            <a:endParaRPr lang="en-US" dirty="0"/>
          </a:p>
        </p:txBody>
      </p:sp>
    </p:spTree>
    <p:extLst>
      <p:ext uri="{BB962C8B-B14F-4D97-AF65-F5344CB8AC3E}">
        <p14:creationId xmlns:p14="http://schemas.microsoft.com/office/powerpoint/2010/main" val="6051405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Miranda Kessler is an educator I’ve worked with in the past, who uses our Geriatric Simulator in her health science program. </a:t>
            </a:r>
          </a:p>
          <a:p>
            <a:endParaRPr lang="en-US" dirty="0"/>
          </a:p>
          <a:p>
            <a:r>
              <a:rPr lang="en-US" dirty="0"/>
              <a:t>This statement from her mirrors </a:t>
            </a:r>
            <a:r>
              <a:rPr lang="en-US" baseline="0" dirty="0"/>
              <a:t>that of many other healthcare instructors we’ve spoken to.</a:t>
            </a:r>
          </a:p>
          <a:p>
            <a:endParaRPr lang="en-US" baseline="0" dirty="0"/>
          </a:p>
          <a:p>
            <a:r>
              <a:rPr lang="en-US" baseline="0" dirty="0"/>
              <a:t>Compassion and understanding are key to providing care for geriatric patients. If you ‘walk in the shoes ‘of an older adult, you’re much likelier to provide more appropriate care because you’ll understand the challenges that daily tasks can be.  </a:t>
            </a:r>
            <a:endParaRPr lang="en-US" dirty="0"/>
          </a:p>
        </p:txBody>
      </p:sp>
      <p:sp>
        <p:nvSpPr>
          <p:cNvPr id="4" name="Slide Number Placeholder 3"/>
          <p:cNvSpPr>
            <a:spLocks noGrp="1"/>
          </p:cNvSpPr>
          <p:nvPr>
            <p:ph type="sldNum" sz="quarter" idx="5"/>
          </p:nvPr>
        </p:nvSpPr>
        <p:spPr/>
        <p:txBody>
          <a:bodyPr/>
          <a:lstStyle/>
          <a:p>
            <a:fld id="{FF8D0E63-0F6A-47B0-8BD1-6E95B004C872}" type="slidenum">
              <a:rPr lang="en-US" smtClean="0"/>
              <a:t>16</a:t>
            </a:fld>
            <a:endParaRPr lang="en-US" dirty="0"/>
          </a:p>
        </p:txBody>
      </p:sp>
    </p:spTree>
    <p:extLst>
      <p:ext uri="{BB962C8B-B14F-4D97-AF65-F5344CB8AC3E}">
        <p14:creationId xmlns:p14="http://schemas.microsoft.com/office/powerpoint/2010/main" val="34089102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Here’s a quick takeaway: One instructor we worked with shared this acronym with us. We thought it was a handy tool to help your students not only remember why empathy is impactful, but how to demonstrate it to their patients. </a:t>
            </a:r>
          </a:p>
        </p:txBody>
      </p:sp>
      <p:sp>
        <p:nvSpPr>
          <p:cNvPr id="4" name="Slide Number Placeholder 3"/>
          <p:cNvSpPr>
            <a:spLocks noGrp="1"/>
          </p:cNvSpPr>
          <p:nvPr>
            <p:ph type="sldNum" sz="quarter" idx="5"/>
          </p:nvPr>
        </p:nvSpPr>
        <p:spPr/>
        <p:txBody>
          <a:bodyPr/>
          <a:lstStyle/>
          <a:p>
            <a:fld id="{FF8D0E63-0F6A-47B0-8BD1-6E95B004C872}" type="slidenum">
              <a:rPr lang="en-US" smtClean="0"/>
              <a:t>17</a:t>
            </a:fld>
            <a:endParaRPr lang="en-US" dirty="0"/>
          </a:p>
        </p:txBody>
      </p:sp>
    </p:spTree>
    <p:extLst>
      <p:ext uri="{BB962C8B-B14F-4D97-AF65-F5344CB8AC3E}">
        <p14:creationId xmlns:p14="http://schemas.microsoft.com/office/powerpoint/2010/main" val="7054432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So, let’s talk about some strategies you can use to teach geriatric sensitivity to today’s students.</a:t>
            </a:r>
            <a:endParaRPr lang="en-US" b="1" dirty="0"/>
          </a:p>
        </p:txBody>
      </p:sp>
      <p:sp>
        <p:nvSpPr>
          <p:cNvPr id="4" name="Slide Number Placeholder 3"/>
          <p:cNvSpPr>
            <a:spLocks noGrp="1"/>
          </p:cNvSpPr>
          <p:nvPr>
            <p:ph type="sldNum" sz="quarter" idx="5"/>
          </p:nvPr>
        </p:nvSpPr>
        <p:spPr/>
        <p:txBody>
          <a:bodyPr/>
          <a:lstStyle/>
          <a:p>
            <a:fld id="{FF8D0E63-0F6A-47B0-8BD1-6E95B004C872}" type="slidenum">
              <a:rPr lang="en-US" smtClean="0"/>
              <a:t>18</a:t>
            </a:fld>
            <a:endParaRPr lang="en-US" dirty="0"/>
          </a:p>
        </p:txBody>
      </p:sp>
    </p:spTree>
    <p:extLst>
      <p:ext uri="{BB962C8B-B14F-4D97-AF65-F5344CB8AC3E}">
        <p14:creationId xmlns:p14="http://schemas.microsoft.com/office/powerpoint/2010/main" val="21732991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first recommendation comes from a nurse educator in WI who has been teaching geriatrics for 25 years. </a:t>
            </a:r>
          </a:p>
          <a:p>
            <a:endParaRPr lang="en-US" dirty="0"/>
          </a:p>
          <a:p>
            <a:r>
              <a:rPr lang="en-US" dirty="0"/>
              <a:t>For years, this instructor says she used in-class cues like body language and eye contact, plus her own experience, to decipher students’ learning styles as she taught them. Then, as she related to me, it occurred to her one day to simply ask – before she began teaching them. </a:t>
            </a:r>
          </a:p>
          <a:p>
            <a:endParaRPr lang="en-US" dirty="0"/>
          </a:p>
          <a:p>
            <a:r>
              <a:rPr lang="en-US" dirty="0"/>
              <a:t>Now, she welcomes each new class of students with a questionnaire about their learning styles, and their answers help her learn about them before they even start clinicals so she can align their needs to what she has to share with them.</a:t>
            </a:r>
          </a:p>
          <a:p>
            <a:endParaRPr lang="en-US" dirty="0"/>
          </a:p>
          <a:p>
            <a:r>
              <a:rPr lang="en-US" dirty="0"/>
              <a:t>For instance, the semester I was interviewing her for a story, she had learned that most of her students were kinesthetic learners, so she incorporated simple hands-on activities whenever possible. </a:t>
            </a:r>
          </a:p>
          <a:p>
            <a:endParaRPr lang="en-US" dirty="0"/>
          </a:p>
          <a:p>
            <a:r>
              <a:rPr lang="en-US" dirty="0"/>
              <a:t>The image on your slide is of her students practicing massage on each other shortly after her lesson on the topic. </a:t>
            </a:r>
          </a:p>
        </p:txBody>
      </p:sp>
      <p:sp>
        <p:nvSpPr>
          <p:cNvPr id="4" name="Slide Number Placeholder 3"/>
          <p:cNvSpPr>
            <a:spLocks noGrp="1"/>
          </p:cNvSpPr>
          <p:nvPr>
            <p:ph type="sldNum" sz="quarter" idx="5"/>
          </p:nvPr>
        </p:nvSpPr>
        <p:spPr/>
        <p:txBody>
          <a:bodyPr/>
          <a:lstStyle/>
          <a:p>
            <a:fld id="{FF8D0E63-0F6A-47B0-8BD1-6E95B004C872}" type="slidenum">
              <a:rPr lang="en-US" smtClean="0"/>
              <a:t>19</a:t>
            </a:fld>
            <a:endParaRPr lang="en-US" dirty="0"/>
          </a:p>
        </p:txBody>
      </p:sp>
    </p:spTree>
    <p:extLst>
      <p:ext uri="{BB962C8B-B14F-4D97-AF65-F5344CB8AC3E}">
        <p14:creationId xmlns:p14="http://schemas.microsoft.com/office/powerpoint/2010/main" val="3190027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dirty="0"/>
              <a:t>Over the next 40 minutes or so, we’ll discuss:</a:t>
            </a:r>
          </a:p>
          <a:p>
            <a:pPr eaLnBrk="1" hangingPunct="1"/>
            <a:endParaRPr lang="en-US" sz="1200" dirty="0"/>
          </a:p>
          <a:p>
            <a:r>
              <a:rPr lang="en-US" sz="1200" dirty="0"/>
              <a:t> - Who Realityworks is and why we do what we do. </a:t>
            </a:r>
          </a:p>
          <a:p>
            <a:endParaRPr lang="en-US" sz="1200" dirty="0"/>
          </a:p>
          <a:p>
            <a:r>
              <a:rPr lang="en-US" sz="1200" dirty="0"/>
              <a:t>- Then we’ll talk about today’s students and the characteristics that make them unique, and which are spurring changes in teaching methods. </a:t>
            </a:r>
          </a:p>
          <a:p>
            <a:endParaRPr lang="en-US" sz="1200" dirty="0"/>
          </a:p>
          <a:p>
            <a:r>
              <a:rPr lang="en-US" sz="1200" dirty="0"/>
              <a:t>- Then, we’ll discuss they need for Geriatric Sensitivity, and review several teaching strategies, from discussion ideas to hands-on learning aids, that educators can use to engage today’s students and help them develop this important skill</a:t>
            </a:r>
          </a:p>
          <a:p>
            <a:endParaRPr lang="en-US" sz="1200" dirty="0"/>
          </a:p>
          <a:p>
            <a:endParaRPr lang="en-US" dirty="0"/>
          </a:p>
        </p:txBody>
      </p:sp>
      <p:sp>
        <p:nvSpPr>
          <p:cNvPr id="4" name="Slide Number Placeholder 3"/>
          <p:cNvSpPr>
            <a:spLocks noGrp="1"/>
          </p:cNvSpPr>
          <p:nvPr>
            <p:ph type="sldNum" sz="quarter" idx="5"/>
          </p:nvPr>
        </p:nvSpPr>
        <p:spPr/>
        <p:txBody>
          <a:bodyPr/>
          <a:lstStyle/>
          <a:p>
            <a:fld id="{FF8D0E63-0F6A-47B0-8BD1-6E95B004C872}" type="slidenum">
              <a:rPr lang="en-US" smtClean="0"/>
              <a:t>2</a:t>
            </a:fld>
            <a:endParaRPr lang="en-US" dirty="0"/>
          </a:p>
        </p:txBody>
      </p:sp>
    </p:spTree>
    <p:extLst>
      <p:ext uri="{BB962C8B-B14F-4D97-AF65-F5344CB8AC3E}">
        <p14:creationId xmlns:p14="http://schemas.microsoft.com/office/powerpoint/2010/main" val="3818644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Want to put this into practice right away? Try these options! We’ll share these links in our post-webinar emails </a:t>
            </a:r>
            <a:r>
              <a:rPr lang="en-US" dirty="0">
                <a:sym typeface="Wingdings" panose="05000000000000000000" pitchFamily="2" charset="2"/>
              </a:rPr>
              <a:t></a:t>
            </a:r>
            <a:endParaRPr lang="en-US" dirty="0"/>
          </a:p>
        </p:txBody>
      </p:sp>
      <p:sp>
        <p:nvSpPr>
          <p:cNvPr id="4" name="Slide Number Placeholder 3"/>
          <p:cNvSpPr>
            <a:spLocks noGrp="1"/>
          </p:cNvSpPr>
          <p:nvPr>
            <p:ph type="sldNum" sz="quarter" idx="5"/>
          </p:nvPr>
        </p:nvSpPr>
        <p:spPr/>
        <p:txBody>
          <a:bodyPr/>
          <a:lstStyle/>
          <a:p>
            <a:fld id="{FF8D0E63-0F6A-47B0-8BD1-6E95B004C872}" type="slidenum">
              <a:rPr lang="en-US" smtClean="0"/>
              <a:t>20</a:t>
            </a:fld>
            <a:endParaRPr lang="en-US" dirty="0"/>
          </a:p>
        </p:txBody>
      </p:sp>
    </p:spTree>
    <p:extLst>
      <p:ext uri="{BB962C8B-B14F-4D97-AF65-F5344CB8AC3E}">
        <p14:creationId xmlns:p14="http://schemas.microsoft.com/office/powerpoint/2010/main" val="36656536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second recommendation is to use an introductory or icebreaker activity to introduce the concept of empathy in a simple way. </a:t>
            </a:r>
          </a:p>
          <a:p>
            <a:endParaRPr lang="en-US" dirty="0"/>
          </a:p>
          <a:p>
            <a:r>
              <a:rPr lang="en-US" dirty="0"/>
              <a:t>Instructors who use our RealCare Geriatric Simulator, for instance, get an empathy self-assessment activity with the curriculum. It’s on the screen in front of you now. It’s a great way to kick off the lesson, as it gets your students really thinking about their own empathy levels. </a:t>
            </a:r>
          </a:p>
          <a:p>
            <a:endParaRPr lang="en-US" dirty="0"/>
          </a:p>
          <a:p>
            <a:r>
              <a:rPr lang="en-US" b="0" dirty="0"/>
              <a:t>Get your copy: Download our free Social-Emotional Learning Guide from our website: https://www.realityworks.com/resources/classroom-ideas/</a:t>
            </a:r>
            <a:endParaRPr lang="en-US" b="1" dirty="0"/>
          </a:p>
        </p:txBody>
      </p:sp>
      <p:sp>
        <p:nvSpPr>
          <p:cNvPr id="4" name="Slide Number Placeholder 3"/>
          <p:cNvSpPr>
            <a:spLocks noGrp="1"/>
          </p:cNvSpPr>
          <p:nvPr>
            <p:ph type="sldNum" sz="quarter" idx="5"/>
          </p:nvPr>
        </p:nvSpPr>
        <p:spPr/>
        <p:txBody>
          <a:bodyPr/>
          <a:lstStyle/>
          <a:p>
            <a:fld id="{FF8D0E63-0F6A-47B0-8BD1-6E95B004C872}" type="slidenum">
              <a:rPr lang="en-US" smtClean="0"/>
              <a:t>21</a:t>
            </a:fld>
            <a:endParaRPr lang="en-US" dirty="0"/>
          </a:p>
        </p:txBody>
      </p:sp>
    </p:spTree>
    <p:extLst>
      <p:ext uri="{BB962C8B-B14F-4D97-AF65-F5344CB8AC3E}">
        <p14:creationId xmlns:p14="http://schemas.microsoft.com/office/powerpoint/2010/main" val="536600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more relevant you can make your lessons, the more your students will engage with the content and connect what you’re teaching them with their own futures.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This is why LA CTE teacher Jennifer Hebert recommends providing students with real-world examples by asking them how they’re using soft skills every day.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Begin your lesson by asking students to share a soft skill they use each day at their job or athletic activity, along with a time they feel that skill made a difference. </a:t>
            </a:r>
          </a:p>
          <a:p>
            <a:endParaRPr lang="en-US" sz="1200" b="0" i="0" kern="1200" dirty="0">
              <a:solidFill>
                <a:schemeClr val="tx1"/>
              </a:solidFill>
              <a:effectLst/>
              <a:latin typeface="+mn-lt"/>
              <a:ea typeface="+mn-ea"/>
              <a:cs typeface="+mn-cs"/>
            </a:endParaRPr>
          </a:p>
          <a:p>
            <a:r>
              <a:rPr lang="en-US" dirty="0"/>
              <a:t>These examples are particularly helpful, of course, if they come from students who have part-time jobs as CNAs or other health care professionals… but even hearing how empathy helped students relate to a customer at their job serving fast food will get students thinking about how these skills apply to the real world. </a:t>
            </a:r>
          </a:p>
        </p:txBody>
      </p:sp>
      <p:sp>
        <p:nvSpPr>
          <p:cNvPr id="4" name="Slide Number Placeholder 3"/>
          <p:cNvSpPr>
            <a:spLocks noGrp="1"/>
          </p:cNvSpPr>
          <p:nvPr>
            <p:ph type="sldNum" sz="quarter" idx="5"/>
          </p:nvPr>
        </p:nvSpPr>
        <p:spPr/>
        <p:txBody>
          <a:bodyPr/>
          <a:lstStyle/>
          <a:p>
            <a:fld id="{FF8D0E63-0F6A-47B0-8BD1-6E95B004C872}" type="slidenum">
              <a:rPr lang="en-US" smtClean="0"/>
              <a:t>22</a:t>
            </a:fld>
            <a:endParaRPr lang="en-US" dirty="0"/>
          </a:p>
        </p:txBody>
      </p:sp>
    </p:spTree>
    <p:extLst>
      <p:ext uri="{BB962C8B-B14F-4D97-AF65-F5344CB8AC3E}">
        <p14:creationId xmlns:p14="http://schemas.microsoft.com/office/powerpoint/2010/main" val="14919383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Another great strategy: Bring in subject matter experts.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Try to find </a:t>
            </a:r>
            <a:r>
              <a:rPr lang="en-US" baseline="0" dirty="0"/>
              <a:t>a local nursing home director, a Certified Nursing Assistant, a Dietician, Activities Director and others that work daily with older adults.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Ask your students to come up with a list of questions they’d like to ask, and make time for post-panel discussion.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Remember, industry representatives want to help! Part of my job is interviewing professionals who help out in classrooms, and I have yet to contact a professional who, even in a small way, finds it annoying or hard to incorporate classroom help into their busy schedules.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What’s more, I help out once or twice a year at our local technical college’s marketing program. Speaking with students about to graduate is invigorating- and fun!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Plus, tools like Zoom make tasks like this even easier, and everyone is used to using them. </a:t>
            </a:r>
            <a:endParaRPr lang="en-US" dirty="0"/>
          </a:p>
        </p:txBody>
      </p:sp>
      <p:sp>
        <p:nvSpPr>
          <p:cNvPr id="4" name="Slide Number Placeholder 3"/>
          <p:cNvSpPr>
            <a:spLocks noGrp="1"/>
          </p:cNvSpPr>
          <p:nvPr>
            <p:ph type="sldNum" sz="quarter" idx="5"/>
          </p:nvPr>
        </p:nvSpPr>
        <p:spPr/>
        <p:txBody>
          <a:bodyPr/>
          <a:lstStyle/>
          <a:p>
            <a:fld id="{FF8D0E63-0F6A-47B0-8BD1-6E95B004C872}" type="slidenum">
              <a:rPr lang="en-US" smtClean="0"/>
              <a:t>23</a:t>
            </a:fld>
            <a:endParaRPr lang="en-US" dirty="0"/>
          </a:p>
        </p:txBody>
      </p:sp>
    </p:spTree>
    <p:extLst>
      <p:ext uri="{BB962C8B-B14F-4D97-AF65-F5344CB8AC3E}">
        <p14:creationId xmlns:p14="http://schemas.microsoft.com/office/powerpoint/2010/main" val="33646251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Here at Realityworks, we want to make sure that educators have the tools they need to create engaging learning environments that will foster healthcare career exploration and help your students develop in-demand job skills.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One way to do that is to bring some cool tools into your classroom – learning aids that engage your students, provide hands-on learning experiences, give them real-life practice scenarios, immediate feedback, etc. </a:t>
            </a:r>
          </a:p>
        </p:txBody>
      </p:sp>
      <p:sp>
        <p:nvSpPr>
          <p:cNvPr id="4" name="Slide Number Placeholder 3"/>
          <p:cNvSpPr>
            <a:spLocks noGrp="1"/>
          </p:cNvSpPr>
          <p:nvPr>
            <p:ph type="sldNum" sz="quarter" idx="5"/>
          </p:nvPr>
        </p:nvSpPr>
        <p:spPr/>
        <p:txBody>
          <a:bodyPr/>
          <a:lstStyle/>
          <a:p>
            <a:fld id="{FF8D0E63-0F6A-47B0-8BD1-6E95B004C872}" type="slidenum">
              <a:rPr lang="en-US" smtClean="0"/>
              <a:t>24</a:t>
            </a:fld>
            <a:endParaRPr lang="en-US" dirty="0"/>
          </a:p>
        </p:txBody>
      </p:sp>
    </p:spTree>
    <p:extLst>
      <p:ext uri="{BB962C8B-B14F-4D97-AF65-F5344CB8AC3E}">
        <p14:creationId xmlns:p14="http://schemas.microsoft.com/office/powerpoint/2010/main" val="36975487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t>Research backs up the efficacy of these tools and activities that are interactive and hands-on, but especially wearables and simulators. </a:t>
            </a:r>
          </a:p>
          <a:p>
            <a:endParaRPr lang="en-US" sz="1200" baseline="0" dirty="0"/>
          </a:p>
          <a:p>
            <a:r>
              <a:rPr lang="en-US" dirty="0"/>
              <a:t>According to a study at </a:t>
            </a:r>
            <a:r>
              <a:rPr lang="en-US" sz="1200" b="0" i="0" u="none" strike="noStrike" kern="1200" baseline="0" dirty="0">
                <a:solidFill>
                  <a:schemeClr val="tx1"/>
                </a:solidFill>
                <a:latin typeface="+mn-lt"/>
                <a:ea typeface="+mn-ea"/>
                <a:cs typeface="+mn-cs"/>
              </a:rPr>
              <a:t>Julius-Maximilian University of Wurzburg on the effectiveness of age simulation, for instance, 83% of participants were able to empathize with life in old age “very well” while 95% of participants had a better understanding of the physical conditions of aging.</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And of course, these days simulation can be an essential component of your program if face-to-face interaction with real patients is not possible. </a:t>
            </a:r>
          </a:p>
          <a:p>
            <a:endParaRPr lang="en-US" dirty="0"/>
          </a:p>
        </p:txBody>
      </p:sp>
      <p:sp>
        <p:nvSpPr>
          <p:cNvPr id="4" name="Slide Number Placeholder 3"/>
          <p:cNvSpPr>
            <a:spLocks noGrp="1"/>
          </p:cNvSpPr>
          <p:nvPr>
            <p:ph type="sldNum" sz="quarter" idx="5"/>
          </p:nvPr>
        </p:nvSpPr>
        <p:spPr/>
        <p:txBody>
          <a:bodyPr/>
          <a:lstStyle/>
          <a:p>
            <a:fld id="{FF8D0E63-0F6A-47B0-8BD1-6E95B004C872}" type="slidenum">
              <a:rPr lang="en-US" smtClean="0"/>
              <a:t>25</a:t>
            </a:fld>
            <a:endParaRPr lang="en-US" dirty="0"/>
          </a:p>
        </p:txBody>
      </p:sp>
    </p:spTree>
    <p:extLst>
      <p:ext uri="{BB962C8B-B14F-4D97-AF65-F5344CB8AC3E}">
        <p14:creationId xmlns:p14="http://schemas.microsoft.com/office/powerpoint/2010/main" val="24208648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t>This is the tool that started it all!</a:t>
            </a:r>
          </a:p>
          <a:p>
            <a:endParaRPr lang="en-US" sz="1200" baseline="0" dirty="0"/>
          </a:p>
          <a:p>
            <a:r>
              <a:rPr lang="en-US" sz="1200" baseline="0" dirty="0"/>
              <a:t>The RealCare Geriatric Simulator was actually the first product we created that addressed Geriatric Sensitive – remember me sharing in the beginning of the presentation that this product came from conversations with educators? </a:t>
            </a:r>
          </a:p>
          <a:p>
            <a:endParaRPr lang="en-US" sz="1200" baseline="0" dirty="0"/>
          </a:p>
          <a:p>
            <a:r>
              <a:rPr lang="en-US" sz="1200" baseline="0" dirty="0"/>
              <a:t>This simulator is a wearable suit that enables students to experience </a:t>
            </a:r>
            <a:r>
              <a:rPr lang="en-US" sz="1200" b="1" baseline="0" dirty="0"/>
              <a:t>physical</a:t>
            </a:r>
            <a:r>
              <a:rPr lang="en-US" sz="1200" baseline="0" dirty="0"/>
              <a:t> </a:t>
            </a:r>
            <a:r>
              <a:rPr lang="en-US" sz="1200" b="1" baseline="0" dirty="0"/>
              <a:t>challenges</a:t>
            </a:r>
            <a:r>
              <a:rPr lang="en-US" sz="1200" baseline="0" dirty="0"/>
              <a:t> like restricted range of motion, stooped posture and joint stiffness, along with </a:t>
            </a:r>
            <a:r>
              <a:rPr lang="en-US" sz="1200" b="1" baseline="0" dirty="0"/>
              <a:t>visual</a:t>
            </a:r>
            <a:r>
              <a:rPr lang="en-US" sz="1200" baseline="0" dirty="0"/>
              <a:t> </a:t>
            </a:r>
            <a:r>
              <a:rPr lang="en-US" sz="1200" b="1" baseline="0" dirty="0"/>
              <a:t>impairments</a:t>
            </a:r>
            <a:r>
              <a:rPr lang="en-US" sz="1200" baseline="0" dirty="0"/>
              <a:t> like glaucoma and cataracts. </a:t>
            </a:r>
          </a:p>
          <a:p>
            <a:endParaRPr lang="en-US" sz="1200" baseline="0" dirty="0"/>
          </a:p>
          <a:p>
            <a:r>
              <a:rPr lang="en-US" sz="1200" baseline="0" dirty="0"/>
              <a:t>And of course, we’ve included curriculum that </a:t>
            </a:r>
            <a:r>
              <a:rPr lang="en-US" sz="1200" kern="1200" baseline="0" dirty="0">
                <a:solidFill>
                  <a:schemeClr val="tx1"/>
                </a:solidFill>
                <a:effectLst/>
                <a:latin typeface="+mn-lt"/>
                <a:ea typeface="+mn-ea"/>
                <a:cs typeface="+mn-cs"/>
              </a:rPr>
              <a:t>includes 9 lessons on topics ranging from </a:t>
            </a:r>
            <a:r>
              <a:rPr lang="en-US" sz="1200" kern="1200" dirty="0">
                <a:solidFill>
                  <a:schemeClr val="tx1"/>
                </a:solidFill>
                <a:effectLst/>
                <a:latin typeface="+mn-lt"/>
                <a:ea typeface="+mn-ea"/>
                <a:cs typeface="+mn-cs"/>
              </a:rPr>
              <a:t>Geriatrics and Gerontology Career Exploration to Visual Impairment and Declining Mobility Due to Aging.</a:t>
            </a:r>
            <a:endParaRPr lang="en-US" sz="1200" dirty="0"/>
          </a:p>
          <a:p>
            <a:endParaRPr lang="en-US" dirty="0"/>
          </a:p>
        </p:txBody>
      </p:sp>
      <p:sp>
        <p:nvSpPr>
          <p:cNvPr id="4" name="Slide Number Placeholder 3"/>
          <p:cNvSpPr>
            <a:spLocks noGrp="1"/>
          </p:cNvSpPr>
          <p:nvPr>
            <p:ph type="sldNum" sz="quarter" idx="5"/>
          </p:nvPr>
        </p:nvSpPr>
        <p:spPr/>
        <p:txBody>
          <a:bodyPr/>
          <a:lstStyle/>
          <a:p>
            <a:fld id="{FF8D0E63-0F6A-47B0-8BD1-6E95B004C872}" type="slidenum">
              <a:rPr lang="en-US" smtClean="0"/>
              <a:t>26</a:t>
            </a:fld>
            <a:endParaRPr lang="en-US" dirty="0"/>
          </a:p>
        </p:txBody>
      </p:sp>
    </p:spTree>
    <p:extLst>
      <p:ext uri="{BB962C8B-B14F-4D97-AF65-F5344CB8AC3E}">
        <p14:creationId xmlns:p14="http://schemas.microsoft.com/office/powerpoint/2010/main" val="37873736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success of our geriatric simulator inspired us to create an entire line of training tools that allow students to walk in the shoes of older adults, or older patients with specific challenges.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They all combine hands-on simulators with comprehensive lesson plans, student activities, presentation slides and assessments. I encourage you to hop on our website to see everything we have to offer!</a:t>
            </a:r>
          </a:p>
          <a:p>
            <a:endParaRPr lang="en-US" dirty="0"/>
          </a:p>
        </p:txBody>
      </p:sp>
      <p:sp>
        <p:nvSpPr>
          <p:cNvPr id="4" name="Slide Number Placeholder 3"/>
          <p:cNvSpPr>
            <a:spLocks noGrp="1"/>
          </p:cNvSpPr>
          <p:nvPr>
            <p:ph type="sldNum" sz="quarter" idx="5"/>
          </p:nvPr>
        </p:nvSpPr>
        <p:spPr/>
        <p:txBody>
          <a:bodyPr/>
          <a:lstStyle/>
          <a:p>
            <a:fld id="{FF8D0E63-0F6A-47B0-8BD1-6E95B004C872}" type="slidenum">
              <a:rPr lang="en-US" smtClean="0"/>
              <a:t>27</a:t>
            </a:fld>
            <a:endParaRPr lang="en-US" dirty="0"/>
          </a:p>
        </p:txBody>
      </p:sp>
    </p:spTree>
    <p:extLst>
      <p:ext uri="{BB962C8B-B14F-4D97-AF65-F5344CB8AC3E}">
        <p14:creationId xmlns:p14="http://schemas.microsoft.com/office/powerpoint/2010/main" val="383033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brings us to our final tip: Create a geriatric sensitivity workshop!</a:t>
            </a:r>
          </a:p>
          <a:p>
            <a:endParaRPr lang="en-US" dirty="0"/>
          </a:p>
          <a:p>
            <a:r>
              <a:rPr lang="en-US" sz="1200" dirty="0"/>
              <a:t>Inspired by Mineral Area College nursing program</a:t>
            </a:r>
          </a:p>
          <a:p>
            <a:r>
              <a:rPr lang="en-US" sz="1200" dirty="0"/>
              <a:t>Dedicate 1 full clinical day to progressing students through a series of geriatric sensory stations</a:t>
            </a:r>
          </a:p>
          <a:p>
            <a:r>
              <a:rPr lang="en-US" sz="1200" dirty="0"/>
              <a:t>Can use DIY simulators or ready-to-use products like those offered by Realityworks</a:t>
            </a:r>
          </a:p>
          <a:p>
            <a:endParaRPr lang="en-US" sz="1200" u="sng" dirty="0"/>
          </a:p>
          <a:p>
            <a:r>
              <a:rPr lang="en-US" sz="1200" u="none" dirty="0"/>
              <a:t>Learn how Sadonya did it and how her students reacted by visiting our website. </a:t>
            </a:r>
            <a:endParaRPr lang="en-US" u="none" dirty="0"/>
          </a:p>
        </p:txBody>
      </p:sp>
      <p:sp>
        <p:nvSpPr>
          <p:cNvPr id="4" name="Slide Number Placeholder 3"/>
          <p:cNvSpPr>
            <a:spLocks noGrp="1"/>
          </p:cNvSpPr>
          <p:nvPr>
            <p:ph type="sldNum" sz="quarter" idx="5"/>
          </p:nvPr>
        </p:nvSpPr>
        <p:spPr/>
        <p:txBody>
          <a:bodyPr/>
          <a:lstStyle/>
          <a:p>
            <a:fld id="{FF8D0E63-0F6A-47B0-8BD1-6E95B004C872}" type="slidenum">
              <a:rPr lang="en-US" smtClean="0"/>
              <a:t>28</a:t>
            </a:fld>
            <a:endParaRPr lang="en-US" dirty="0"/>
          </a:p>
        </p:txBody>
      </p:sp>
    </p:spTree>
    <p:extLst>
      <p:ext uri="{BB962C8B-B14F-4D97-AF65-F5344CB8AC3E}">
        <p14:creationId xmlns:p14="http://schemas.microsoft.com/office/powerpoint/2010/main" val="4991120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we’ve hit you with all of this great information, what do you do?</a:t>
            </a:r>
          </a:p>
          <a:p>
            <a:endParaRPr lang="en-US" dirty="0"/>
          </a:p>
          <a:p>
            <a:r>
              <a:rPr lang="en-US" sz="1200" dirty="0">
                <a:solidFill>
                  <a:srgbClr val="FFFFFF"/>
                </a:solidFill>
              </a:rPr>
              <a:t>Visit our website to download a free guide on teaching empathy toward older adults, a free infographic on geriatric sensitivity, that free empathy self-assessment I referenced earlier, and more</a:t>
            </a:r>
          </a:p>
          <a:p>
            <a:endParaRPr lang="en-US" sz="1200" dirty="0">
              <a:solidFill>
                <a:srgbClr val="FFFFFF"/>
              </a:solidFill>
            </a:endParaRPr>
          </a:p>
          <a:p>
            <a:r>
              <a:rPr lang="en-US" sz="1200" dirty="0">
                <a:solidFill>
                  <a:srgbClr val="FFFFFF"/>
                </a:solidFill>
              </a:rPr>
              <a:t>Contact us with questions! You can email, call or live chat on our website. </a:t>
            </a:r>
          </a:p>
        </p:txBody>
      </p:sp>
      <p:sp>
        <p:nvSpPr>
          <p:cNvPr id="4" name="Slide Number Placeholder 3"/>
          <p:cNvSpPr>
            <a:spLocks noGrp="1"/>
          </p:cNvSpPr>
          <p:nvPr>
            <p:ph type="sldNum" sz="quarter" idx="5"/>
          </p:nvPr>
        </p:nvSpPr>
        <p:spPr/>
        <p:txBody>
          <a:bodyPr/>
          <a:lstStyle/>
          <a:p>
            <a:fld id="{FF8D0E63-0F6A-47B0-8BD1-6E95B004C872}" type="slidenum">
              <a:rPr lang="en-US" smtClean="0"/>
              <a:t>29</a:t>
            </a:fld>
            <a:endParaRPr lang="en-US" dirty="0"/>
          </a:p>
        </p:txBody>
      </p:sp>
    </p:spTree>
    <p:extLst>
      <p:ext uri="{BB962C8B-B14F-4D97-AF65-F5344CB8AC3E}">
        <p14:creationId xmlns:p14="http://schemas.microsoft.com/office/powerpoint/2010/main" val="3724435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Who is Realityworks?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are an employee-owned company based in Eau Claire, Wisconsin, that creates experiential learning tools for teaching job and life skills. </a:t>
            </a:r>
          </a:p>
          <a:p>
            <a:endParaRPr lang="en-US" dirty="0"/>
          </a:p>
          <a:p>
            <a:r>
              <a:rPr lang="en-US" dirty="0"/>
              <a:t>We got our start over 20 years ago, when former NASA engineer Rick Jurmain created the first RealCare Baby infant simulator, then went on to found the company that is now Realityworks. </a:t>
            </a:r>
          </a:p>
          <a:p>
            <a:endParaRPr lang="en-US" dirty="0"/>
          </a:p>
          <a:p>
            <a:r>
              <a:rPr lang="en-US" dirty="0"/>
              <a:t>Today, </a:t>
            </a:r>
            <a:r>
              <a:rPr lang="en-US" b="0" i="0" dirty="0">
                <a:solidFill>
                  <a:srgbClr val="212529"/>
                </a:solidFill>
                <a:effectLst/>
                <a:latin typeface="Open Sans" panose="020B0606030504020204" pitchFamily="34" charset="0"/>
              </a:rPr>
              <a:t>our training tools combine curriculum with hands-on learning tools, student activities and assessments – we strive to create tools that are easy to implement into programs and offer plenty of customer support.</a:t>
            </a:r>
          </a:p>
          <a:p>
            <a:endParaRPr lang="en-US" b="0" i="0" dirty="0">
              <a:solidFill>
                <a:srgbClr val="212529"/>
              </a:solidFill>
              <a:effectLst/>
              <a:latin typeface="Open Sans" panose="020B0606030504020204" pitchFamily="34" charset="0"/>
            </a:endParaRPr>
          </a:p>
          <a:p>
            <a:r>
              <a:rPr lang="en-US" b="0" i="0" dirty="0">
                <a:solidFill>
                  <a:srgbClr val="212529"/>
                </a:solidFill>
                <a:effectLst/>
                <a:latin typeface="Open Sans" panose="020B0606030504020204" pitchFamily="34" charset="0"/>
              </a:rPr>
              <a:t>In fact, these days our simulators are in more than 70 percent of U.S. school districts and programs and in more than 90 countries around the world!</a:t>
            </a:r>
          </a:p>
          <a:p>
            <a:endParaRPr lang="en-US" b="0" i="0" dirty="0">
              <a:solidFill>
                <a:srgbClr val="212529"/>
              </a:solidFill>
              <a:effectLst/>
              <a:latin typeface="Open Sans" panose="020B0606030504020204" pitchFamily="34" charset="0"/>
            </a:endParaRPr>
          </a:p>
          <a:p>
            <a:r>
              <a:rPr lang="en-US" b="0" i="0" dirty="0">
                <a:solidFill>
                  <a:srgbClr val="212529"/>
                </a:solidFill>
                <a:effectLst/>
                <a:latin typeface="Open Sans" panose="020B0606030504020204" pitchFamily="34" charset="0"/>
              </a:rPr>
              <a:t>Baby is still around, but now you can look to us for tools like our Bovine Birthing and Ultrasound Simulator, virtual reality welding simulators and of course, tools for teaching geriatric sensitivity!</a:t>
            </a:r>
            <a:endParaRPr lang="en-US" dirty="0"/>
          </a:p>
        </p:txBody>
      </p:sp>
      <p:sp>
        <p:nvSpPr>
          <p:cNvPr id="4" name="Slide Number Placeholder 3"/>
          <p:cNvSpPr>
            <a:spLocks noGrp="1"/>
          </p:cNvSpPr>
          <p:nvPr>
            <p:ph type="sldNum" sz="quarter" idx="5"/>
          </p:nvPr>
        </p:nvSpPr>
        <p:spPr/>
        <p:txBody>
          <a:bodyPr/>
          <a:lstStyle/>
          <a:p>
            <a:fld id="{FF8D0E63-0F6A-47B0-8BD1-6E95B004C872}" type="slidenum">
              <a:rPr lang="en-US" smtClean="0"/>
              <a:t>3</a:t>
            </a:fld>
            <a:endParaRPr lang="en-US" dirty="0"/>
          </a:p>
        </p:txBody>
      </p:sp>
    </p:spTree>
    <p:extLst>
      <p:ext uri="{BB962C8B-B14F-4D97-AF65-F5344CB8AC3E}">
        <p14:creationId xmlns:p14="http://schemas.microsoft.com/office/powerpoint/2010/main" val="7974427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212529"/>
                </a:solidFill>
                <a:effectLst/>
                <a:latin typeface="Open Sans" panose="020B0606030504020204" pitchFamily="34" charset="0"/>
              </a:rPr>
              <a:t>Finally, I’d like to invite you to join us tomorrow for a free, online demonstration of our Geriatric Simulator!</a:t>
            </a:r>
          </a:p>
          <a:p>
            <a:pPr algn="l"/>
            <a:endParaRPr lang="en-US" b="0" i="0" dirty="0">
              <a:solidFill>
                <a:srgbClr val="212529"/>
              </a:solidFill>
              <a:effectLst/>
              <a:latin typeface="Open Sans" panose="020B0606030504020204" pitchFamily="34" charset="0"/>
            </a:endParaRPr>
          </a:p>
          <a:p>
            <a:pPr algn="l"/>
            <a:r>
              <a:rPr lang="en-US" b="0" i="0" dirty="0">
                <a:solidFill>
                  <a:srgbClr val="212529"/>
                </a:solidFill>
                <a:effectLst/>
                <a:latin typeface="Open Sans" panose="020B0606030504020204" pitchFamily="34" charset="0"/>
              </a:rPr>
              <a:t>Molly is AWESOME. She’s</a:t>
            </a:r>
            <a:r>
              <a:rPr lang="en-US" dirty="0"/>
              <a:t> an ICU nurse by background. She then got her master's in nursing education and then her PhD in the use of simulation in nursing programs before joining Realityworks as our Health Science Education Program Manager.</a:t>
            </a:r>
            <a:endParaRPr lang="en-US" b="0" i="0" dirty="0">
              <a:solidFill>
                <a:srgbClr val="212529"/>
              </a:solidFill>
              <a:effectLst/>
              <a:latin typeface="Open Sans" panose="020B0606030504020204" pitchFamily="34" charset="0"/>
            </a:endParaRPr>
          </a:p>
          <a:p>
            <a:pPr algn="l"/>
            <a:endParaRPr lang="en-US" b="0" i="0" dirty="0">
              <a:solidFill>
                <a:srgbClr val="212529"/>
              </a:solidFill>
              <a:effectLst/>
              <a:latin typeface="Open Sans" panose="020B0606030504020204" pitchFamily="34" charset="0"/>
            </a:endParaRPr>
          </a:p>
          <a:p>
            <a:pPr algn="l"/>
            <a:r>
              <a:rPr lang="en-US" b="0" i="0" dirty="0">
                <a:solidFill>
                  <a:srgbClr val="212529"/>
                </a:solidFill>
                <a:effectLst/>
                <a:latin typeface="Open Sans" panose="020B0606030504020204" pitchFamily="34" charset="0"/>
              </a:rPr>
              <a:t>During her brief presentation tomorrow, you’ll see her demonstrate key features and learn how this experience helps students develop a unique sensitivity and understanding towards the elderly.</a:t>
            </a:r>
          </a:p>
          <a:p>
            <a:pPr algn="l"/>
            <a:endParaRPr lang="en-US" b="0" i="0" dirty="0">
              <a:solidFill>
                <a:srgbClr val="212529"/>
              </a:solidFill>
              <a:effectLst/>
              <a:latin typeface="Open Sans" panose="020B0606030504020204" pitchFamily="34" charset="0"/>
            </a:endParaRPr>
          </a:p>
          <a:p>
            <a:pPr algn="l"/>
            <a:r>
              <a:rPr lang="en-US" b="0" i="0" dirty="0">
                <a:solidFill>
                  <a:srgbClr val="212529"/>
                </a:solidFill>
                <a:effectLst/>
                <a:latin typeface="Open Sans" panose="020B0606030504020204" pitchFamily="34" charset="0"/>
              </a:rPr>
              <a:t>Register the same way you registered for this webinar – visit www.Realityworks.com/webinars and enter your details</a:t>
            </a:r>
          </a:p>
        </p:txBody>
      </p:sp>
      <p:sp>
        <p:nvSpPr>
          <p:cNvPr id="4" name="Slide Number Placeholder 3"/>
          <p:cNvSpPr>
            <a:spLocks noGrp="1"/>
          </p:cNvSpPr>
          <p:nvPr>
            <p:ph type="sldNum" sz="quarter" idx="5"/>
          </p:nvPr>
        </p:nvSpPr>
        <p:spPr/>
        <p:txBody>
          <a:bodyPr/>
          <a:lstStyle/>
          <a:p>
            <a:fld id="{FF8D0E63-0F6A-47B0-8BD1-6E95B004C872}" type="slidenum">
              <a:rPr lang="en-US" smtClean="0"/>
              <a:t>30</a:t>
            </a:fld>
            <a:endParaRPr lang="en-US" dirty="0"/>
          </a:p>
        </p:txBody>
      </p:sp>
    </p:spTree>
    <p:extLst>
      <p:ext uri="{BB962C8B-B14F-4D97-AF65-F5344CB8AC3E}">
        <p14:creationId xmlns:p14="http://schemas.microsoft.com/office/powerpoint/2010/main" val="14425868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F8D0E63-0F6A-47B0-8BD1-6E95B004C872}" type="slidenum">
              <a:rPr lang="en-US" smtClean="0"/>
              <a:t>31</a:t>
            </a:fld>
            <a:endParaRPr lang="en-US" dirty="0"/>
          </a:p>
        </p:txBody>
      </p:sp>
    </p:spTree>
    <p:extLst>
      <p:ext uri="{BB962C8B-B14F-4D97-AF65-F5344CB8AC3E}">
        <p14:creationId xmlns:p14="http://schemas.microsoft.com/office/powerpoint/2010/main" val="39813494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F8D0E63-0F6A-47B0-8BD1-6E95B004C872}" type="slidenum">
              <a:rPr lang="en-US" smtClean="0"/>
              <a:t>32</a:t>
            </a:fld>
            <a:endParaRPr lang="en-US" dirty="0"/>
          </a:p>
        </p:txBody>
      </p:sp>
    </p:spTree>
    <p:extLst>
      <p:ext uri="{BB962C8B-B14F-4D97-AF65-F5344CB8AC3E}">
        <p14:creationId xmlns:p14="http://schemas.microsoft.com/office/powerpoint/2010/main" val="41416509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212529"/>
                </a:solidFill>
                <a:effectLst/>
                <a:latin typeface="Open Sans" panose="020B0606030504020204" pitchFamily="34" charset="0"/>
              </a:rPr>
              <a:t>I’d like you all to answer a quick question, if you don’t mind. What barriers do you think prevent your students from developing geriatric sensitivity?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212529"/>
              </a:solidFill>
              <a:effectLst/>
              <a:latin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212529"/>
                </a:solidFill>
                <a:effectLst/>
                <a:latin typeface="Open Sans" panose="020B0606030504020204" pitchFamily="34" charset="0"/>
              </a:rPr>
              <a:t>I’m kicking things off with this question because our own Geriatric Simulator, which you’ll learn more about later in this presentation, would not exist if it weren’t for teachers asking us for help teaching this skill. </a:t>
            </a:r>
            <a:r>
              <a:rPr lang="en-US" sz="1200" dirty="0"/>
              <a:t>We heard the need for learning aids that would help students develop empathy and sensitivity toward the elderly, and we created that simulator.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Today, I’m wondering what challenges you’re facing in your classroom(s) when teaching this topic? What barriers are preventing your students from developing this skill?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
        <p:nvSpPr>
          <p:cNvPr id="4" name="Slide Number Placeholder 3"/>
          <p:cNvSpPr>
            <a:spLocks noGrp="1"/>
          </p:cNvSpPr>
          <p:nvPr>
            <p:ph type="sldNum" sz="quarter" idx="5"/>
          </p:nvPr>
        </p:nvSpPr>
        <p:spPr/>
        <p:txBody>
          <a:bodyPr/>
          <a:lstStyle/>
          <a:p>
            <a:fld id="{314A1BC8-8BE5-48D8-98D3-F2992EB8D215}" type="slidenum">
              <a:rPr lang="en-US" smtClean="0"/>
              <a:t>4</a:t>
            </a:fld>
            <a:endParaRPr lang="en-US" dirty="0"/>
          </a:p>
        </p:txBody>
      </p:sp>
    </p:spTree>
    <p:extLst>
      <p:ext uri="{BB962C8B-B14F-4D97-AF65-F5344CB8AC3E}">
        <p14:creationId xmlns:p14="http://schemas.microsoft.com/office/powerpoint/2010/main" val="3700185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Poll Title: Do not modify the notes in this section to avoid tampering with the Poll Everywhere activity.
More info at polleverywhere.com/support
What barriers prevent your students from developing geriatric sensitivity?
https://www.polleverywhere.com/free_text_polls/VptNehOox9l5KBE13zOv2</a:t>
            </a:r>
          </a:p>
        </p:txBody>
      </p:sp>
      <p:sp>
        <p:nvSpPr>
          <p:cNvPr id="4" name="Slide Number Placeholder 3"/>
          <p:cNvSpPr>
            <a:spLocks noGrp="1"/>
          </p:cNvSpPr>
          <p:nvPr>
            <p:ph type="sldNum" sz="quarter" idx="5"/>
          </p:nvPr>
        </p:nvSpPr>
        <p:spPr/>
        <p:txBody>
          <a:bodyPr/>
          <a:lstStyle/>
          <a:p>
            <a:fld id="{C905A623-56FD-4BEF-87A9-4441ADD0E177}" type="slidenum">
              <a:rPr lang="en-US" smtClean="0"/>
              <a:t>5</a:t>
            </a:fld>
            <a:endParaRPr lang="en-US" dirty="0"/>
          </a:p>
        </p:txBody>
      </p:sp>
      <p:sp>
        <p:nvSpPr>
          <p:cNvPr id="5" name="TextBox 4">
            <a:extLst>
              <a:ext uri="{FF2B5EF4-FFF2-40B4-BE49-F238E27FC236}">
                <a16:creationId xmlns:a16="http://schemas.microsoft.com/office/drawing/2014/main" id="{9C4C3868-5906-4F05-84F6-0778D6AC877B}"/>
              </a:ext>
            </a:extLst>
          </p:cNvPr>
          <p:cNvSpPr txBox="1"/>
          <p:nvPr/>
        </p:nvSpPr>
        <p:spPr>
          <a:xfrm>
            <a:off x="0" y="0"/>
            <a:ext cx="3810000" cy="1270000"/>
          </a:xfrm>
          <a:prstGeom prst="rect">
            <a:avLst/>
          </a:prstGeom>
          <a:noFill/>
        </p:spPr>
        <p:txBody>
          <a:bodyPr vert="horz" rtlCol="0">
            <a:spAutoFit/>
          </a:bodyPr>
          <a:lstStyle/>
          <a:p>
            <a:endParaRPr lang="en-US" dirty="0"/>
          </a:p>
        </p:txBody>
      </p:sp>
    </p:spTree>
    <p:extLst>
      <p:ext uri="{BB962C8B-B14F-4D97-AF65-F5344CB8AC3E}">
        <p14:creationId xmlns:p14="http://schemas.microsoft.com/office/powerpoint/2010/main" val="408437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Thanks to everyone for participating!! That was fun.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Now, let’s </a:t>
            </a:r>
            <a:r>
              <a:rPr lang="en-US" dirty="0"/>
              <a:t>dive into today’s topic. We’ll start by looking at who today’s students are!</a:t>
            </a:r>
          </a:p>
        </p:txBody>
      </p:sp>
      <p:sp>
        <p:nvSpPr>
          <p:cNvPr id="4" name="Slide Number Placeholder 3"/>
          <p:cNvSpPr>
            <a:spLocks noGrp="1"/>
          </p:cNvSpPr>
          <p:nvPr>
            <p:ph type="sldNum" sz="quarter" idx="5"/>
          </p:nvPr>
        </p:nvSpPr>
        <p:spPr/>
        <p:txBody>
          <a:bodyPr/>
          <a:lstStyle/>
          <a:p>
            <a:fld id="{FF8D0E63-0F6A-47B0-8BD1-6E95B004C872}" type="slidenum">
              <a:rPr lang="en-US" smtClean="0"/>
              <a:t>6</a:t>
            </a:fld>
            <a:endParaRPr lang="en-US" dirty="0"/>
          </a:p>
        </p:txBody>
      </p:sp>
    </p:spTree>
    <p:extLst>
      <p:ext uri="{BB962C8B-B14F-4D97-AF65-F5344CB8AC3E}">
        <p14:creationId xmlns:p14="http://schemas.microsoft.com/office/powerpoint/2010/main" val="184748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who are today’s students?</a:t>
            </a:r>
          </a:p>
          <a:p>
            <a:endParaRPr lang="en-US" dirty="0"/>
          </a:p>
          <a:p>
            <a:r>
              <a:rPr lang="en-US" dirty="0"/>
              <a:t>Today’s students are digital natives!</a:t>
            </a:r>
          </a:p>
          <a:p>
            <a:endParaRPr lang="en-US" dirty="0"/>
          </a:p>
          <a:p>
            <a:r>
              <a:rPr lang="en-US" dirty="0"/>
              <a:t>This is a term often used to describe today’s students, most of whom were born after 1997 and are therefore members of the post-millennial “Generation Z.” The oldest are in their mid-twenties and the youngest are the age of my oldest child – 9. They are considered digital natives because they grew up with technology, and have never known a world without smartphones. </a:t>
            </a:r>
          </a:p>
          <a:p>
            <a:endParaRPr lang="en-US" dirty="0"/>
          </a:p>
          <a:p>
            <a:r>
              <a:rPr lang="en-US" dirty="0"/>
              <a:t>Whereas Millennials were considered “digital pioneers,” who bore witness to the explosion of technology and social media, Gen Z was born into a world where information was immediately accessible and social media was the norm.</a:t>
            </a:r>
          </a:p>
          <a:p>
            <a:endParaRPr lang="en-US" dirty="0"/>
          </a:p>
          <a:p>
            <a:r>
              <a:rPr lang="en-US" dirty="0"/>
              <a:t>About 68 million Americans belong to Generation Z, according to the most recent Census Bureau data. While over a third of them either hold jobs or are self-employed, 51% are still students .</a:t>
            </a:r>
          </a:p>
          <a:p>
            <a:endParaRPr lang="en-US" dirty="0"/>
          </a:p>
          <a:p>
            <a:r>
              <a:rPr lang="en-US" dirty="0"/>
              <a:t>The needs of all those Generation Z students are changing the way you teach. </a:t>
            </a:r>
          </a:p>
          <a:p>
            <a:endParaRPr lang="en-US" dirty="0"/>
          </a:p>
          <a:p>
            <a:r>
              <a:rPr lang="en-US" dirty="0"/>
              <a:t>For instance, the standard classroom model where an educator stands in front of the class and lectures just doesn’t work. </a:t>
            </a:r>
          </a:p>
          <a:p>
            <a:endParaRPr lang="en-US" dirty="0"/>
          </a:p>
          <a:p>
            <a:r>
              <a:rPr lang="en-US" dirty="0"/>
              <a:t>Generation Z students want to learn and succeed, but they will disengage with the discussion if they don’t feel connected or if they don’t see the relevance.</a:t>
            </a:r>
          </a:p>
          <a:p>
            <a:endParaRPr lang="en-US" dirty="0"/>
          </a:p>
          <a:p>
            <a:r>
              <a:rPr lang="en-US" dirty="0"/>
              <a:t>They want to know WHY they’re learning what they are. They want to know HOW they’ll apply it to the real world. That relevance is super important to Generation Z learners. </a:t>
            </a:r>
          </a:p>
          <a:p>
            <a:endParaRPr lang="en-US" dirty="0"/>
          </a:p>
        </p:txBody>
      </p:sp>
      <p:sp>
        <p:nvSpPr>
          <p:cNvPr id="4" name="Slide Number Placeholder 3"/>
          <p:cNvSpPr>
            <a:spLocks noGrp="1"/>
          </p:cNvSpPr>
          <p:nvPr>
            <p:ph type="sldNum" sz="quarter" idx="5"/>
          </p:nvPr>
        </p:nvSpPr>
        <p:spPr/>
        <p:txBody>
          <a:bodyPr/>
          <a:lstStyle/>
          <a:p>
            <a:fld id="{FF8D0E63-0F6A-47B0-8BD1-6E95B004C872}" type="slidenum">
              <a:rPr lang="en-US" smtClean="0"/>
              <a:t>7</a:t>
            </a:fld>
            <a:endParaRPr lang="en-US" dirty="0"/>
          </a:p>
        </p:txBody>
      </p:sp>
    </p:spTree>
    <p:extLst>
      <p:ext uri="{BB962C8B-B14F-4D97-AF65-F5344CB8AC3E}">
        <p14:creationId xmlns:p14="http://schemas.microsoft.com/office/powerpoint/2010/main" val="29409016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It’s important to note that these students ARE different from millennials. They’re different in how they learn and how they view the world.</a:t>
            </a:r>
          </a:p>
          <a:p>
            <a:endParaRPr lang="en-US" sz="1200" dirty="0"/>
          </a:p>
          <a:p>
            <a:pPr algn="l"/>
            <a:r>
              <a:rPr lang="en-US" b="0" i="0" dirty="0">
                <a:solidFill>
                  <a:srgbClr val="222222"/>
                </a:solidFill>
                <a:effectLst/>
                <a:latin typeface="Verdana" panose="020B0604030504040204" pitchFamily="34" charset="0"/>
              </a:rPr>
              <a:t>Millennials were born in a world without the </a:t>
            </a:r>
            <a:r>
              <a:rPr lang="en-US" b="0" i="0" u="none" strike="noStrike" dirty="0">
                <a:solidFill>
                  <a:srgbClr val="4DB2EC"/>
                </a:solidFill>
                <a:effectLst/>
                <a:latin typeface="Verdana" panose="020B0604030504040204" pitchFamily="34" charset="0"/>
                <a:hlinkClick r:id="rId3"/>
              </a:rPr>
              <a:t>prevalence of social media platforms and computer technology</a:t>
            </a:r>
            <a:r>
              <a:rPr lang="en-US" b="0" i="0" dirty="0">
                <a:solidFill>
                  <a:srgbClr val="222222"/>
                </a:solidFill>
                <a:effectLst/>
                <a:latin typeface="Verdana" panose="020B0604030504040204" pitchFamily="34" charset="0"/>
              </a:rPr>
              <a:t>. I’m an older millennial – I tease my teenage stepdaughters about always having phones because I can distinctly recall not having one when I was in high school ;) Millennials like myself witnessed the evolution of technology, while Gen Zs, like my stepdaughters and your students, were born and raised immersed in this technology.</a:t>
            </a:r>
          </a:p>
          <a:p>
            <a:pPr algn="l"/>
            <a:endParaRPr lang="en-US" b="0" i="0" dirty="0">
              <a:solidFill>
                <a:srgbClr val="222222"/>
              </a:solidFill>
              <a:effectLst/>
              <a:latin typeface="Verdana" panose="020B0604030504040204" pitchFamily="34" charset="0"/>
            </a:endParaRPr>
          </a:p>
          <a:p>
            <a:pPr algn="l"/>
            <a:r>
              <a:rPr lang="en-US" b="0" i="0" dirty="0">
                <a:solidFill>
                  <a:srgbClr val="222222"/>
                </a:solidFill>
                <a:effectLst/>
                <a:latin typeface="Verdana" panose="020B0604030504040204" pitchFamily="34" charset="0"/>
              </a:rPr>
              <a:t>This difference is a double-edged sword. On the one hand, Gen Zs seem to be experts in technology to the point they need minimal management. However, on the other hand, their generation is characterized by a lack of concentration, which is deeply affected by smartphones and social media trends</a:t>
            </a:r>
          </a:p>
          <a:p>
            <a:br>
              <a:rPr lang="en-US" sz="1200" dirty="0"/>
            </a:br>
            <a:r>
              <a:rPr lang="en-US" sz="1200" dirty="0"/>
              <a:t>I’m going to use that word “relevance“ again. More than ever before, th</a:t>
            </a:r>
            <a:r>
              <a:rPr lang="en-US" sz="1200" b="0" i="0" u="none" strike="noStrike" kern="1200" baseline="0" dirty="0">
                <a:solidFill>
                  <a:schemeClr val="tx1"/>
                </a:solidFill>
                <a:latin typeface="+mn-lt"/>
                <a:ea typeface="+mn-ea"/>
                <a:cs typeface="+mn-cs"/>
              </a:rPr>
              <a:t>ese students want to see the relevance of what they’re learning. </a:t>
            </a:r>
            <a:endParaRPr lang="en-US" baseline="0" dirty="0"/>
          </a:p>
          <a:p>
            <a:endParaRPr lang="en-US" dirty="0"/>
          </a:p>
        </p:txBody>
      </p:sp>
      <p:sp>
        <p:nvSpPr>
          <p:cNvPr id="4" name="Slide Number Placeholder 3"/>
          <p:cNvSpPr>
            <a:spLocks noGrp="1"/>
          </p:cNvSpPr>
          <p:nvPr>
            <p:ph type="sldNum" sz="quarter" idx="5"/>
          </p:nvPr>
        </p:nvSpPr>
        <p:spPr/>
        <p:txBody>
          <a:bodyPr/>
          <a:lstStyle/>
          <a:p>
            <a:fld id="{FF8D0E63-0F6A-47B0-8BD1-6E95B004C872}" type="slidenum">
              <a:rPr lang="en-US" smtClean="0"/>
              <a:t>8</a:t>
            </a:fld>
            <a:endParaRPr lang="en-US" dirty="0"/>
          </a:p>
        </p:txBody>
      </p:sp>
    </p:spTree>
    <p:extLst>
      <p:ext uri="{BB962C8B-B14F-4D97-AF65-F5344CB8AC3E}">
        <p14:creationId xmlns:p14="http://schemas.microsoft.com/office/powerpoint/2010/main" val="1890926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is a chart that shows a descriptive comparison by generation in learning preferences. Now, I know it’s small on your screen – I’ll share these slides so you can reference this later!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But what I want to highlight here is their “get it now, do it now, learn it now” mindset. These students prefer visual and interactive, bite-sized and hands-on learning.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By knowing how this generation prefers to learn, we can adjust the way we teach.</a:t>
            </a:r>
            <a:endParaRPr lang="en-US" b="1" i="0" dirty="0">
              <a:solidFill>
                <a:srgbClr val="87994F"/>
              </a:solidFill>
              <a:effectLst/>
              <a:latin typeface="Poppins" panose="020B0502040204020203" pitchFamily="2" charset="0"/>
            </a:endParaRPr>
          </a:p>
        </p:txBody>
      </p:sp>
      <p:sp>
        <p:nvSpPr>
          <p:cNvPr id="4" name="Slide Number Placeholder 3"/>
          <p:cNvSpPr>
            <a:spLocks noGrp="1"/>
          </p:cNvSpPr>
          <p:nvPr>
            <p:ph type="sldNum" sz="quarter" idx="5"/>
          </p:nvPr>
        </p:nvSpPr>
        <p:spPr/>
        <p:txBody>
          <a:bodyPr/>
          <a:lstStyle/>
          <a:p>
            <a:fld id="{FF8D0E63-0F6A-47B0-8BD1-6E95B004C872}" type="slidenum">
              <a:rPr lang="en-US" smtClean="0"/>
              <a:t>9</a:t>
            </a:fld>
            <a:endParaRPr lang="en-US" dirty="0"/>
          </a:p>
        </p:txBody>
      </p:sp>
    </p:spTree>
    <p:extLst>
      <p:ext uri="{BB962C8B-B14F-4D97-AF65-F5344CB8AC3E}">
        <p14:creationId xmlns:p14="http://schemas.microsoft.com/office/powerpoint/2010/main" val="15150904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Graphic 33" descr="Tag=AccentColor&#10;Flavor=Light&#10;Target=Fill">
            <a:extLst>
              <a:ext uri="{FF2B5EF4-FFF2-40B4-BE49-F238E27FC236}">
                <a16:creationId xmlns:a16="http://schemas.microsoft.com/office/drawing/2014/main" id="{A4E7DAC5-621F-40E6-ACD2-590570CC84F8}"/>
              </a:ext>
            </a:extLst>
          </p:cNvPr>
          <p:cNvSpPr>
            <a:spLocks noChangeAspect="1"/>
          </p:cNvSpPr>
          <p:nvPr userDrawn="1"/>
        </p:nvSpPr>
        <p:spPr>
          <a:xfrm>
            <a:off x="1318417" y="0"/>
            <a:ext cx="9570431" cy="6858000"/>
          </a:xfrm>
          <a:custGeom>
            <a:avLst/>
            <a:gdLst>
              <a:gd name="connsiteX0" fmla="*/ 7178288 w 7187261"/>
              <a:gd name="connsiteY0" fmla="*/ 2604802 h 5150263"/>
              <a:gd name="connsiteX1" fmla="*/ 7169335 w 7187261"/>
              <a:gd name="connsiteY1" fmla="*/ 2328577 h 5150263"/>
              <a:gd name="connsiteX2" fmla="*/ 7060845 w 7187261"/>
              <a:gd name="connsiteY2" fmla="*/ 1661160 h 5150263"/>
              <a:gd name="connsiteX3" fmla="*/ 6212263 w 7187261"/>
              <a:gd name="connsiteY3" fmla="*/ 243840 h 5150263"/>
              <a:gd name="connsiteX4" fmla="*/ 5953564 w 7187261"/>
              <a:gd name="connsiteY4" fmla="*/ 0 h 5150263"/>
              <a:gd name="connsiteX5" fmla="*/ 1408615 w 7187261"/>
              <a:gd name="connsiteY5" fmla="*/ 0 h 5150263"/>
              <a:gd name="connsiteX6" fmla="*/ 805111 w 7187261"/>
              <a:gd name="connsiteY6" fmla="*/ 676275 h 5150263"/>
              <a:gd name="connsiteX7" fmla="*/ 104928 w 7187261"/>
              <a:gd name="connsiteY7" fmla="*/ 2183035 h 5150263"/>
              <a:gd name="connsiteX8" fmla="*/ 51588 w 7187261"/>
              <a:gd name="connsiteY8" fmla="*/ 2400014 h 5150263"/>
              <a:gd name="connsiteX9" fmla="*/ 41301 w 7187261"/>
              <a:gd name="connsiteY9" fmla="*/ 2424208 h 5150263"/>
              <a:gd name="connsiteX10" fmla="*/ 119692 w 7187261"/>
              <a:gd name="connsiteY10" fmla="*/ 1834801 h 5150263"/>
              <a:gd name="connsiteX11" fmla="*/ 870071 w 7187261"/>
              <a:gd name="connsiteY11" fmla="*/ 462248 h 5150263"/>
              <a:gd name="connsiteX12" fmla="*/ 1389279 w 7187261"/>
              <a:gd name="connsiteY12" fmla="*/ 476 h 5150263"/>
              <a:gd name="connsiteX13" fmla="*/ 1320223 w 7187261"/>
              <a:gd name="connsiteY13" fmla="*/ 476 h 5150263"/>
              <a:gd name="connsiteX14" fmla="*/ 423158 w 7187261"/>
              <a:gd name="connsiteY14" fmla="*/ 989743 h 5150263"/>
              <a:gd name="connsiteX15" fmla="*/ 25585 w 7187261"/>
              <a:gd name="connsiteY15" fmla="*/ 2113693 h 5150263"/>
              <a:gd name="connsiteX16" fmla="*/ 2344 w 7187261"/>
              <a:gd name="connsiteY16" fmla="*/ 2725865 h 5150263"/>
              <a:gd name="connsiteX17" fmla="*/ 447256 w 7187261"/>
              <a:gd name="connsiteY17" fmla="*/ 4210717 h 5150263"/>
              <a:gd name="connsiteX18" fmla="*/ 1138962 w 7187261"/>
              <a:gd name="connsiteY18" fmla="*/ 4988910 h 5150263"/>
              <a:gd name="connsiteX19" fmla="*/ 1348512 w 7187261"/>
              <a:gd name="connsiteY19" fmla="*/ 5146834 h 5150263"/>
              <a:gd name="connsiteX20" fmla="*/ 1422712 w 7187261"/>
              <a:gd name="connsiteY20" fmla="*/ 5146834 h 5150263"/>
              <a:gd name="connsiteX21" fmla="*/ 480594 w 7187261"/>
              <a:gd name="connsiteY21" fmla="*/ 4187952 h 5150263"/>
              <a:gd name="connsiteX22" fmla="*/ 398679 w 7187261"/>
              <a:gd name="connsiteY22" fmla="*/ 4046125 h 5150263"/>
              <a:gd name="connsiteX23" fmla="*/ 411823 w 7187261"/>
              <a:gd name="connsiteY23" fmla="*/ 4053078 h 5150263"/>
              <a:gd name="connsiteX24" fmla="*/ 1439380 w 7187261"/>
              <a:gd name="connsiteY24" fmla="*/ 5147405 h 5150263"/>
              <a:gd name="connsiteX25" fmla="*/ 5710010 w 7187261"/>
              <a:gd name="connsiteY25" fmla="*/ 5150263 h 5150263"/>
              <a:gd name="connsiteX26" fmla="*/ 5999665 w 7187261"/>
              <a:gd name="connsiteY26" fmla="*/ 4910900 h 5150263"/>
              <a:gd name="connsiteX27" fmla="*/ 6954165 w 7187261"/>
              <a:gd name="connsiteY27" fmla="*/ 3545777 h 5150263"/>
              <a:gd name="connsiteX28" fmla="*/ 7137712 w 7187261"/>
              <a:gd name="connsiteY28" fmla="*/ 2799207 h 5150263"/>
              <a:gd name="connsiteX29" fmla="*/ 7142951 w 7187261"/>
              <a:gd name="connsiteY29" fmla="*/ 2754535 h 5150263"/>
              <a:gd name="connsiteX30" fmla="*/ 7149428 w 7187261"/>
              <a:gd name="connsiteY30" fmla="*/ 2774823 h 5150263"/>
              <a:gd name="connsiteX31" fmla="*/ 7066465 w 7187261"/>
              <a:gd name="connsiteY31" fmla="*/ 3465672 h 5150263"/>
              <a:gd name="connsiteX32" fmla="*/ 6452578 w 7187261"/>
              <a:gd name="connsiteY32" fmla="*/ 4552760 h 5150263"/>
              <a:gd name="connsiteX33" fmla="*/ 5752110 w 7187261"/>
              <a:gd name="connsiteY33" fmla="*/ 5150263 h 5150263"/>
              <a:gd name="connsiteX34" fmla="*/ 5827643 w 7187261"/>
              <a:gd name="connsiteY34" fmla="*/ 5150263 h 5150263"/>
              <a:gd name="connsiteX35" fmla="*/ 6642793 w 7187261"/>
              <a:gd name="connsiteY35" fmla="*/ 4389406 h 5150263"/>
              <a:gd name="connsiteX36" fmla="*/ 7102469 w 7187261"/>
              <a:gd name="connsiteY36" fmla="*/ 3490817 h 5150263"/>
              <a:gd name="connsiteX37" fmla="*/ 7187242 w 7187261"/>
              <a:gd name="connsiteY37" fmla="*/ 2990183 h 5150263"/>
              <a:gd name="connsiteX38" fmla="*/ 7178288 w 7187261"/>
              <a:gd name="connsiteY38" fmla="*/ 2604802 h 5150263"/>
              <a:gd name="connsiteX39" fmla="*/ 6342565 w 7187261"/>
              <a:gd name="connsiteY39" fmla="*/ 441389 h 5150263"/>
              <a:gd name="connsiteX40" fmla="*/ 7126567 w 7187261"/>
              <a:gd name="connsiteY40" fmla="*/ 2355056 h 5150263"/>
              <a:gd name="connsiteX41" fmla="*/ 6342565 w 7187261"/>
              <a:gd name="connsiteY41" fmla="*/ 441389 h 5150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187261" h="5150263">
                <a:moveTo>
                  <a:pt x="7178288" y="2604802"/>
                </a:moveTo>
                <a:cubicBezTo>
                  <a:pt x="7168763" y="2513076"/>
                  <a:pt x="7174478" y="2420684"/>
                  <a:pt x="7169335" y="2328577"/>
                </a:cubicBezTo>
                <a:cubicBezTo>
                  <a:pt x="7156952" y="2102882"/>
                  <a:pt x="7120586" y="1879149"/>
                  <a:pt x="7060845" y="1661160"/>
                </a:cubicBezTo>
                <a:cubicBezTo>
                  <a:pt x="6910588" y="1121007"/>
                  <a:pt x="6617428" y="631374"/>
                  <a:pt x="6212263" y="243840"/>
                </a:cubicBezTo>
                <a:cubicBezTo>
                  <a:pt x="6126538" y="162496"/>
                  <a:pt x="6040813" y="80201"/>
                  <a:pt x="5953564" y="0"/>
                </a:cubicBezTo>
                <a:lnTo>
                  <a:pt x="1408615" y="0"/>
                </a:lnTo>
                <a:cubicBezTo>
                  <a:pt x="1180967" y="200316"/>
                  <a:pt x="978332" y="427387"/>
                  <a:pt x="805111" y="676275"/>
                </a:cubicBezTo>
                <a:cubicBezTo>
                  <a:pt x="481261" y="1136523"/>
                  <a:pt x="252089" y="1640872"/>
                  <a:pt x="104928" y="2183035"/>
                </a:cubicBezTo>
                <a:cubicBezTo>
                  <a:pt x="85878" y="2254853"/>
                  <a:pt x="69495" y="2327720"/>
                  <a:pt x="51588" y="2400014"/>
                </a:cubicBezTo>
                <a:cubicBezTo>
                  <a:pt x="49683" y="2407634"/>
                  <a:pt x="51588" y="2416969"/>
                  <a:pt x="41301" y="2424208"/>
                </a:cubicBezTo>
                <a:cubicBezTo>
                  <a:pt x="45900" y="2225469"/>
                  <a:pt x="72186" y="2027834"/>
                  <a:pt x="119692" y="1834801"/>
                </a:cubicBezTo>
                <a:cubicBezTo>
                  <a:pt x="247993" y="1310926"/>
                  <a:pt x="506121" y="857726"/>
                  <a:pt x="870071" y="462248"/>
                </a:cubicBezTo>
                <a:cubicBezTo>
                  <a:pt x="1027729" y="291823"/>
                  <a:pt x="1201617" y="137169"/>
                  <a:pt x="1389279" y="476"/>
                </a:cubicBezTo>
                <a:lnTo>
                  <a:pt x="1320223" y="476"/>
                </a:lnTo>
                <a:cubicBezTo>
                  <a:pt x="960844" y="274320"/>
                  <a:pt x="656330" y="599123"/>
                  <a:pt x="423158" y="989743"/>
                </a:cubicBezTo>
                <a:cubicBezTo>
                  <a:pt x="215608" y="1337596"/>
                  <a:pt x="80258" y="1711357"/>
                  <a:pt x="25585" y="2113693"/>
                </a:cubicBezTo>
                <a:cubicBezTo>
                  <a:pt x="-2705" y="2316480"/>
                  <a:pt x="-2228" y="2521077"/>
                  <a:pt x="2344" y="2725865"/>
                </a:cubicBezTo>
                <a:cubicBezTo>
                  <a:pt x="14155" y="3261932"/>
                  <a:pt x="170650" y="3754565"/>
                  <a:pt x="447256" y="4210717"/>
                </a:cubicBezTo>
                <a:cubicBezTo>
                  <a:pt x="629851" y="4511612"/>
                  <a:pt x="866356" y="4767167"/>
                  <a:pt x="1138962" y="4988910"/>
                </a:cubicBezTo>
                <a:cubicBezTo>
                  <a:pt x="1207161" y="5044345"/>
                  <a:pt x="1277008" y="5096990"/>
                  <a:pt x="1348512" y="5146834"/>
                </a:cubicBezTo>
                <a:lnTo>
                  <a:pt x="1422712" y="5146834"/>
                </a:lnTo>
                <a:cubicBezTo>
                  <a:pt x="1043426" y="4892802"/>
                  <a:pt x="724720" y="4577334"/>
                  <a:pt x="480594" y="4187952"/>
                </a:cubicBezTo>
                <a:cubicBezTo>
                  <a:pt x="452019" y="4141851"/>
                  <a:pt x="423444" y="4095179"/>
                  <a:pt x="398679" y="4046125"/>
                </a:cubicBezTo>
                <a:cubicBezTo>
                  <a:pt x="407442" y="4043267"/>
                  <a:pt x="409156" y="4048982"/>
                  <a:pt x="411823" y="4053078"/>
                </a:cubicBezTo>
                <a:cubicBezTo>
                  <a:pt x="683572" y="4484656"/>
                  <a:pt x="1033139" y="4842701"/>
                  <a:pt x="1439380" y="5147405"/>
                </a:cubicBezTo>
                <a:lnTo>
                  <a:pt x="5710010" y="5150263"/>
                </a:lnTo>
                <a:cubicBezTo>
                  <a:pt x="5810594" y="5075482"/>
                  <a:pt x="5907272" y="4995587"/>
                  <a:pt x="5999665" y="4910900"/>
                </a:cubicBezTo>
                <a:cubicBezTo>
                  <a:pt x="6418765" y="4526661"/>
                  <a:pt x="6746901" y="4078129"/>
                  <a:pt x="6954165" y="3545777"/>
                </a:cubicBezTo>
                <a:cubicBezTo>
                  <a:pt x="7048234" y="3306175"/>
                  <a:pt x="7109956" y="3055115"/>
                  <a:pt x="7137712" y="2799207"/>
                </a:cubicBezTo>
                <a:cubicBezTo>
                  <a:pt x="7139236" y="2784920"/>
                  <a:pt x="7141046" y="2770632"/>
                  <a:pt x="7142951" y="2754535"/>
                </a:cubicBezTo>
                <a:cubicBezTo>
                  <a:pt x="7151714" y="2760440"/>
                  <a:pt x="7149237" y="2768441"/>
                  <a:pt x="7149428" y="2774823"/>
                </a:cubicBezTo>
                <a:cubicBezTo>
                  <a:pt x="7156743" y="3007967"/>
                  <a:pt x="7128777" y="3240881"/>
                  <a:pt x="7066465" y="3465672"/>
                </a:cubicBezTo>
                <a:cubicBezTo>
                  <a:pt x="6952165" y="3878580"/>
                  <a:pt x="6737948" y="4235863"/>
                  <a:pt x="6452578" y="4552760"/>
                </a:cubicBezTo>
                <a:cubicBezTo>
                  <a:pt x="6244553" y="4783836"/>
                  <a:pt x="6008809" y="4980242"/>
                  <a:pt x="5752110" y="5150263"/>
                </a:cubicBezTo>
                <a:lnTo>
                  <a:pt x="5827643" y="5150263"/>
                </a:lnTo>
                <a:cubicBezTo>
                  <a:pt x="6136539" y="4938904"/>
                  <a:pt x="6412192" y="4689348"/>
                  <a:pt x="6642793" y="4389406"/>
                </a:cubicBezTo>
                <a:cubicBezTo>
                  <a:pt x="6851295" y="4118324"/>
                  <a:pt x="7009125" y="3820859"/>
                  <a:pt x="7102469" y="3490817"/>
                </a:cubicBezTo>
                <a:cubicBezTo>
                  <a:pt x="7148646" y="3327473"/>
                  <a:pt x="7177069" y="3159624"/>
                  <a:pt x="7187242" y="2990183"/>
                </a:cubicBezTo>
                <a:cubicBezTo>
                  <a:pt x="7187623" y="2984087"/>
                  <a:pt x="7182384" y="2642330"/>
                  <a:pt x="7178288" y="2604802"/>
                </a:cubicBezTo>
                <a:close/>
                <a:moveTo>
                  <a:pt x="6342565" y="441389"/>
                </a:moveTo>
                <a:cubicBezTo>
                  <a:pt x="6829797" y="986533"/>
                  <a:pt x="7091135" y="1624422"/>
                  <a:pt x="7126567" y="2355056"/>
                </a:cubicBezTo>
                <a:cubicBezTo>
                  <a:pt x="7001123" y="1661827"/>
                  <a:pt x="6756426" y="1017365"/>
                  <a:pt x="6342565" y="441389"/>
                </a:cubicBezTo>
                <a:close/>
              </a:path>
            </a:pathLst>
          </a:custGeom>
          <a:solidFill>
            <a:schemeClr val="accent1"/>
          </a:solidFill>
          <a:ln w="9525"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24EF9DF8-704A-44AE-8850-307DDACC9387}"/>
              </a:ext>
            </a:extLst>
          </p:cNvPr>
          <p:cNvSpPr>
            <a:spLocks noGrp="1"/>
          </p:cNvSpPr>
          <p:nvPr>
            <p:ph type="ctrTitle"/>
          </p:nvPr>
        </p:nvSpPr>
        <p:spPr>
          <a:xfrm>
            <a:off x="2560320" y="960120"/>
            <a:ext cx="7077456" cy="2898648"/>
          </a:xfrm>
        </p:spPr>
        <p:txBody>
          <a:bodyPr anchor="b">
            <a:noAutofit/>
          </a:bodyPr>
          <a:lstStyle>
            <a:lvl1pPr algn="ctr">
              <a:defRPr sz="88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3CC72E09-06F3-48B9-9B95-DE15EC98017B}"/>
              </a:ext>
            </a:extLst>
          </p:cNvPr>
          <p:cNvSpPr>
            <a:spLocks noGrp="1"/>
          </p:cNvSpPr>
          <p:nvPr>
            <p:ph type="subTitle" idx="1"/>
          </p:nvPr>
        </p:nvSpPr>
        <p:spPr>
          <a:xfrm>
            <a:off x="2633472" y="4535424"/>
            <a:ext cx="6931152" cy="941832"/>
          </a:xfrm>
        </p:spPr>
        <p:txBody>
          <a:bodyPr>
            <a:normAutofit/>
          </a:bodyPr>
          <a:lstStyle>
            <a:lvl1pPr marL="0" indent="0" algn="ctr">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Rectangle 6">
            <a:extLst>
              <a:ext uri="{FF2B5EF4-FFF2-40B4-BE49-F238E27FC236}">
                <a16:creationId xmlns:a16="http://schemas.microsoft.com/office/drawing/2014/main" id="{371B7A5D-C918-4744-A5FA-75C904B3B8D4}"/>
              </a:ext>
            </a:extLst>
          </p:cNvPr>
          <p:cNvSpPr/>
          <p:nvPr userDrawn="1"/>
        </p:nvSpPr>
        <p:spPr>
          <a:xfrm>
            <a:off x="3974206" y="4113338"/>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bg1"/>
          </a:solidFill>
          <a:ln w="38100" cap="rnd">
            <a:solidFill>
              <a:schemeClr val="bg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15689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AE282-8875-4F49-AB21-E1C2BCAEA1F6}"/>
              </a:ext>
            </a:extLst>
          </p:cNvPr>
          <p:cNvSpPr>
            <a:spLocks noGrp="1"/>
          </p:cNvSpPr>
          <p:nvPr>
            <p:ph type="title"/>
          </p:nvPr>
        </p:nvSpPr>
        <p:spPr>
          <a:xfrm>
            <a:off x="839788" y="365125"/>
            <a:ext cx="10515600" cy="1325563"/>
          </a:xfrm>
        </p:spPr>
        <p:txBody>
          <a:bodyPr/>
          <a:lstStyle>
            <a:lvl1pPr algn="ctr">
              <a:defRPr/>
            </a:lvl1pPr>
          </a:lstStyle>
          <a:p>
            <a:r>
              <a:rPr lang="en-US"/>
              <a:t>Click to edit Master title style</a:t>
            </a:r>
          </a:p>
        </p:txBody>
      </p:sp>
      <p:sp>
        <p:nvSpPr>
          <p:cNvPr id="3" name="Text Placeholder 2">
            <a:extLst>
              <a:ext uri="{FF2B5EF4-FFF2-40B4-BE49-F238E27FC236}">
                <a16:creationId xmlns:a16="http://schemas.microsoft.com/office/drawing/2014/main" id="{81712EA2-EF8C-4F18-BECF-AD121F72816A}"/>
              </a:ext>
            </a:extLst>
          </p:cNvPr>
          <p:cNvSpPr>
            <a:spLocks noGrp="1"/>
          </p:cNvSpPr>
          <p:nvPr>
            <p:ph type="body" idx="1"/>
          </p:nvPr>
        </p:nvSpPr>
        <p:spPr>
          <a:xfrm>
            <a:off x="839788" y="2578608"/>
            <a:ext cx="5157787" cy="823912"/>
          </a:xfrm>
        </p:spPr>
        <p:txBody>
          <a:bodyPr anchor="b">
            <a:normAutofit/>
          </a:bodyPr>
          <a:lstStyle>
            <a:lvl1pPr marL="0" indent="0">
              <a:lnSpc>
                <a:spcPct val="100000"/>
              </a:lnSpc>
              <a:buNone/>
              <a:defRPr sz="4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7B59D4-E93F-40C1-A1A2-F1867830C678}"/>
              </a:ext>
            </a:extLst>
          </p:cNvPr>
          <p:cNvSpPr>
            <a:spLocks noGrp="1"/>
          </p:cNvSpPr>
          <p:nvPr>
            <p:ph sz="half" idx="2"/>
          </p:nvPr>
        </p:nvSpPr>
        <p:spPr>
          <a:xfrm>
            <a:off x="839788" y="3617842"/>
            <a:ext cx="5157787" cy="2572645"/>
          </a:xfrm>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6E810616-1C77-42AE-8449-D0B64E2B8475}"/>
              </a:ext>
            </a:extLst>
          </p:cNvPr>
          <p:cNvSpPr>
            <a:spLocks noGrp="1"/>
          </p:cNvSpPr>
          <p:nvPr>
            <p:ph type="body" sz="quarter" idx="3"/>
          </p:nvPr>
        </p:nvSpPr>
        <p:spPr>
          <a:xfrm>
            <a:off x="6172200" y="2578608"/>
            <a:ext cx="5183188" cy="823912"/>
          </a:xfrm>
        </p:spPr>
        <p:txBody>
          <a:bodyPr anchor="b">
            <a:normAutofit/>
          </a:bodyPr>
          <a:lstStyle>
            <a:lvl1pPr marL="0" indent="0">
              <a:lnSpc>
                <a:spcPct val="100000"/>
              </a:lnSpc>
              <a:buNone/>
              <a:defRPr sz="4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74E172-AFE8-48E4-BBB0-CA6D4EC1127C}"/>
              </a:ext>
            </a:extLst>
          </p:cNvPr>
          <p:cNvSpPr>
            <a:spLocks noGrp="1"/>
          </p:cNvSpPr>
          <p:nvPr>
            <p:ph sz="quarter" idx="4"/>
          </p:nvPr>
        </p:nvSpPr>
        <p:spPr>
          <a:xfrm>
            <a:off x="6172200" y="3617842"/>
            <a:ext cx="5183188" cy="2572645"/>
          </a:xfrm>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C9407CC-270D-4C98-B95C-7AE67D2E1913}"/>
              </a:ext>
            </a:extLst>
          </p:cNvPr>
          <p:cNvSpPr>
            <a:spLocks noGrp="1"/>
          </p:cNvSpPr>
          <p:nvPr>
            <p:ph type="dt" sz="half" idx="10"/>
          </p:nvPr>
        </p:nvSpPr>
        <p:spPr/>
        <p:txBody>
          <a:bodyPr/>
          <a:lstStyle/>
          <a:p>
            <a:r>
              <a:rPr lang="en-US" dirty="0"/>
              <a:t>9/3/20XX</a:t>
            </a:r>
          </a:p>
        </p:txBody>
      </p:sp>
      <p:sp>
        <p:nvSpPr>
          <p:cNvPr id="8" name="Footer Placeholder 7">
            <a:extLst>
              <a:ext uri="{FF2B5EF4-FFF2-40B4-BE49-F238E27FC236}">
                <a16:creationId xmlns:a16="http://schemas.microsoft.com/office/drawing/2014/main" id="{454070D5-9B7B-47FC-9F75-F6AD9607452E}"/>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428EAC17-33BE-4265-8C06-644C2D34FD3C}"/>
              </a:ext>
            </a:extLst>
          </p:cNvPr>
          <p:cNvSpPr>
            <a:spLocks noGrp="1"/>
          </p:cNvSpPr>
          <p:nvPr>
            <p:ph type="sldNum" sz="quarter" idx="12"/>
          </p:nvPr>
        </p:nvSpPr>
        <p:spPr/>
        <p:txBody>
          <a:bodyPr/>
          <a:lstStyle/>
          <a:p>
            <a:fld id="{2C18C1E5-FB55-42F5-BD6D-9CC153FCDBE6}" type="slidenum">
              <a:rPr lang="en-US" smtClean="0"/>
              <a:t>‹#›</a:t>
            </a:fld>
            <a:endParaRPr lang="en-US" dirty="0"/>
          </a:p>
        </p:txBody>
      </p:sp>
      <p:sp>
        <p:nvSpPr>
          <p:cNvPr id="10" name="Rectangle 9" descr="Tag=AccentColor&#10;Flavor=Light&#10;Target=FillAndLine">
            <a:extLst>
              <a:ext uri="{FF2B5EF4-FFF2-40B4-BE49-F238E27FC236}">
                <a16:creationId xmlns:a16="http://schemas.microsoft.com/office/drawing/2014/main" id="{5A11B4AA-D861-4DDC-9A8A-7036C40D909C}"/>
              </a:ext>
            </a:extLst>
          </p:cNvPr>
          <p:cNvSpPr/>
          <p:nvPr userDrawn="1"/>
        </p:nvSpPr>
        <p:spPr>
          <a:xfrm flipV="1">
            <a:off x="648305" y="2067561"/>
            <a:ext cx="10900219" cy="18288"/>
          </a:xfrm>
          <a:custGeom>
            <a:avLst/>
            <a:gdLst>
              <a:gd name="connsiteX0" fmla="*/ 0 w 10900219"/>
              <a:gd name="connsiteY0" fmla="*/ 0 h 18288"/>
              <a:gd name="connsiteX1" fmla="*/ 463259 w 10900219"/>
              <a:gd name="connsiteY1" fmla="*/ 0 h 18288"/>
              <a:gd name="connsiteX2" fmla="*/ 1144523 w 10900219"/>
              <a:gd name="connsiteY2" fmla="*/ 0 h 18288"/>
              <a:gd name="connsiteX3" fmla="*/ 1934789 w 10900219"/>
              <a:gd name="connsiteY3" fmla="*/ 0 h 18288"/>
              <a:gd name="connsiteX4" fmla="*/ 2289046 w 10900219"/>
              <a:gd name="connsiteY4" fmla="*/ 0 h 18288"/>
              <a:gd name="connsiteX5" fmla="*/ 2643303 w 10900219"/>
              <a:gd name="connsiteY5" fmla="*/ 0 h 18288"/>
              <a:gd name="connsiteX6" fmla="*/ 3542571 w 10900219"/>
              <a:gd name="connsiteY6" fmla="*/ 0 h 18288"/>
              <a:gd name="connsiteX7" fmla="*/ 4223835 w 10900219"/>
              <a:gd name="connsiteY7" fmla="*/ 0 h 18288"/>
              <a:gd name="connsiteX8" fmla="*/ 4578092 w 10900219"/>
              <a:gd name="connsiteY8" fmla="*/ 0 h 18288"/>
              <a:gd name="connsiteX9" fmla="*/ 5259356 w 10900219"/>
              <a:gd name="connsiteY9" fmla="*/ 0 h 18288"/>
              <a:gd name="connsiteX10" fmla="*/ 6158624 w 10900219"/>
              <a:gd name="connsiteY10" fmla="*/ 0 h 18288"/>
              <a:gd name="connsiteX11" fmla="*/ 6730885 w 10900219"/>
              <a:gd name="connsiteY11" fmla="*/ 0 h 18288"/>
              <a:gd name="connsiteX12" fmla="*/ 7303147 w 10900219"/>
              <a:gd name="connsiteY12" fmla="*/ 0 h 18288"/>
              <a:gd name="connsiteX13" fmla="*/ 7984410 w 10900219"/>
              <a:gd name="connsiteY13" fmla="*/ 0 h 18288"/>
              <a:gd name="connsiteX14" fmla="*/ 8774676 w 10900219"/>
              <a:gd name="connsiteY14" fmla="*/ 0 h 18288"/>
              <a:gd name="connsiteX15" fmla="*/ 9564942 w 10900219"/>
              <a:gd name="connsiteY15" fmla="*/ 0 h 18288"/>
              <a:gd name="connsiteX16" fmla="*/ 10900219 w 10900219"/>
              <a:gd name="connsiteY16" fmla="*/ 0 h 18288"/>
              <a:gd name="connsiteX17" fmla="*/ 10900219 w 10900219"/>
              <a:gd name="connsiteY17" fmla="*/ 18288 h 18288"/>
              <a:gd name="connsiteX18" fmla="*/ 10436960 w 10900219"/>
              <a:gd name="connsiteY18" fmla="*/ 18288 h 18288"/>
              <a:gd name="connsiteX19" fmla="*/ 9537692 w 10900219"/>
              <a:gd name="connsiteY19" fmla="*/ 18288 h 18288"/>
              <a:gd name="connsiteX20" fmla="*/ 8856428 w 10900219"/>
              <a:gd name="connsiteY20" fmla="*/ 18288 h 18288"/>
              <a:gd name="connsiteX21" fmla="*/ 8502171 w 10900219"/>
              <a:gd name="connsiteY21" fmla="*/ 18288 h 18288"/>
              <a:gd name="connsiteX22" fmla="*/ 7820907 w 10900219"/>
              <a:gd name="connsiteY22" fmla="*/ 18288 h 18288"/>
              <a:gd name="connsiteX23" fmla="*/ 7248646 w 10900219"/>
              <a:gd name="connsiteY23" fmla="*/ 18288 h 18288"/>
              <a:gd name="connsiteX24" fmla="*/ 6676384 w 10900219"/>
              <a:gd name="connsiteY24" fmla="*/ 18288 h 18288"/>
              <a:gd name="connsiteX25" fmla="*/ 6104123 w 10900219"/>
              <a:gd name="connsiteY25" fmla="*/ 18288 h 18288"/>
              <a:gd name="connsiteX26" fmla="*/ 5531861 w 10900219"/>
              <a:gd name="connsiteY26" fmla="*/ 18288 h 18288"/>
              <a:gd name="connsiteX27" fmla="*/ 4741595 w 10900219"/>
              <a:gd name="connsiteY27" fmla="*/ 18288 h 18288"/>
              <a:gd name="connsiteX28" fmla="*/ 4060332 w 10900219"/>
              <a:gd name="connsiteY28" fmla="*/ 18288 h 18288"/>
              <a:gd name="connsiteX29" fmla="*/ 3706074 w 10900219"/>
              <a:gd name="connsiteY29" fmla="*/ 18288 h 18288"/>
              <a:gd name="connsiteX30" fmla="*/ 3133813 w 10900219"/>
              <a:gd name="connsiteY30" fmla="*/ 18288 h 18288"/>
              <a:gd name="connsiteX31" fmla="*/ 2343547 w 10900219"/>
              <a:gd name="connsiteY31" fmla="*/ 18288 h 18288"/>
              <a:gd name="connsiteX32" fmla="*/ 1880288 w 10900219"/>
              <a:gd name="connsiteY32" fmla="*/ 18288 h 18288"/>
              <a:gd name="connsiteX33" fmla="*/ 981020 w 10900219"/>
              <a:gd name="connsiteY33" fmla="*/ 18288 h 18288"/>
              <a:gd name="connsiteX34" fmla="*/ 0 w 10900219"/>
              <a:gd name="connsiteY34" fmla="*/ 18288 h 18288"/>
              <a:gd name="connsiteX35" fmla="*/ 0 w 10900219"/>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900219" h="18288" fill="none" extrusionOk="0">
                <a:moveTo>
                  <a:pt x="0" y="0"/>
                </a:moveTo>
                <a:cubicBezTo>
                  <a:pt x="118469" y="-6619"/>
                  <a:pt x="329397" y="-5525"/>
                  <a:pt x="463259" y="0"/>
                </a:cubicBezTo>
                <a:cubicBezTo>
                  <a:pt x="597121" y="5525"/>
                  <a:pt x="866598" y="4881"/>
                  <a:pt x="1144523" y="0"/>
                </a:cubicBezTo>
                <a:cubicBezTo>
                  <a:pt x="1422448" y="-4881"/>
                  <a:pt x="1761178" y="17159"/>
                  <a:pt x="1934789" y="0"/>
                </a:cubicBezTo>
                <a:cubicBezTo>
                  <a:pt x="2108400" y="-17159"/>
                  <a:pt x="2119134" y="-4032"/>
                  <a:pt x="2289046" y="0"/>
                </a:cubicBezTo>
                <a:cubicBezTo>
                  <a:pt x="2458958" y="4032"/>
                  <a:pt x="2472610" y="15385"/>
                  <a:pt x="2643303" y="0"/>
                </a:cubicBezTo>
                <a:cubicBezTo>
                  <a:pt x="2813996" y="-15385"/>
                  <a:pt x="3334189" y="-21234"/>
                  <a:pt x="3542571" y="0"/>
                </a:cubicBezTo>
                <a:cubicBezTo>
                  <a:pt x="3750953" y="21234"/>
                  <a:pt x="3991639" y="13212"/>
                  <a:pt x="4223835" y="0"/>
                </a:cubicBezTo>
                <a:cubicBezTo>
                  <a:pt x="4456031" y="-13212"/>
                  <a:pt x="4466914" y="13318"/>
                  <a:pt x="4578092" y="0"/>
                </a:cubicBezTo>
                <a:cubicBezTo>
                  <a:pt x="4689270" y="-13318"/>
                  <a:pt x="5120635" y="31363"/>
                  <a:pt x="5259356" y="0"/>
                </a:cubicBezTo>
                <a:cubicBezTo>
                  <a:pt x="5398077" y="-31363"/>
                  <a:pt x="5954119" y="-7091"/>
                  <a:pt x="6158624" y="0"/>
                </a:cubicBezTo>
                <a:cubicBezTo>
                  <a:pt x="6363129" y="7091"/>
                  <a:pt x="6535071" y="-8480"/>
                  <a:pt x="6730885" y="0"/>
                </a:cubicBezTo>
                <a:cubicBezTo>
                  <a:pt x="6926699" y="8480"/>
                  <a:pt x="7091018" y="19194"/>
                  <a:pt x="7303147" y="0"/>
                </a:cubicBezTo>
                <a:cubicBezTo>
                  <a:pt x="7515276" y="-19194"/>
                  <a:pt x="7840361" y="30755"/>
                  <a:pt x="7984410" y="0"/>
                </a:cubicBezTo>
                <a:cubicBezTo>
                  <a:pt x="8128459" y="-30755"/>
                  <a:pt x="8498590" y="39460"/>
                  <a:pt x="8774676" y="0"/>
                </a:cubicBezTo>
                <a:cubicBezTo>
                  <a:pt x="9050762" y="-39460"/>
                  <a:pt x="9204381" y="36508"/>
                  <a:pt x="9564942" y="0"/>
                </a:cubicBezTo>
                <a:cubicBezTo>
                  <a:pt x="9925503" y="-36508"/>
                  <a:pt x="10235542" y="59225"/>
                  <a:pt x="10900219" y="0"/>
                </a:cubicBezTo>
                <a:cubicBezTo>
                  <a:pt x="10900865" y="4451"/>
                  <a:pt x="10900709" y="9226"/>
                  <a:pt x="10900219" y="18288"/>
                </a:cubicBezTo>
                <a:cubicBezTo>
                  <a:pt x="10675942" y="21751"/>
                  <a:pt x="10609372" y="26977"/>
                  <a:pt x="10436960" y="18288"/>
                </a:cubicBezTo>
                <a:cubicBezTo>
                  <a:pt x="10264548" y="9599"/>
                  <a:pt x="9961150" y="-11074"/>
                  <a:pt x="9537692" y="18288"/>
                </a:cubicBezTo>
                <a:cubicBezTo>
                  <a:pt x="9114234" y="47650"/>
                  <a:pt x="9087386" y="35169"/>
                  <a:pt x="8856428" y="18288"/>
                </a:cubicBezTo>
                <a:cubicBezTo>
                  <a:pt x="8625470" y="1407"/>
                  <a:pt x="8634361" y="13786"/>
                  <a:pt x="8502171" y="18288"/>
                </a:cubicBezTo>
                <a:cubicBezTo>
                  <a:pt x="8369981" y="22790"/>
                  <a:pt x="8132296" y="22561"/>
                  <a:pt x="7820907" y="18288"/>
                </a:cubicBezTo>
                <a:cubicBezTo>
                  <a:pt x="7509518" y="14015"/>
                  <a:pt x="7432447" y="29431"/>
                  <a:pt x="7248646" y="18288"/>
                </a:cubicBezTo>
                <a:cubicBezTo>
                  <a:pt x="7064845" y="7145"/>
                  <a:pt x="6954380" y="2746"/>
                  <a:pt x="6676384" y="18288"/>
                </a:cubicBezTo>
                <a:cubicBezTo>
                  <a:pt x="6398388" y="33830"/>
                  <a:pt x="6292480" y="-4579"/>
                  <a:pt x="6104123" y="18288"/>
                </a:cubicBezTo>
                <a:cubicBezTo>
                  <a:pt x="5915766" y="41155"/>
                  <a:pt x="5703359" y="-8437"/>
                  <a:pt x="5531861" y="18288"/>
                </a:cubicBezTo>
                <a:cubicBezTo>
                  <a:pt x="5360363" y="45013"/>
                  <a:pt x="5056784" y="-12121"/>
                  <a:pt x="4741595" y="18288"/>
                </a:cubicBezTo>
                <a:cubicBezTo>
                  <a:pt x="4426406" y="48697"/>
                  <a:pt x="4364529" y="-10910"/>
                  <a:pt x="4060332" y="18288"/>
                </a:cubicBezTo>
                <a:cubicBezTo>
                  <a:pt x="3756135" y="47486"/>
                  <a:pt x="3816049" y="13364"/>
                  <a:pt x="3706074" y="18288"/>
                </a:cubicBezTo>
                <a:cubicBezTo>
                  <a:pt x="3596099" y="23212"/>
                  <a:pt x="3382238" y="37686"/>
                  <a:pt x="3133813" y="18288"/>
                </a:cubicBezTo>
                <a:cubicBezTo>
                  <a:pt x="2885388" y="-1110"/>
                  <a:pt x="2523125" y="15465"/>
                  <a:pt x="2343547" y="18288"/>
                </a:cubicBezTo>
                <a:cubicBezTo>
                  <a:pt x="2163969" y="21111"/>
                  <a:pt x="1985160" y="33196"/>
                  <a:pt x="1880288" y="18288"/>
                </a:cubicBezTo>
                <a:cubicBezTo>
                  <a:pt x="1775416" y="3380"/>
                  <a:pt x="1261751" y="-9914"/>
                  <a:pt x="981020" y="18288"/>
                </a:cubicBezTo>
                <a:cubicBezTo>
                  <a:pt x="700289" y="46490"/>
                  <a:pt x="314212" y="-15659"/>
                  <a:pt x="0" y="18288"/>
                </a:cubicBezTo>
                <a:cubicBezTo>
                  <a:pt x="-213" y="9468"/>
                  <a:pt x="187" y="4459"/>
                  <a:pt x="0" y="0"/>
                </a:cubicBezTo>
                <a:close/>
              </a:path>
              <a:path w="10900219" h="18288" stroke="0" extrusionOk="0">
                <a:moveTo>
                  <a:pt x="0" y="0"/>
                </a:moveTo>
                <a:cubicBezTo>
                  <a:pt x="269624" y="3698"/>
                  <a:pt x="383061" y="-5818"/>
                  <a:pt x="572261" y="0"/>
                </a:cubicBezTo>
                <a:cubicBezTo>
                  <a:pt x="761461" y="5818"/>
                  <a:pt x="826360" y="-1890"/>
                  <a:pt x="926519" y="0"/>
                </a:cubicBezTo>
                <a:cubicBezTo>
                  <a:pt x="1026678" y="1890"/>
                  <a:pt x="1621671" y="-1096"/>
                  <a:pt x="1825787" y="0"/>
                </a:cubicBezTo>
                <a:cubicBezTo>
                  <a:pt x="2029903" y="1096"/>
                  <a:pt x="2212612" y="17145"/>
                  <a:pt x="2398048" y="0"/>
                </a:cubicBezTo>
                <a:cubicBezTo>
                  <a:pt x="2583484" y="-17145"/>
                  <a:pt x="2739759" y="-14168"/>
                  <a:pt x="2970310" y="0"/>
                </a:cubicBezTo>
                <a:cubicBezTo>
                  <a:pt x="3200861" y="14168"/>
                  <a:pt x="3502691" y="33180"/>
                  <a:pt x="3869578" y="0"/>
                </a:cubicBezTo>
                <a:cubicBezTo>
                  <a:pt x="4236465" y="-33180"/>
                  <a:pt x="4122134" y="-10470"/>
                  <a:pt x="4332837" y="0"/>
                </a:cubicBezTo>
                <a:cubicBezTo>
                  <a:pt x="4543540" y="10470"/>
                  <a:pt x="4834652" y="3572"/>
                  <a:pt x="5232105" y="0"/>
                </a:cubicBezTo>
                <a:cubicBezTo>
                  <a:pt x="5629558" y="-3572"/>
                  <a:pt x="5773178" y="-6604"/>
                  <a:pt x="6131373" y="0"/>
                </a:cubicBezTo>
                <a:cubicBezTo>
                  <a:pt x="6489568" y="6604"/>
                  <a:pt x="6621532" y="18870"/>
                  <a:pt x="6812637" y="0"/>
                </a:cubicBezTo>
                <a:cubicBezTo>
                  <a:pt x="7003742" y="-18870"/>
                  <a:pt x="7311146" y="18959"/>
                  <a:pt x="7711905" y="0"/>
                </a:cubicBezTo>
                <a:cubicBezTo>
                  <a:pt x="8112664" y="-18959"/>
                  <a:pt x="8080793" y="-24744"/>
                  <a:pt x="8284166" y="0"/>
                </a:cubicBezTo>
                <a:cubicBezTo>
                  <a:pt x="8487539" y="24744"/>
                  <a:pt x="8615041" y="-1627"/>
                  <a:pt x="8856428" y="0"/>
                </a:cubicBezTo>
                <a:cubicBezTo>
                  <a:pt x="9097815" y="1627"/>
                  <a:pt x="9475052" y="26322"/>
                  <a:pt x="9646694" y="0"/>
                </a:cubicBezTo>
                <a:cubicBezTo>
                  <a:pt x="9818336" y="-26322"/>
                  <a:pt x="9938906" y="-121"/>
                  <a:pt x="10218955" y="0"/>
                </a:cubicBezTo>
                <a:cubicBezTo>
                  <a:pt x="10499004" y="121"/>
                  <a:pt x="10697467" y="15326"/>
                  <a:pt x="10900219" y="0"/>
                </a:cubicBezTo>
                <a:cubicBezTo>
                  <a:pt x="10899812" y="8690"/>
                  <a:pt x="10900065" y="14141"/>
                  <a:pt x="10900219" y="18288"/>
                </a:cubicBezTo>
                <a:cubicBezTo>
                  <a:pt x="10543007" y="31201"/>
                  <a:pt x="10472057" y="15684"/>
                  <a:pt x="10109953" y="18288"/>
                </a:cubicBezTo>
                <a:cubicBezTo>
                  <a:pt x="9747849" y="20892"/>
                  <a:pt x="9872856" y="33007"/>
                  <a:pt x="9755696" y="18288"/>
                </a:cubicBezTo>
                <a:cubicBezTo>
                  <a:pt x="9638536" y="3569"/>
                  <a:pt x="9442681" y="6596"/>
                  <a:pt x="9292437" y="18288"/>
                </a:cubicBezTo>
                <a:cubicBezTo>
                  <a:pt x="9142193" y="29980"/>
                  <a:pt x="8817861" y="-11343"/>
                  <a:pt x="8393169" y="18288"/>
                </a:cubicBezTo>
                <a:cubicBezTo>
                  <a:pt x="7968477" y="47919"/>
                  <a:pt x="7919655" y="23228"/>
                  <a:pt x="7711905" y="18288"/>
                </a:cubicBezTo>
                <a:cubicBezTo>
                  <a:pt x="7504155" y="13348"/>
                  <a:pt x="7365667" y="6452"/>
                  <a:pt x="7248646" y="18288"/>
                </a:cubicBezTo>
                <a:cubicBezTo>
                  <a:pt x="7131625" y="30124"/>
                  <a:pt x="6776155" y="2871"/>
                  <a:pt x="6567382" y="18288"/>
                </a:cubicBezTo>
                <a:cubicBezTo>
                  <a:pt x="6358609" y="33705"/>
                  <a:pt x="6372933" y="1091"/>
                  <a:pt x="6213125" y="18288"/>
                </a:cubicBezTo>
                <a:cubicBezTo>
                  <a:pt x="6053317" y="35485"/>
                  <a:pt x="5980913" y="1290"/>
                  <a:pt x="5858868" y="18288"/>
                </a:cubicBezTo>
                <a:cubicBezTo>
                  <a:pt x="5736823" y="35286"/>
                  <a:pt x="5481395" y="5492"/>
                  <a:pt x="5177604" y="18288"/>
                </a:cubicBezTo>
                <a:cubicBezTo>
                  <a:pt x="4873813" y="31084"/>
                  <a:pt x="4854222" y="37160"/>
                  <a:pt x="4714345" y="18288"/>
                </a:cubicBezTo>
                <a:cubicBezTo>
                  <a:pt x="4574468" y="-584"/>
                  <a:pt x="4298550" y="22981"/>
                  <a:pt x="3924079" y="18288"/>
                </a:cubicBezTo>
                <a:cubicBezTo>
                  <a:pt x="3549608" y="13595"/>
                  <a:pt x="3645461" y="-921"/>
                  <a:pt x="3460820" y="18288"/>
                </a:cubicBezTo>
                <a:cubicBezTo>
                  <a:pt x="3276179" y="37497"/>
                  <a:pt x="3004470" y="-15027"/>
                  <a:pt x="2670554" y="18288"/>
                </a:cubicBezTo>
                <a:cubicBezTo>
                  <a:pt x="2336638" y="51603"/>
                  <a:pt x="2425773" y="17517"/>
                  <a:pt x="2316297" y="18288"/>
                </a:cubicBezTo>
                <a:cubicBezTo>
                  <a:pt x="2206821" y="19059"/>
                  <a:pt x="1757890" y="42158"/>
                  <a:pt x="1526031" y="18288"/>
                </a:cubicBezTo>
                <a:cubicBezTo>
                  <a:pt x="1294172" y="-5582"/>
                  <a:pt x="1213137" y="12281"/>
                  <a:pt x="1062771" y="18288"/>
                </a:cubicBezTo>
                <a:cubicBezTo>
                  <a:pt x="912405" y="24295"/>
                  <a:pt x="829444" y="7304"/>
                  <a:pt x="708514" y="18288"/>
                </a:cubicBezTo>
                <a:cubicBezTo>
                  <a:pt x="587584" y="29272"/>
                  <a:pt x="227877" y="37311"/>
                  <a:pt x="0" y="18288"/>
                </a:cubicBezTo>
                <a:cubicBezTo>
                  <a:pt x="-53" y="11301"/>
                  <a:pt x="-649" y="7756"/>
                  <a:pt x="0" y="0"/>
                </a:cubicBezTo>
                <a:close/>
              </a:path>
            </a:pathLst>
          </a:custGeom>
          <a:solidFill>
            <a:schemeClr val="accent1"/>
          </a:solidFill>
          <a:ln w="34925">
            <a:solidFill>
              <a:schemeClr val="accent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714089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3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AE282-8875-4F49-AB21-E1C2BCAEA1F6}"/>
              </a:ext>
            </a:extLst>
          </p:cNvPr>
          <p:cNvSpPr>
            <a:spLocks noGrp="1"/>
          </p:cNvSpPr>
          <p:nvPr>
            <p:ph type="title"/>
          </p:nvPr>
        </p:nvSpPr>
        <p:spPr>
          <a:xfrm>
            <a:off x="839788" y="365125"/>
            <a:ext cx="10515600" cy="1325563"/>
          </a:xfrm>
        </p:spPr>
        <p:txBody>
          <a:bodyPr/>
          <a:lstStyle>
            <a:lvl1pPr algn="ctr">
              <a:defRPr/>
            </a:lvl1pPr>
          </a:lstStyle>
          <a:p>
            <a:r>
              <a:rPr lang="en-US"/>
              <a:t>Click to edit Master title style</a:t>
            </a:r>
          </a:p>
        </p:txBody>
      </p:sp>
      <p:sp>
        <p:nvSpPr>
          <p:cNvPr id="3" name="Text Placeholder 2">
            <a:extLst>
              <a:ext uri="{FF2B5EF4-FFF2-40B4-BE49-F238E27FC236}">
                <a16:creationId xmlns:a16="http://schemas.microsoft.com/office/drawing/2014/main" id="{81712EA2-EF8C-4F18-BECF-AD121F72816A}"/>
              </a:ext>
            </a:extLst>
          </p:cNvPr>
          <p:cNvSpPr>
            <a:spLocks noGrp="1"/>
          </p:cNvSpPr>
          <p:nvPr>
            <p:ph type="body" idx="1" hasCustomPrompt="1"/>
          </p:nvPr>
        </p:nvSpPr>
        <p:spPr>
          <a:xfrm>
            <a:off x="649224" y="2578608"/>
            <a:ext cx="3200400" cy="711244"/>
          </a:xfrm>
        </p:spPr>
        <p:txBody>
          <a:bodyPr anchor="b">
            <a:normAutofit/>
          </a:bodyPr>
          <a:lstStyle>
            <a:lvl1pPr marL="0" indent="0">
              <a:lnSpc>
                <a:spcPct val="100000"/>
              </a:lnSpc>
              <a:buNone/>
              <a:defRPr sz="41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Subtitle</a:t>
            </a:r>
          </a:p>
        </p:txBody>
      </p:sp>
      <p:sp>
        <p:nvSpPr>
          <p:cNvPr id="4" name="Content Placeholder 3">
            <a:extLst>
              <a:ext uri="{FF2B5EF4-FFF2-40B4-BE49-F238E27FC236}">
                <a16:creationId xmlns:a16="http://schemas.microsoft.com/office/drawing/2014/main" id="{7D7B59D4-E93F-40C1-A1A2-F1867830C678}"/>
              </a:ext>
            </a:extLst>
          </p:cNvPr>
          <p:cNvSpPr>
            <a:spLocks noGrp="1"/>
          </p:cNvSpPr>
          <p:nvPr>
            <p:ph sz="half" idx="2"/>
          </p:nvPr>
        </p:nvSpPr>
        <p:spPr>
          <a:xfrm>
            <a:off x="649224" y="3339547"/>
            <a:ext cx="3200400" cy="2900635"/>
          </a:xfrm>
        </p:spPr>
        <p:txBody>
          <a:bodyPr>
            <a:normAutofit/>
          </a:bodyPr>
          <a:lstStyle>
            <a:lvl1pPr>
              <a:lnSpc>
                <a:spcPct val="90000"/>
              </a:lnSpc>
              <a:defRPr sz="2400"/>
            </a:lvl1pPr>
            <a:lvl2pPr>
              <a:lnSpc>
                <a:spcPct val="90000"/>
              </a:lnSpc>
              <a:defRPr sz="2000"/>
            </a:lvl2pPr>
            <a:lvl3pPr>
              <a:lnSpc>
                <a:spcPct val="90000"/>
              </a:lnSpc>
              <a:defRPr sz="1800"/>
            </a:lvl3pPr>
            <a:lvl4pPr>
              <a:lnSpc>
                <a:spcPct val="90000"/>
              </a:lnSpc>
              <a:defRPr sz="1600"/>
            </a:lvl4pPr>
            <a:lvl5pPr>
              <a:lnSpc>
                <a:spcPct val="90000"/>
              </a:lnSpc>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6E810616-1C77-42AE-8449-D0B64E2B8475}"/>
              </a:ext>
            </a:extLst>
          </p:cNvPr>
          <p:cNvSpPr>
            <a:spLocks noGrp="1"/>
          </p:cNvSpPr>
          <p:nvPr>
            <p:ph type="body" sz="quarter" idx="3" hasCustomPrompt="1"/>
          </p:nvPr>
        </p:nvSpPr>
        <p:spPr>
          <a:xfrm>
            <a:off x="4498848" y="2578608"/>
            <a:ext cx="3200400" cy="713232"/>
          </a:xfrm>
        </p:spPr>
        <p:txBody>
          <a:bodyPr anchor="b">
            <a:normAutofit/>
          </a:bodyPr>
          <a:lstStyle>
            <a:lvl1pPr marL="0" indent="0">
              <a:lnSpc>
                <a:spcPct val="100000"/>
              </a:lnSpc>
              <a:buNone/>
              <a:defRPr sz="41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Subtitle</a:t>
            </a:r>
          </a:p>
        </p:txBody>
      </p:sp>
      <p:sp>
        <p:nvSpPr>
          <p:cNvPr id="6" name="Content Placeholder 5">
            <a:extLst>
              <a:ext uri="{FF2B5EF4-FFF2-40B4-BE49-F238E27FC236}">
                <a16:creationId xmlns:a16="http://schemas.microsoft.com/office/drawing/2014/main" id="{BA74E172-AFE8-48E4-BBB0-CA6D4EC1127C}"/>
              </a:ext>
            </a:extLst>
          </p:cNvPr>
          <p:cNvSpPr>
            <a:spLocks noGrp="1"/>
          </p:cNvSpPr>
          <p:nvPr>
            <p:ph sz="quarter" idx="4"/>
          </p:nvPr>
        </p:nvSpPr>
        <p:spPr>
          <a:xfrm>
            <a:off x="4498848" y="3339548"/>
            <a:ext cx="3200400" cy="2850940"/>
          </a:xfrm>
        </p:spPr>
        <p:txBody>
          <a:bodyPr>
            <a:normAutofit/>
          </a:bodyPr>
          <a:lstStyle>
            <a:lvl1pPr>
              <a:lnSpc>
                <a:spcPct val="90000"/>
              </a:lnSpc>
              <a:defRPr sz="2400"/>
            </a:lvl1pPr>
            <a:lvl2pPr>
              <a:lnSpc>
                <a:spcPct val="90000"/>
              </a:lnSpc>
              <a:defRPr sz="2000"/>
            </a:lvl2pPr>
            <a:lvl3pPr>
              <a:lnSpc>
                <a:spcPct val="90000"/>
              </a:lnSpc>
              <a:defRPr sz="1800"/>
            </a:lvl3pPr>
            <a:lvl4pPr>
              <a:lnSpc>
                <a:spcPct val="90000"/>
              </a:lnSpc>
              <a:defRPr sz="1600"/>
            </a:lvl4pPr>
            <a:lvl5pPr>
              <a:lnSpc>
                <a:spcPct val="90000"/>
              </a:lnSpc>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C9407CC-270D-4C98-B95C-7AE67D2E1913}"/>
              </a:ext>
            </a:extLst>
          </p:cNvPr>
          <p:cNvSpPr>
            <a:spLocks noGrp="1"/>
          </p:cNvSpPr>
          <p:nvPr>
            <p:ph type="dt" sz="half" idx="10"/>
          </p:nvPr>
        </p:nvSpPr>
        <p:spPr/>
        <p:txBody>
          <a:bodyPr/>
          <a:lstStyle/>
          <a:p>
            <a:r>
              <a:rPr lang="en-US" dirty="0"/>
              <a:t>9/3/20XX</a:t>
            </a:r>
          </a:p>
        </p:txBody>
      </p:sp>
      <p:sp>
        <p:nvSpPr>
          <p:cNvPr id="8" name="Footer Placeholder 7">
            <a:extLst>
              <a:ext uri="{FF2B5EF4-FFF2-40B4-BE49-F238E27FC236}">
                <a16:creationId xmlns:a16="http://schemas.microsoft.com/office/drawing/2014/main" id="{454070D5-9B7B-47FC-9F75-F6AD9607452E}"/>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428EAC17-33BE-4265-8C06-644C2D34FD3C}"/>
              </a:ext>
            </a:extLst>
          </p:cNvPr>
          <p:cNvSpPr>
            <a:spLocks noGrp="1"/>
          </p:cNvSpPr>
          <p:nvPr>
            <p:ph type="sldNum" sz="quarter" idx="12"/>
          </p:nvPr>
        </p:nvSpPr>
        <p:spPr/>
        <p:txBody>
          <a:bodyPr/>
          <a:lstStyle/>
          <a:p>
            <a:fld id="{2C18C1E5-FB55-42F5-BD6D-9CC153FCDBE6}" type="slidenum">
              <a:rPr lang="en-US" smtClean="0"/>
              <a:t>‹#›</a:t>
            </a:fld>
            <a:endParaRPr lang="en-US" dirty="0"/>
          </a:p>
        </p:txBody>
      </p:sp>
      <p:sp>
        <p:nvSpPr>
          <p:cNvPr id="10" name="Rectangle 9" descr="Tag=AccentColor&#10;Flavor=Light&#10;Target=FillAndLine">
            <a:extLst>
              <a:ext uri="{FF2B5EF4-FFF2-40B4-BE49-F238E27FC236}">
                <a16:creationId xmlns:a16="http://schemas.microsoft.com/office/drawing/2014/main" id="{5A11B4AA-D861-4DDC-9A8A-7036C40D909C}"/>
              </a:ext>
            </a:extLst>
          </p:cNvPr>
          <p:cNvSpPr/>
          <p:nvPr userDrawn="1"/>
        </p:nvSpPr>
        <p:spPr>
          <a:xfrm flipV="1">
            <a:off x="648305" y="2067561"/>
            <a:ext cx="10900219" cy="18288"/>
          </a:xfrm>
          <a:custGeom>
            <a:avLst/>
            <a:gdLst>
              <a:gd name="connsiteX0" fmla="*/ 0 w 10900219"/>
              <a:gd name="connsiteY0" fmla="*/ 0 h 18288"/>
              <a:gd name="connsiteX1" fmla="*/ 463259 w 10900219"/>
              <a:gd name="connsiteY1" fmla="*/ 0 h 18288"/>
              <a:gd name="connsiteX2" fmla="*/ 1144523 w 10900219"/>
              <a:gd name="connsiteY2" fmla="*/ 0 h 18288"/>
              <a:gd name="connsiteX3" fmla="*/ 1934789 w 10900219"/>
              <a:gd name="connsiteY3" fmla="*/ 0 h 18288"/>
              <a:gd name="connsiteX4" fmla="*/ 2289046 w 10900219"/>
              <a:gd name="connsiteY4" fmla="*/ 0 h 18288"/>
              <a:gd name="connsiteX5" fmla="*/ 2643303 w 10900219"/>
              <a:gd name="connsiteY5" fmla="*/ 0 h 18288"/>
              <a:gd name="connsiteX6" fmla="*/ 3542571 w 10900219"/>
              <a:gd name="connsiteY6" fmla="*/ 0 h 18288"/>
              <a:gd name="connsiteX7" fmla="*/ 4223835 w 10900219"/>
              <a:gd name="connsiteY7" fmla="*/ 0 h 18288"/>
              <a:gd name="connsiteX8" fmla="*/ 4578092 w 10900219"/>
              <a:gd name="connsiteY8" fmla="*/ 0 h 18288"/>
              <a:gd name="connsiteX9" fmla="*/ 5259356 w 10900219"/>
              <a:gd name="connsiteY9" fmla="*/ 0 h 18288"/>
              <a:gd name="connsiteX10" fmla="*/ 6158624 w 10900219"/>
              <a:gd name="connsiteY10" fmla="*/ 0 h 18288"/>
              <a:gd name="connsiteX11" fmla="*/ 6730885 w 10900219"/>
              <a:gd name="connsiteY11" fmla="*/ 0 h 18288"/>
              <a:gd name="connsiteX12" fmla="*/ 7303147 w 10900219"/>
              <a:gd name="connsiteY12" fmla="*/ 0 h 18288"/>
              <a:gd name="connsiteX13" fmla="*/ 7984410 w 10900219"/>
              <a:gd name="connsiteY13" fmla="*/ 0 h 18288"/>
              <a:gd name="connsiteX14" fmla="*/ 8774676 w 10900219"/>
              <a:gd name="connsiteY14" fmla="*/ 0 h 18288"/>
              <a:gd name="connsiteX15" fmla="*/ 9564942 w 10900219"/>
              <a:gd name="connsiteY15" fmla="*/ 0 h 18288"/>
              <a:gd name="connsiteX16" fmla="*/ 10900219 w 10900219"/>
              <a:gd name="connsiteY16" fmla="*/ 0 h 18288"/>
              <a:gd name="connsiteX17" fmla="*/ 10900219 w 10900219"/>
              <a:gd name="connsiteY17" fmla="*/ 18288 h 18288"/>
              <a:gd name="connsiteX18" fmla="*/ 10436960 w 10900219"/>
              <a:gd name="connsiteY18" fmla="*/ 18288 h 18288"/>
              <a:gd name="connsiteX19" fmla="*/ 9537692 w 10900219"/>
              <a:gd name="connsiteY19" fmla="*/ 18288 h 18288"/>
              <a:gd name="connsiteX20" fmla="*/ 8856428 w 10900219"/>
              <a:gd name="connsiteY20" fmla="*/ 18288 h 18288"/>
              <a:gd name="connsiteX21" fmla="*/ 8502171 w 10900219"/>
              <a:gd name="connsiteY21" fmla="*/ 18288 h 18288"/>
              <a:gd name="connsiteX22" fmla="*/ 7820907 w 10900219"/>
              <a:gd name="connsiteY22" fmla="*/ 18288 h 18288"/>
              <a:gd name="connsiteX23" fmla="*/ 7248646 w 10900219"/>
              <a:gd name="connsiteY23" fmla="*/ 18288 h 18288"/>
              <a:gd name="connsiteX24" fmla="*/ 6676384 w 10900219"/>
              <a:gd name="connsiteY24" fmla="*/ 18288 h 18288"/>
              <a:gd name="connsiteX25" fmla="*/ 6104123 w 10900219"/>
              <a:gd name="connsiteY25" fmla="*/ 18288 h 18288"/>
              <a:gd name="connsiteX26" fmla="*/ 5531861 w 10900219"/>
              <a:gd name="connsiteY26" fmla="*/ 18288 h 18288"/>
              <a:gd name="connsiteX27" fmla="*/ 4741595 w 10900219"/>
              <a:gd name="connsiteY27" fmla="*/ 18288 h 18288"/>
              <a:gd name="connsiteX28" fmla="*/ 4060332 w 10900219"/>
              <a:gd name="connsiteY28" fmla="*/ 18288 h 18288"/>
              <a:gd name="connsiteX29" fmla="*/ 3706074 w 10900219"/>
              <a:gd name="connsiteY29" fmla="*/ 18288 h 18288"/>
              <a:gd name="connsiteX30" fmla="*/ 3133813 w 10900219"/>
              <a:gd name="connsiteY30" fmla="*/ 18288 h 18288"/>
              <a:gd name="connsiteX31" fmla="*/ 2343547 w 10900219"/>
              <a:gd name="connsiteY31" fmla="*/ 18288 h 18288"/>
              <a:gd name="connsiteX32" fmla="*/ 1880288 w 10900219"/>
              <a:gd name="connsiteY32" fmla="*/ 18288 h 18288"/>
              <a:gd name="connsiteX33" fmla="*/ 981020 w 10900219"/>
              <a:gd name="connsiteY33" fmla="*/ 18288 h 18288"/>
              <a:gd name="connsiteX34" fmla="*/ 0 w 10900219"/>
              <a:gd name="connsiteY34" fmla="*/ 18288 h 18288"/>
              <a:gd name="connsiteX35" fmla="*/ 0 w 10900219"/>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900219" h="18288" fill="none" extrusionOk="0">
                <a:moveTo>
                  <a:pt x="0" y="0"/>
                </a:moveTo>
                <a:cubicBezTo>
                  <a:pt x="118469" y="-6619"/>
                  <a:pt x="329397" y="-5525"/>
                  <a:pt x="463259" y="0"/>
                </a:cubicBezTo>
                <a:cubicBezTo>
                  <a:pt x="597121" y="5525"/>
                  <a:pt x="866598" y="4881"/>
                  <a:pt x="1144523" y="0"/>
                </a:cubicBezTo>
                <a:cubicBezTo>
                  <a:pt x="1422448" y="-4881"/>
                  <a:pt x="1761178" y="17159"/>
                  <a:pt x="1934789" y="0"/>
                </a:cubicBezTo>
                <a:cubicBezTo>
                  <a:pt x="2108400" y="-17159"/>
                  <a:pt x="2119134" y="-4032"/>
                  <a:pt x="2289046" y="0"/>
                </a:cubicBezTo>
                <a:cubicBezTo>
                  <a:pt x="2458958" y="4032"/>
                  <a:pt x="2472610" y="15385"/>
                  <a:pt x="2643303" y="0"/>
                </a:cubicBezTo>
                <a:cubicBezTo>
                  <a:pt x="2813996" y="-15385"/>
                  <a:pt x="3334189" y="-21234"/>
                  <a:pt x="3542571" y="0"/>
                </a:cubicBezTo>
                <a:cubicBezTo>
                  <a:pt x="3750953" y="21234"/>
                  <a:pt x="3991639" y="13212"/>
                  <a:pt x="4223835" y="0"/>
                </a:cubicBezTo>
                <a:cubicBezTo>
                  <a:pt x="4456031" y="-13212"/>
                  <a:pt x="4466914" y="13318"/>
                  <a:pt x="4578092" y="0"/>
                </a:cubicBezTo>
                <a:cubicBezTo>
                  <a:pt x="4689270" y="-13318"/>
                  <a:pt x="5120635" y="31363"/>
                  <a:pt x="5259356" y="0"/>
                </a:cubicBezTo>
                <a:cubicBezTo>
                  <a:pt x="5398077" y="-31363"/>
                  <a:pt x="5954119" y="-7091"/>
                  <a:pt x="6158624" y="0"/>
                </a:cubicBezTo>
                <a:cubicBezTo>
                  <a:pt x="6363129" y="7091"/>
                  <a:pt x="6535071" y="-8480"/>
                  <a:pt x="6730885" y="0"/>
                </a:cubicBezTo>
                <a:cubicBezTo>
                  <a:pt x="6926699" y="8480"/>
                  <a:pt x="7091018" y="19194"/>
                  <a:pt x="7303147" y="0"/>
                </a:cubicBezTo>
                <a:cubicBezTo>
                  <a:pt x="7515276" y="-19194"/>
                  <a:pt x="7840361" y="30755"/>
                  <a:pt x="7984410" y="0"/>
                </a:cubicBezTo>
                <a:cubicBezTo>
                  <a:pt x="8128459" y="-30755"/>
                  <a:pt x="8498590" y="39460"/>
                  <a:pt x="8774676" y="0"/>
                </a:cubicBezTo>
                <a:cubicBezTo>
                  <a:pt x="9050762" y="-39460"/>
                  <a:pt x="9204381" y="36508"/>
                  <a:pt x="9564942" y="0"/>
                </a:cubicBezTo>
                <a:cubicBezTo>
                  <a:pt x="9925503" y="-36508"/>
                  <a:pt x="10235542" y="59225"/>
                  <a:pt x="10900219" y="0"/>
                </a:cubicBezTo>
                <a:cubicBezTo>
                  <a:pt x="10900865" y="4451"/>
                  <a:pt x="10900709" y="9226"/>
                  <a:pt x="10900219" y="18288"/>
                </a:cubicBezTo>
                <a:cubicBezTo>
                  <a:pt x="10675942" y="21751"/>
                  <a:pt x="10609372" y="26977"/>
                  <a:pt x="10436960" y="18288"/>
                </a:cubicBezTo>
                <a:cubicBezTo>
                  <a:pt x="10264548" y="9599"/>
                  <a:pt x="9961150" y="-11074"/>
                  <a:pt x="9537692" y="18288"/>
                </a:cubicBezTo>
                <a:cubicBezTo>
                  <a:pt x="9114234" y="47650"/>
                  <a:pt x="9087386" y="35169"/>
                  <a:pt x="8856428" y="18288"/>
                </a:cubicBezTo>
                <a:cubicBezTo>
                  <a:pt x="8625470" y="1407"/>
                  <a:pt x="8634361" y="13786"/>
                  <a:pt x="8502171" y="18288"/>
                </a:cubicBezTo>
                <a:cubicBezTo>
                  <a:pt x="8369981" y="22790"/>
                  <a:pt x="8132296" y="22561"/>
                  <a:pt x="7820907" y="18288"/>
                </a:cubicBezTo>
                <a:cubicBezTo>
                  <a:pt x="7509518" y="14015"/>
                  <a:pt x="7432447" y="29431"/>
                  <a:pt x="7248646" y="18288"/>
                </a:cubicBezTo>
                <a:cubicBezTo>
                  <a:pt x="7064845" y="7145"/>
                  <a:pt x="6954380" y="2746"/>
                  <a:pt x="6676384" y="18288"/>
                </a:cubicBezTo>
                <a:cubicBezTo>
                  <a:pt x="6398388" y="33830"/>
                  <a:pt x="6292480" y="-4579"/>
                  <a:pt x="6104123" y="18288"/>
                </a:cubicBezTo>
                <a:cubicBezTo>
                  <a:pt x="5915766" y="41155"/>
                  <a:pt x="5703359" y="-8437"/>
                  <a:pt x="5531861" y="18288"/>
                </a:cubicBezTo>
                <a:cubicBezTo>
                  <a:pt x="5360363" y="45013"/>
                  <a:pt x="5056784" y="-12121"/>
                  <a:pt x="4741595" y="18288"/>
                </a:cubicBezTo>
                <a:cubicBezTo>
                  <a:pt x="4426406" y="48697"/>
                  <a:pt x="4364529" y="-10910"/>
                  <a:pt x="4060332" y="18288"/>
                </a:cubicBezTo>
                <a:cubicBezTo>
                  <a:pt x="3756135" y="47486"/>
                  <a:pt x="3816049" y="13364"/>
                  <a:pt x="3706074" y="18288"/>
                </a:cubicBezTo>
                <a:cubicBezTo>
                  <a:pt x="3596099" y="23212"/>
                  <a:pt x="3382238" y="37686"/>
                  <a:pt x="3133813" y="18288"/>
                </a:cubicBezTo>
                <a:cubicBezTo>
                  <a:pt x="2885388" y="-1110"/>
                  <a:pt x="2523125" y="15465"/>
                  <a:pt x="2343547" y="18288"/>
                </a:cubicBezTo>
                <a:cubicBezTo>
                  <a:pt x="2163969" y="21111"/>
                  <a:pt x="1985160" y="33196"/>
                  <a:pt x="1880288" y="18288"/>
                </a:cubicBezTo>
                <a:cubicBezTo>
                  <a:pt x="1775416" y="3380"/>
                  <a:pt x="1261751" y="-9914"/>
                  <a:pt x="981020" y="18288"/>
                </a:cubicBezTo>
                <a:cubicBezTo>
                  <a:pt x="700289" y="46490"/>
                  <a:pt x="314212" y="-15659"/>
                  <a:pt x="0" y="18288"/>
                </a:cubicBezTo>
                <a:cubicBezTo>
                  <a:pt x="-213" y="9468"/>
                  <a:pt x="187" y="4459"/>
                  <a:pt x="0" y="0"/>
                </a:cubicBezTo>
                <a:close/>
              </a:path>
              <a:path w="10900219" h="18288" stroke="0" extrusionOk="0">
                <a:moveTo>
                  <a:pt x="0" y="0"/>
                </a:moveTo>
                <a:cubicBezTo>
                  <a:pt x="269624" y="3698"/>
                  <a:pt x="383061" y="-5818"/>
                  <a:pt x="572261" y="0"/>
                </a:cubicBezTo>
                <a:cubicBezTo>
                  <a:pt x="761461" y="5818"/>
                  <a:pt x="826360" y="-1890"/>
                  <a:pt x="926519" y="0"/>
                </a:cubicBezTo>
                <a:cubicBezTo>
                  <a:pt x="1026678" y="1890"/>
                  <a:pt x="1621671" y="-1096"/>
                  <a:pt x="1825787" y="0"/>
                </a:cubicBezTo>
                <a:cubicBezTo>
                  <a:pt x="2029903" y="1096"/>
                  <a:pt x="2212612" y="17145"/>
                  <a:pt x="2398048" y="0"/>
                </a:cubicBezTo>
                <a:cubicBezTo>
                  <a:pt x="2583484" y="-17145"/>
                  <a:pt x="2739759" y="-14168"/>
                  <a:pt x="2970310" y="0"/>
                </a:cubicBezTo>
                <a:cubicBezTo>
                  <a:pt x="3200861" y="14168"/>
                  <a:pt x="3502691" y="33180"/>
                  <a:pt x="3869578" y="0"/>
                </a:cubicBezTo>
                <a:cubicBezTo>
                  <a:pt x="4236465" y="-33180"/>
                  <a:pt x="4122134" y="-10470"/>
                  <a:pt x="4332837" y="0"/>
                </a:cubicBezTo>
                <a:cubicBezTo>
                  <a:pt x="4543540" y="10470"/>
                  <a:pt x="4834652" y="3572"/>
                  <a:pt x="5232105" y="0"/>
                </a:cubicBezTo>
                <a:cubicBezTo>
                  <a:pt x="5629558" y="-3572"/>
                  <a:pt x="5773178" y="-6604"/>
                  <a:pt x="6131373" y="0"/>
                </a:cubicBezTo>
                <a:cubicBezTo>
                  <a:pt x="6489568" y="6604"/>
                  <a:pt x="6621532" y="18870"/>
                  <a:pt x="6812637" y="0"/>
                </a:cubicBezTo>
                <a:cubicBezTo>
                  <a:pt x="7003742" y="-18870"/>
                  <a:pt x="7311146" y="18959"/>
                  <a:pt x="7711905" y="0"/>
                </a:cubicBezTo>
                <a:cubicBezTo>
                  <a:pt x="8112664" y="-18959"/>
                  <a:pt x="8080793" y="-24744"/>
                  <a:pt x="8284166" y="0"/>
                </a:cubicBezTo>
                <a:cubicBezTo>
                  <a:pt x="8487539" y="24744"/>
                  <a:pt x="8615041" y="-1627"/>
                  <a:pt x="8856428" y="0"/>
                </a:cubicBezTo>
                <a:cubicBezTo>
                  <a:pt x="9097815" y="1627"/>
                  <a:pt x="9475052" y="26322"/>
                  <a:pt x="9646694" y="0"/>
                </a:cubicBezTo>
                <a:cubicBezTo>
                  <a:pt x="9818336" y="-26322"/>
                  <a:pt x="9938906" y="-121"/>
                  <a:pt x="10218955" y="0"/>
                </a:cubicBezTo>
                <a:cubicBezTo>
                  <a:pt x="10499004" y="121"/>
                  <a:pt x="10697467" y="15326"/>
                  <a:pt x="10900219" y="0"/>
                </a:cubicBezTo>
                <a:cubicBezTo>
                  <a:pt x="10899812" y="8690"/>
                  <a:pt x="10900065" y="14141"/>
                  <a:pt x="10900219" y="18288"/>
                </a:cubicBezTo>
                <a:cubicBezTo>
                  <a:pt x="10543007" y="31201"/>
                  <a:pt x="10472057" y="15684"/>
                  <a:pt x="10109953" y="18288"/>
                </a:cubicBezTo>
                <a:cubicBezTo>
                  <a:pt x="9747849" y="20892"/>
                  <a:pt x="9872856" y="33007"/>
                  <a:pt x="9755696" y="18288"/>
                </a:cubicBezTo>
                <a:cubicBezTo>
                  <a:pt x="9638536" y="3569"/>
                  <a:pt x="9442681" y="6596"/>
                  <a:pt x="9292437" y="18288"/>
                </a:cubicBezTo>
                <a:cubicBezTo>
                  <a:pt x="9142193" y="29980"/>
                  <a:pt x="8817861" y="-11343"/>
                  <a:pt x="8393169" y="18288"/>
                </a:cubicBezTo>
                <a:cubicBezTo>
                  <a:pt x="7968477" y="47919"/>
                  <a:pt x="7919655" y="23228"/>
                  <a:pt x="7711905" y="18288"/>
                </a:cubicBezTo>
                <a:cubicBezTo>
                  <a:pt x="7504155" y="13348"/>
                  <a:pt x="7365667" y="6452"/>
                  <a:pt x="7248646" y="18288"/>
                </a:cubicBezTo>
                <a:cubicBezTo>
                  <a:pt x="7131625" y="30124"/>
                  <a:pt x="6776155" y="2871"/>
                  <a:pt x="6567382" y="18288"/>
                </a:cubicBezTo>
                <a:cubicBezTo>
                  <a:pt x="6358609" y="33705"/>
                  <a:pt x="6372933" y="1091"/>
                  <a:pt x="6213125" y="18288"/>
                </a:cubicBezTo>
                <a:cubicBezTo>
                  <a:pt x="6053317" y="35485"/>
                  <a:pt x="5980913" y="1290"/>
                  <a:pt x="5858868" y="18288"/>
                </a:cubicBezTo>
                <a:cubicBezTo>
                  <a:pt x="5736823" y="35286"/>
                  <a:pt x="5481395" y="5492"/>
                  <a:pt x="5177604" y="18288"/>
                </a:cubicBezTo>
                <a:cubicBezTo>
                  <a:pt x="4873813" y="31084"/>
                  <a:pt x="4854222" y="37160"/>
                  <a:pt x="4714345" y="18288"/>
                </a:cubicBezTo>
                <a:cubicBezTo>
                  <a:pt x="4574468" y="-584"/>
                  <a:pt x="4298550" y="22981"/>
                  <a:pt x="3924079" y="18288"/>
                </a:cubicBezTo>
                <a:cubicBezTo>
                  <a:pt x="3549608" y="13595"/>
                  <a:pt x="3645461" y="-921"/>
                  <a:pt x="3460820" y="18288"/>
                </a:cubicBezTo>
                <a:cubicBezTo>
                  <a:pt x="3276179" y="37497"/>
                  <a:pt x="3004470" y="-15027"/>
                  <a:pt x="2670554" y="18288"/>
                </a:cubicBezTo>
                <a:cubicBezTo>
                  <a:pt x="2336638" y="51603"/>
                  <a:pt x="2425773" y="17517"/>
                  <a:pt x="2316297" y="18288"/>
                </a:cubicBezTo>
                <a:cubicBezTo>
                  <a:pt x="2206821" y="19059"/>
                  <a:pt x="1757890" y="42158"/>
                  <a:pt x="1526031" y="18288"/>
                </a:cubicBezTo>
                <a:cubicBezTo>
                  <a:pt x="1294172" y="-5582"/>
                  <a:pt x="1213137" y="12281"/>
                  <a:pt x="1062771" y="18288"/>
                </a:cubicBezTo>
                <a:cubicBezTo>
                  <a:pt x="912405" y="24295"/>
                  <a:pt x="829444" y="7304"/>
                  <a:pt x="708514" y="18288"/>
                </a:cubicBezTo>
                <a:cubicBezTo>
                  <a:pt x="587584" y="29272"/>
                  <a:pt x="227877" y="37311"/>
                  <a:pt x="0" y="18288"/>
                </a:cubicBezTo>
                <a:cubicBezTo>
                  <a:pt x="-53" y="11301"/>
                  <a:pt x="-649" y="7756"/>
                  <a:pt x="0" y="0"/>
                </a:cubicBezTo>
                <a:close/>
              </a:path>
            </a:pathLst>
          </a:custGeom>
          <a:solidFill>
            <a:schemeClr val="accent1"/>
          </a:solidFill>
          <a:ln w="34925">
            <a:solidFill>
              <a:schemeClr val="accent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 Placeholder 4">
            <a:extLst>
              <a:ext uri="{FF2B5EF4-FFF2-40B4-BE49-F238E27FC236}">
                <a16:creationId xmlns:a16="http://schemas.microsoft.com/office/drawing/2014/main" id="{42AA5FD4-D71A-436D-B50A-847980623CF0}"/>
              </a:ext>
            </a:extLst>
          </p:cNvPr>
          <p:cNvSpPr>
            <a:spLocks noGrp="1"/>
          </p:cNvSpPr>
          <p:nvPr>
            <p:ph type="body" sz="quarter" idx="13" hasCustomPrompt="1"/>
          </p:nvPr>
        </p:nvSpPr>
        <p:spPr>
          <a:xfrm>
            <a:off x="8339328" y="2578608"/>
            <a:ext cx="3200400" cy="713232"/>
          </a:xfrm>
        </p:spPr>
        <p:txBody>
          <a:bodyPr anchor="b">
            <a:normAutofit/>
          </a:bodyPr>
          <a:lstStyle>
            <a:lvl1pPr marL="0" indent="0">
              <a:lnSpc>
                <a:spcPct val="100000"/>
              </a:lnSpc>
              <a:buNone/>
              <a:defRPr sz="41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Subtitle</a:t>
            </a:r>
          </a:p>
        </p:txBody>
      </p:sp>
      <p:sp>
        <p:nvSpPr>
          <p:cNvPr id="12" name="Content Placeholder 5">
            <a:extLst>
              <a:ext uri="{FF2B5EF4-FFF2-40B4-BE49-F238E27FC236}">
                <a16:creationId xmlns:a16="http://schemas.microsoft.com/office/drawing/2014/main" id="{498877DB-362B-4B53-84A8-D53090240FDB}"/>
              </a:ext>
            </a:extLst>
          </p:cNvPr>
          <p:cNvSpPr>
            <a:spLocks noGrp="1"/>
          </p:cNvSpPr>
          <p:nvPr>
            <p:ph sz="quarter" idx="14"/>
          </p:nvPr>
        </p:nvSpPr>
        <p:spPr>
          <a:xfrm>
            <a:off x="8339328" y="3339548"/>
            <a:ext cx="3200400" cy="2850940"/>
          </a:xfrm>
        </p:spPr>
        <p:txBody>
          <a:bodyPr>
            <a:normAutofit/>
          </a:bodyPr>
          <a:lstStyle>
            <a:lvl1pPr>
              <a:lnSpc>
                <a:spcPct val="90000"/>
              </a:lnSpc>
              <a:defRPr sz="2400"/>
            </a:lvl1pPr>
            <a:lvl2pPr>
              <a:lnSpc>
                <a:spcPct val="90000"/>
              </a:lnSpc>
              <a:defRPr sz="2000"/>
            </a:lvl2pPr>
            <a:lvl3pPr>
              <a:lnSpc>
                <a:spcPct val="90000"/>
              </a:lnSpc>
              <a:defRPr sz="1800"/>
            </a:lvl3pPr>
            <a:lvl4pPr>
              <a:lnSpc>
                <a:spcPct val="90000"/>
              </a:lnSpc>
              <a:defRPr sz="1600"/>
            </a:lvl4pPr>
            <a:lvl5pPr>
              <a:lnSpc>
                <a:spcPct val="90000"/>
              </a:lnSpc>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07597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with 4 pictures">
    <p:spTree>
      <p:nvGrpSpPr>
        <p:cNvPr id="1" name=""/>
        <p:cNvGrpSpPr/>
        <p:nvPr/>
      </p:nvGrpSpPr>
      <p:grpSpPr>
        <a:xfrm>
          <a:off x="0" y="0"/>
          <a:ext cx="0" cy="0"/>
          <a:chOff x="0" y="0"/>
          <a:chExt cx="0" cy="0"/>
        </a:xfrm>
      </p:grpSpPr>
      <p:sp>
        <p:nvSpPr>
          <p:cNvPr id="26" name="Picture Placeholder 25">
            <a:extLst>
              <a:ext uri="{FF2B5EF4-FFF2-40B4-BE49-F238E27FC236}">
                <a16:creationId xmlns:a16="http://schemas.microsoft.com/office/drawing/2014/main" id="{95429EAB-EC88-4283-9CAC-5C4336D68761}"/>
              </a:ext>
            </a:extLst>
          </p:cNvPr>
          <p:cNvSpPr>
            <a:spLocks noGrp="1"/>
          </p:cNvSpPr>
          <p:nvPr>
            <p:ph type="pic" sz="quarter" idx="14"/>
          </p:nvPr>
        </p:nvSpPr>
        <p:spPr>
          <a:xfrm>
            <a:off x="8263901" y="-1"/>
            <a:ext cx="3928091" cy="4143506"/>
          </a:xfrm>
          <a:custGeom>
            <a:avLst/>
            <a:gdLst>
              <a:gd name="connsiteX0" fmla="*/ 23605 w 3928091"/>
              <a:gd name="connsiteY0" fmla="*/ 0 h 4143506"/>
              <a:gd name="connsiteX1" fmla="*/ 3928091 w 3928091"/>
              <a:gd name="connsiteY1" fmla="*/ 0 h 4143506"/>
              <a:gd name="connsiteX2" fmla="*/ 3928091 w 3928091"/>
              <a:gd name="connsiteY2" fmla="*/ 4125656 h 4143506"/>
              <a:gd name="connsiteX3" fmla="*/ 3780617 w 3928091"/>
              <a:gd name="connsiteY3" fmla="*/ 4131078 h 4143506"/>
              <a:gd name="connsiteX4" fmla="*/ 3281801 w 3928091"/>
              <a:gd name="connsiteY4" fmla="*/ 4125634 h 4143506"/>
              <a:gd name="connsiteX5" fmla="*/ 2622887 w 3928091"/>
              <a:gd name="connsiteY5" fmla="*/ 4130456 h 4143506"/>
              <a:gd name="connsiteX6" fmla="*/ 2169916 w 3928091"/>
              <a:gd name="connsiteY6" fmla="*/ 4111570 h 4143506"/>
              <a:gd name="connsiteX7" fmla="*/ 1705097 w 3928091"/>
              <a:gd name="connsiteY7" fmla="*/ 4140234 h 4143506"/>
              <a:gd name="connsiteX8" fmla="*/ 1364801 w 3928091"/>
              <a:gd name="connsiteY8" fmla="*/ 4124429 h 4143506"/>
              <a:gd name="connsiteX9" fmla="*/ 1123316 w 3928091"/>
              <a:gd name="connsiteY9" fmla="*/ 4121750 h 4143506"/>
              <a:gd name="connsiteX10" fmla="*/ 688243 w 3928091"/>
              <a:gd name="connsiteY10" fmla="*/ 4130323 h 4143506"/>
              <a:gd name="connsiteX11" fmla="*/ 298918 w 3928091"/>
              <a:gd name="connsiteY11" fmla="*/ 4118266 h 4143506"/>
              <a:gd name="connsiteX12" fmla="*/ 105785 w 3928091"/>
              <a:gd name="connsiteY12" fmla="*/ 4130037 h 4143506"/>
              <a:gd name="connsiteX13" fmla="*/ 15503 w 3928091"/>
              <a:gd name="connsiteY13" fmla="*/ 4130462 h 4143506"/>
              <a:gd name="connsiteX14" fmla="*/ 14458 w 3928091"/>
              <a:gd name="connsiteY14" fmla="*/ 4122289 h 4143506"/>
              <a:gd name="connsiteX15" fmla="*/ 346 w 3928091"/>
              <a:gd name="connsiteY15" fmla="*/ 3882149 h 4143506"/>
              <a:gd name="connsiteX16" fmla="*/ 27583 w 3928091"/>
              <a:gd name="connsiteY16" fmla="*/ 3294816 h 4143506"/>
              <a:gd name="connsiteX17" fmla="*/ 21797 w 3928091"/>
              <a:gd name="connsiteY17" fmla="*/ 3078932 h 4143506"/>
              <a:gd name="connsiteX18" fmla="*/ 30264 w 3928091"/>
              <a:gd name="connsiteY18" fmla="*/ 2835999 h 4143506"/>
              <a:gd name="connsiteX19" fmla="*/ 33510 w 3928091"/>
              <a:gd name="connsiteY19" fmla="*/ 2550270 h 4143506"/>
              <a:gd name="connsiteX20" fmla="*/ 9096 w 3928091"/>
              <a:gd name="connsiteY20" fmla="*/ 1764959 h 4143506"/>
              <a:gd name="connsiteX21" fmla="*/ 30406 w 3928091"/>
              <a:gd name="connsiteY21" fmla="*/ 1598729 h 4143506"/>
              <a:gd name="connsiteX22" fmla="*/ 20244 w 3928091"/>
              <a:gd name="connsiteY22" fmla="*/ 1114767 h 4143506"/>
              <a:gd name="connsiteX23" fmla="*/ 26736 w 3928091"/>
              <a:gd name="connsiteY23" fmla="*/ 579120 h 4143506"/>
              <a:gd name="connsiteX24" fmla="*/ 38237 w 3928091"/>
              <a:gd name="connsiteY24" fmla="*/ 288533 h 4143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28091" h="4143506">
                <a:moveTo>
                  <a:pt x="23605" y="0"/>
                </a:moveTo>
                <a:lnTo>
                  <a:pt x="3928091" y="0"/>
                </a:lnTo>
                <a:lnTo>
                  <a:pt x="3928091" y="4125656"/>
                </a:lnTo>
                <a:lnTo>
                  <a:pt x="3780617" y="4131078"/>
                </a:lnTo>
                <a:cubicBezTo>
                  <a:pt x="3614346" y="4131561"/>
                  <a:pt x="3448073" y="4118803"/>
                  <a:pt x="3281801" y="4125634"/>
                </a:cubicBezTo>
                <a:cubicBezTo>
                  <a:pt x="3062120" y="4134609"/>
                  <a:pt x="2842441" y="4144923"/>
                  <a:pt x="2622887" y="4130456"/>
                </a:cubicBezTo>
                <a:cubicBezTo>
                  <a:pt x="2472401" y="4120545"/>
                  <a:pt x="2321159" y="4107551"/>
                  <a:pt x="2169916" y="4111570"/>
                </a:cubicBezTo>
                <a:cubicBezTo>
                  <a:pt x="2014640" y="4115856"/>
                  <a:pt x="1859994" y="4129920"/>
                  <a:pt x="1705097" y="4140234"/>
                </a:cubicBezTo>
                <a:cubicBezTo>
                  <a:pt x="1591463" y="4147694"/>
                  <a:pt x="1477389" y="4142391"/>
                  <a:pt x="1364801" y="4124429"/>
                </a:cubicBezTo>
                <a:cubicBezTo>
                  <a:pt x="1284516" y="4111703"/>
                  <a:pt x="1203727" y="4117195"/>
                  <a:pt x="1123316" y="4121750"/>
                </a:cubicBezTo>
                <a:cubicBezTo>
                  <a:pt x="978124" y="4130323"/>
                  <a:pt x="833434" y="4143717"/>
                  <a:pt x="688243" y="4130323"/>
                </a:cubicBezTo>
                <a:cubicBezTo>
                  <a:pt x="558551" y="4118266"/>
                  <a:pt x="427601" y="4108489"/>
                  <a:pt x="298918" y="4118266"/>
                </a:cubicBezTo>
                <a:cubicBezTo>
                  <a:pt x="234577" y="4123155"/>
                  <a:pt x="170204" y="4128045"/>
                  <a:pt x="105785" y="4130037"/>
                </a:cubicBezTo>
                <a:lnTo>
                  <a:pt x="15503" y="4130462"/>
                </a:lnTo>
                <a:lnTo>
                  <a:pt x="14458" y="4122289"/>
                </a:lnTo>
                <a:cubicBezTo>
                  <a:pt x="3338" y="4042653"/>
                  <a:pt x="-1375" y="3962394"/>
                  <a:pt x="346" y="3882149"/>
                </a:cubicBezTo>
                <a:cubicBezTo>
                  <a:pt x="205" y="3686075"/>
                  <a:pt x="9942" y="3490383"/>
                  <a:pt x="27583" y="3294816"/>
                </a:cubicBezTo>
                <a:cubicBezTo>
                  <a:pt x="31859" y="3222826"/>
                  <a:pt x="29926" y="3150656"/>
                  <a:pt x="21797" y="3078932"/>
                </a:cubicBezTo>
                <a:cubicBezTo>
                  <a:pt x="13668" y="2997950"/>
                  <a:pt x="16505" y="2916372"/>
                  <a:pt x="30264" y="2835999"/>
                </a:cubicBezTo>
                <a:cubicBezTo>
                  <a:pt x="47622" y="2740756"/>
                  <a:pt x="39860" y="2645513"/>
                  <a:pt x="33510" y="2550270"/>
                </a:cubicBezTo>
                <a:cubicBezTo>
                  <a:pt x="16152" y="2288796"/>
                  <a:pt x="-5017" y="2027322"/>
                  <a:pt x="9096" y="1764959"/>
                </a:cubicBezTo>
                <a:cubicBezTo>
                  <a:pt x="12060" y="1708956"/>
                  <a:pt x="25042" y="1654350"/>
                  <a:pt x="30406" y="1598729"/>
                </a:cubicBezTo>
                <a:cubicBezTo>
                  <a:pt x="46071" y="1437069"/>
                  <a:pt x="27723" y="1276045"/>
                  <a:pt x="20244" y="1114767"/>
                </a:cubicBezTo>
                <a:cubicBezTo>
                  <a:pt x="9491" y="936281"/>
                  <a:pt x="11664" y="757351"/>
                  <a:pt x="26736" y="579120"/>
                </a:cubicBezTo>
                <a:cubicBezTo>
                  <a:pt x="36191" y="482353"/>
                  <a:pt x="39402" y="385459"/>
                  <a:pt x="38237" y="288533"/>
                </a:cubicBezTo>
                <a:close/>
              </a:path>
            </a:pathLst>
          </a:custGeom>
        </p:spPr>
        <p:txBody>
          <a:bodyPr wrap="square" anchor="ctr">
            <a:noAutofit/>
          </a:bodyPr>
          <a:lstStyle>
            <a:lvl1pPr algn="ctr">
              <a:buNone/>
              <a:defRPr sz="2400"/>
            </a:lvl1pPr>
          </a:lstStyle>
          <a:p>
            <a:r>
              <a:rPr lang="en-US" dirty="0"/>
              <a:t>Click icon to add picture</a:t>
            </a:r>
          </a:p>
        </p:txBody>
      </p:sp>
      <p:sp>
        <p:nvSpPr>
          <p:cNvPr id="25" name="Picture Placeholder 24">
            <a:extLst>
              <a:ext uri="{FF2B5EF4-FFF2-40B4-BE49-F238E27FC236}">
                <a16:creationId xmlns:a16="http://schemas.microsoft.com/office/drawing/2014/main" id="{95853130-EDA3-41D2-A3D5-E39613A79C81}"/>
              </a:ext>
            </a:extLst>
          </p:cNvPr>
          <p:cNvSpPr>
            <a:spLocks noGrp="1"/>
          </p:cNvSpPr>
          <p:nvPr>
            <p:ph type="pic" sz="quarter" idx="15"/>
          </p:nvPr>
        </p:nvSpPr>
        <p:spPr>
          <a:xfrm>
            <a:off x="8281029" y="4328340"/>
            <a:ext cx="3910962" cy="2529660"/>
          </a:xfrm>
          <a:custGeom>
            <a:avLst/>
            <a:gdLst>
              <a:gd name="connsiteX0" fmla="*/ 842684 w 3910962"/>
              <a:gd name="connsiteY0" fmla="*/ 662 h 2529660"/>
              <a:gd name="connsiteX1" fmla="*/ 1140350 w 3910962"/>
              <a:gd name="connsiteY1" fmla="*/ 3173 h 2529660"/>
              <a:gd name="connsiteX2" fmla="*/ 1350451 w 3910962"/>
              <a:gd name="connsiteY2" fmla="*/ 29025 h 2529660"/>
              <a:gd name="connsiteX3" fmla="*/ 1903495 w 3910962"/>
              <a:gd name="connsiteY3" fmla="*/ 18310 h 2529660"/>
              <a:gd name="connsiteX4" fmla="*/ 2649374 w 3910962"/>
              <a:gd name="connsiteY4" fmla="*/ 22730 h 2529660"/>
              <a:gd name="connsiteX5" fmla="*/ 3310304 w 3910962"/>
              <a:gd name="connsiteY5" fmla="*/ 10808 h 2529660"/>
              <a:gd name="connsiteX6" fmla="*/ 3684881 w 3910962"/>
              <a:gd name="connsiteY6" fmla="*/ 10808 h 2529660"/>
              <a:gd name="connsiteX7" fmla="*/ 3887420 w 3910962"/>
              <a:gd name="connsiteY7" fmla="*/ 15630 h 2529660"/>
              <a:gd name="connsiteX8" fmla="*/ 3910962 w 3910962"/>
              <a:gd name="connsiteY8" fmla="*/ 11105 h 2529660"/>
              <a:gd name="connsiteX9" fmla="*/ 3910962 w 3910962"/>
              <a:gd name="connsiteY9" fmla="*/ 2529660 h 2529660"/>
              <a:gd name="connsiteX10" fmla="*/ 6242 w 3910962"/>
              <a:gd name="connsiteY10" fmla="*/ 2529660 h 2529660"/>
              <a:gd name="connsiteX11" fmla="*/ 25280 w 3910962"/>
              <a:gd name="connsiteY11" fmla="*/ 2158134 h 2529660"/>
              <a:gd name="connsiteX12" fmla="*/ 11167 w 3910962"/>
              <a:gd name="connsiteY12" fmla="*/ 1427303 h 2529660"/>
              <a:gd name="connsiteX13" fmla="*/ 3970 w 3910962"/>
              <a:gd name="connsiteY13" fmla="*/ 934453 h 2529660"/>
              <a:gd name="connsiteX14" fmla="*/ 5805 w 3910962"/>
              <a:gd name="connsiteY14" fmla="*/ 380010 h 2529660"/>
              <a:gd name="connsiteX15" fmla="*/ 18506 w 3910962"/>
              <a:gd name="connsiteY15" fmla="*/ 139744 h 2529660"/>
              <a:gd name="connsiteX16" fmla="*/ 19072 w 3910962"/>
              <a:gd name="connsiteY16" fmla="*/ 23791 h 2529660"/>
              <a:gd name="connsiteX17" fmla="*/ 67093 w 3910962"/>
              <a:gd name="connsiteY17" fmla="*/ 27133 h 2529660"/>
              <a:gd name="connsiteX18" fmla="*/ 545085 w 3910962"/>
              <a:gd name="connsiteY18" fmla="*/ 11612 h 2529660"/>
              <a:gd name="connsiteX19" fmla="*/ 842684 w 3910962"/>
              <a:gd name="connsiteY19" fmla="*/ 662 h 252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910962" h="2529660">
                <a:moveTo>
                  <a:pt x="842684" y="662"/>
                </a:moveTo>
                <a:cubicBezTo>
                  <a:pt x="941895" y="-744"/>
                  <a:pt x="1041116" y="93"/>
                  <a:pt x="1140350" y="3173"/>
                </a:cubicBezTo>
                <a:cubicBezTo>
                  <a:pt x="1210804" y="5316"/>
                  <a:pt x="1279746" y="24605"/>
                  <a:pt x="1350451" y="29025"/>
                </a:cubicBezTo>
                <a:cubicBezTo>
                  <a:pt x="1535093" y="40276"/>
                  <a:pt x="1719483" y="30901"/>
                  <a:pt x="1903495" y="18310"/>
                </a:cubicBezTo>
                <a:cubicBezTo>
                  <a:pt x="2151898" y="628"/>
                  <a:pt x="2401172" y="2101"/>
                  <a:pt x="2649374" y="22730"/>
                </a:cubicBezTo>
                <a:cubicBezTo>
                  <a:pt x="2869445" y="43947"/>
                  <a:pt x="3091027" y="39942"/>
                  <a:pt x="3310304" y="10808"/>
                </a:cubicBezTo>
                <a:cubicBezTo>
                  <a:pt x="3434575" y="-7007"/>
                  <a:pt x="3559980" y="9067"/>
                  <a:pt x="3684881" y="10808"/>
                </a:cubicBezTo>
                <a:cubicBezTo>
                  <a:pt x="3752435" y="11746"/>
                  <a:pt x="3819992" y="12684"/>
                  <a:pt x="3887420" y="15630"/>
                </a:cubicBezTo>
                <a:lnTo>
                  <a:pt x="3910962" y="11105"/>
                </a:lnTo>
                <a:lnTo>
                  <a:pt x="3910962" y="2529660"/>
                </a:lnTo>
                <a:lnTo>
                  <a:pt x="6242" y="2529660"/>
                </a:lnTo>
                <a:lnTo>
                  <a:pt x="25280" y="2158134"/>
                </a:lnTo>
                <a:cubicBezTo>
                  <a:pt x="28243" y="1914439"/>
                  <a:pt x="36288" y="1670236"/>
                  <a:pt x="11167" y="1427303"/>
                </a:cubicBezTo>
                <a:cubicBezTo>
                  <a:pt x="-5908" y="1262723"/>
                  <a:pt x="865" y="1098905"/>
                  <a:pt x="3970" y="934453"/>
                </a:cubicBezTo>
                <a:cubicBezTo>
                  <a:pt x="7498" y="749680"/>
                  <a:pt x="5805" y="564783"/>
                  <a:pt x="5805" y="380010"/>
                </a:cubicBezTo>
                <a:cubicBezTo>
                  <a:pt x="5522" y="299625"/>
                  <a:pt x="10321" y="219748"/>
                  <a:pt x="18506" y="139744"/>
                </a:cubicBezTo>
                <a:lnTo>
                  <a:pt x="19072" y="23791"/>
                </a:lnTo>
                <a:lnTo>
                  <a:pt x="67093" y="27133"/>
                </a:lnTo>
                <a:cubicBezTo>
                  <a:pt x="226530" y="32207"/>
                  <a:pt x="385807" y="21156"/>
                  <a:pt x="545085" y="11612"/>
                </a:cubicBezTo>
                <a:cubicBezTo>
                  <a:pt x="644275" y="5719"/>
                  <a:pt x="743474" y="2069"/>
                  <a:pt x="842684" y="662"/>
                </a:cubicBezTo>
                <a:close/>
              </a:path>
            </a:pathLst>
          </a:custGeom>
        </p:spPr>
        <p:txBody>
          <a:bodyPr wrap="square" anchor="ctr">
            <a:noAutofit/>
          </a:bodyPr>
          <a:lstStyle>
            <a:lvl1pPr algn="ctr">
              <a:buNone/>
              <a:defRPr sz="2400"/>
            </a:lvl1pPr>
          </a:lstStyle>
          <a:p>
            <a:r>
              <a:rPr lang="en-US" dirty="0"/>
              <a:t>Click icon to add picture</a:t>
            </a:r>
          </a:p>
        </p:txBody>
      </p:sp>
      <p:sp>
        <p:nvSpPr>
          <p:cNvPr id="24" name="Picture Placeholder 23">
            <a:extLst>
              <a:ext uri="{FF2B5EF4-FFF2-40B4-BE49-F238E27FC236}">
                <a16:creationId xmlns:a16="http://schemas.microsoft.com/office/drawing/2014/main" id="{3A9F270A-23C2-4A09-BC7C-5CB160B890C0}"/>
              </a:ext>
            </a:extLst>
          </p:cNvPr>
          <p:cNvSpPr>
            <a:spLocks noGrp="1"/>
          </p:cNvSpPr>
          <p:nvPr>
            <p:ph type="pic" sz="quarter" idx="16"/>
          </p:nvPr>
        </p:nvSpPr>
        <p:spPr>
          <a:xfrm>
            <a:off x="5021992" y="3792430"/>
            <a:ext cx="3041329" cy="3065569"/>
          </a:xfrm>
          <a:custGeom>
            <a:avLst/>
            <a:gdLst>
              <a:gd name="connsiteX0" fmla="*/ 2750933 w 3041329"/>
              <a:gd name="connsiteY0" fmla="*/ 0 h 3065569"/>
              <a:gd name="connsiteX1" fmla="*/ 3041329 w 3041329"/>
              <a:gd name="connsiteY1" fmla="*/ 10946 h 3065569"/>
              <a:gd name="connsiteX2" fmla="*/ 3041329 w 3041329"/>
              <a:gd name="connsiteY2" fmla="*/ 175882 h 3065569"/>
              <a:gd name="connsiteX3" fmla="*/ 3034394 w 3041329"/>
              <a:gd name="connsiteY3" fmla="*/ 266109 h 3065569"/>
              <a:gd name="connsiteX4" fmla="*/ 3037217 w 3041329"/>
              <a:gd name="connsiteY4" fmla="*/ 802010 h 3065569"/>
              <a:gd name="connsiteX5" fmla="*/ 3025363 w 3041329"/>
              <a:gd name="connsiteY5" fmla="*/ 1170283 h 3065569"/>
              <a:gd name="connsiteX6" fmla="*/ 3020000 w 3041329"/>
              <a:gd name="connsiteY6" fmla="*/ 1316450 h 3065569"/>
              <a:gd name="connsiteX7" fmla="*/ 3014637 w 3041329"/>
              <a:gd name="connsiteY7" fmla="*/ 1344641 h 3065569"/>
              <a:gd name="connsiteX8" fmla="*/ 3014637 w 3041329"/>
              <a:gd name="connsiteY8" fmla="*/ 1357340 h 3065569"/>
              <a:gd name="connsiteX9" fmla="*/ 3021693 w 3041329"/>
              <a:gd name="connsiteY9" fmla="*/ 1384898 h 3065569"/>
              <a:gd name="connsiteX10" fmla="*/ 3029173 w 3041329"/>
              <a:gd name="connsiteY10" fmla="*/ 1911401 h 3065569"/>
              <a:gd name="connsiteX11" fmla="*/ 3039899 w 3041329"/>
              <a:gd name="connsiteY11" fmla="*/ 2395617 h 3065569"/>
              <a:gd name="connsiteX12" fmla="*/ 3041329 w 3041329"/>
              <a:gd name="connsiteY12" fmla="*/ 2446475 h 3065569"/>
              <a:gd name="connsiteX13" fmla="*/ 3041329 w 3041329"/>
              <a:gd name="connsiteY13" fmla="*/ 2649259 h 3065569"/>
              <a:gd name="connsiteX14" fmla="*/ 3040516 w 3041329"/>
              <a:gd name="connsiteY14" fmla="*/ 2683378 h 3065569"/>
              <a:gd name="connsiteX15" fmla="*/ 3029596 w 3041329"/>
              <a:gd name="connsiteY15" fmla="*/ 2971138 h 3065569"/>
              <a:gd name="connsiteX16" fmla="*/ 3031678 w 3041329"/>
              <a:gd name="connsiteY16" fmla="*/ 3022824 h 3065569"/>
              <a:gd name="connsiteX17" fmla="*/ 3034625 w 3041329"/>
              <a:gd name="connsiteY17" fmla="*/ 3065569 h 3065569"/>
              <a:gd name="connsiteX18" fmla="*/ 24938 w 3041329"/>
              <a:gd name="connsiteY18" fmla="*/ 3065569 h 3065569"/>
              <a:gd name="connsiteX19" fmla="*/ 25911 w 3041329"/>
              <a:gd name="connsiteY19" fmla="*/ 3001918 h 3065569"/>
              <a:gd name="connsiteX20" fmla="*/ 38276 w 3041329"/>
              <a:gd name="connsiteY20" fmla="*/ 2918677 h 3065569"/>
              <a:gd name="connsiteX21" fmla="*/ 28835 w 3041329"/>
              <a:gd name="connsiteY21" fmla="*/ 2491295 h 3065569"/>
              <a:gd name="connsiteX22" fmla="*/ 21053 w 3041329"/>
              <a:gd name="connsiteY22" fmla="*/ 2094786 h 3065569"/>
              <a:gd name="connsiteX23" fmla="*/ 16716 w 3041329"/>
              <a:gd name="connsiteY23" fmla="*/ 1719456 h 3065569"/>
              <a:gd name="connsiteX24" fmla="*/ 3192 w 3041329"/>
              <a:gd name="connsiteY24" fmla="*/ 1622752 h 3065569"/>
              <a:gd name="connsiteX25" fmla="*/ 24242 w 3041329"/>
              <a:gd name="connsiteY25" fmla="*/ 1269110 h 3065569"/>
              <a:gd name="connsiteX26" fmla="*/ 24242 w 3041329"/>
              <a:gd name="connsiteY26" fmla="*/ 1044447 h 3065569"/>
              <a:gd name="connsiteX27" fmla="*/ 13654 w 3041329"/>
              <a:gd name="connsiteY27" fmla="*/ 884594 h 3065569"/>
              <a:gd name="connsiteX28" fmla="*/ 23477 w 3041329"/>
              <a:gd name="connsiteY28" fmla="*/ 597929 h 3065569"/>
              <a:gd name="connsiteX29" fmla="*/ 26284 w 3041329"/>
              <a:gd name="connsiteY29" fmla="*/ 408605 h 3065569"/>
              <a:gd name="connsiteX30" fmla="*/ 33300 w 3041329"/>
              <a:gd name="connsiteY30" fmla="*/ 153452 h 3065569"/>
              <a:gd name="connsiteX31" fmla="*/ 16058 w 3041329"/>
              <a:gd name="connsiteY31" fmla="*/ 52511 h 3065569"/>
              <a:gd name="connsiteX32" fmla="*/ 13611 w 3041329"/>
              <a:gd name="connsiteY32" fmla="*/ 10473 h 3065569"/>
              <a:gd name="connsiteX33" fmla="*/ 222689 w 3041329"/>
              <a:gd name="connsiteY33" fmla="*/ 5194 h 3065569"/>
              <a:gd name="connsiteX34" fmla="*/ 988364 w 3041329"/>
              <a:gd name="connsiteY34" fmla="*/ 17002 h 3065569"/>
              <a:gd name="connsiteX35" fmla="*/ 1316477 w 3041329"/>
              <a:gd name="connsiteY35" fmla="*/ 7977 h 3065569"/>
              <a:gd name="connsiteX36" fmla="*/ 1738973 w 3041329"/>
              <a:gd name="connsiteY36" fmla="*/ 11247 h 3065569"/>
              <a:gd name="connsiteX37" fmla="*/ 2438148 w 3041329"/>
              <a:gd name="connsiteY37" fmla="*/ 11247 h 3065569"/>
              <a:gd name="connsiteX38" fmla="*/ 2750933 w 3041329"/>
              <a:gd name="connsiteY38" fmla="*/ 0 h 3065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041329" h="3065569">
                <a:moveTo>
                  <a:pt x="2750933" y="0"/>
                </a:moveTo>
                <a:lnTo>
                  <a:pt x="3041329" y="10946"/>
                </a:lnTo>
                <a:lnTo>
                  <a:pt x="3041329" y="175882"/>
                </a:lnTo>
                <a:lnTo>
                  <a:pt x="3034394" y="266109"/>
                </a:lnTo>
                <a:cubicBezTo>
                  <a:pt x="3019012" y="444912"/>
                  <a:pt x="3025927" y="623588"/>
                  <a:pt x="3037217" y="802010"/>
                </a:cubicBezTo>
                <a:cubicBezTo>
                  <a:pt x="3044443" y="924849"/>
                  <a:pt x="3040477" y="1048016"/>
                  <a:pt x="3025363" y="1170283"/>
                </a:cubicBezTo>
                <a:cubicBezTo>
                  <a:pt x="3020000" y="1218920"/>
                  <a:pt x="3020987" y="1267685"/>
                  <a:pt x="3020000" y="1316450"/>
                </a:cubicBezTo>
                <a:cubicBezTo>
                  <a:pt x="3019717" y="1325847"/>
                  <a:pt x="3026069" y="1336767"/>
                  <a:pt x="3014637" y="1344641"/>
                </a:cubicBezTo>
                <a:lnTo>
                  <a:pt x="3014637" y="1357340"/>
                </a:lnTo>
                <a:cubicBezTo>
                  <a:pt x="3027198" y="1364325"/>
                  <a:pt x="3020706" y="1375754"/>
                  <a:pt x="3021693" y="1384898"/>
                </a:cubicBezTo>
                <a:cubicBezTo>
                  <a:pt x="3038360" y="1560005"/>
                  <a:pt x="3040872" y="1735963"/>
                  <a:pt x="3029173" y="1911401"/>
                </a:cubicBezTo>
                <a:cubicBezTo>
                  <a:pt x="3020564" y="2072933"/>
                  <a:pt x="3029455" y="2234211"/>
                  <a:pt x="3039899" y="2395617"/>
                </a:cubicBezTo>
                <a:lnTo>
                  <a:pt x="3041329" y="2446475"/>
                </a:lnTo>
                <a:lnTo>
                  <a:pt x="3041329" y="2649259"/>
                </a:lnTo>
                <a:lnTo>
                  <a:pt x="3040516" y="2683378"/>
                </a:lnTo>
                <a:cubicBezTo>
                  <a:pt x="3036759" y="2779288"/>
                  <a:pt x="3031078" y="2875197"/>
                  <a:pt x="3029596" y="2971138"/>
                </a:cubicBezTo>
                <a:cubicBezTo>
                  <a:pt x="3029314" y="2988346"/>
                  <a:pt x="3030372" y="3005585"/>
                  <a:pt x="3031678" y="3022824"/>
                </a:cubicBezTo>
                <a:lnTo>
                  <a:pt x="3034625" y="3065569"/>
                </a:lnTo>
                <a:lnTo>
                  <a:pt x="24938" y="3065569"/>
                </a:lnTo>
                <a:lnTo>
                  <a:pt x="25911" y="3001918"/>
                </a:lnTo>
                <a:cubicBezTo>
                  <a:pt x="28191" y="2973959"/>
                  <a:pt x="32318" y="2946151"/>
                  <a:pt x="38276" y="2918677"/>
                </a:cubicBezTo>
                <a:cubicBezTo>
                  <a:pt x="68779" y="2777462"/>
                  <a:pt x="65552" y="2631030"/>
                  <a:pt x="28835" y="2491295"/>
                </a:cubicBezTo>
                <a:cubicBezTo>
                  <a:pt x="-4463" y="2359636"/>
                  <a:pt x="-11352" y="2227594"/>
                  <a:pt x="21053" y="2094786"/>
                </a:cubicBezTo>
                <a:cubicBezTo>
                  <a:pt x="51646" y="1971356"/>
                  <a:pt x="50153" y="1842146"/>
                  <a:pt x="16716" y="1719456"/>
                </a:cubicBezTo>
                <a:cubicBezTo>
                  <a:pt x="9316" y="1687689"/>
                  <a:pt x="4787" y="1655323"/>
                  <a:pt x="3192" y="1622752"/>
                </a:cubicBezTo>
                <a:cubicBezTo>
                  <a:pt x="-6887" y="1503851"/>
                  <a:pt x="10081" y="1386608"/>
                  <a:pt x="24242" y="1269110"/>
                </a:cubicBezTo>
                <a:cubicBezTo>
                  <a:pt x="33683" y="1194222"/>
                  <a:pt x="48099" y="1118569"/>
                  <a:pt x="24242" y="1044447"/>
                </a:cubicBezTo>
                <a:cubicBezTo>
                  <a:pt x="7899" y="992791"/>
                  <a:pt x="4264" y="937959"/>
                  <a:pt x="13654" y="884594"/>
                </a:cubicBezTo>
                <a:cubicBezTo>
                  <a:pt x="29486" y="789881"/>
                  <a:pt x="32790" y="693497"/>
                  <a:pt x="23477" y="597929"/>
                </a:cubicBezTo>
                <a:cubicBezTo>
                  <a:pt x="17328" y="534919"/>
                  <a:pt x="18272" y="471411"/>
                  <a:pt x="26284" y="408605"/>
                </a:cubicBezTo>
                <a:cubicBezTo>
                  <a:pt x="36872" y="324149"/>
                  <a:pt x="53330" y="238162"/>
                  <a:pt x="33300" y="153452"/>
                </a:cubicBezTo>
                <a:cubicBezTo>
                  <a:pt x="25327" y="119804"/>
                  <a:pt x="19745" y="86163"/>
                  <a:pt x="16058" y="52511"/>
                </a:cubicBezTo>
                <a:lnTo>
                  <a:pt x="13611" y="10473"/>
                </a:lnTo>
                <a:lnTo>
                  <a:pt x="222689" y="5194"/>
                </a:lnTo>
                <a:cubicBezTo>
                  <a:pt x="477949" y="4054"/>
                  <a:pt x="733156" y="16119"/>
                  <a:pt x="988364" y="17002"/>
                </a:cubicBezTo>
                <a:cubicBezTo>
                  <a:pt x="1097946" y="17394"/>
                  <a:pt x="1207148" y="12424"/>
                  <a:pt x="1316477" y="7977"/>
                </a:cubicBezTo>
                <a:cubicBezTo>
                  <a:pt x="1457478" y="2353"/>
                  <a:pt x="1598225" y="13470"/>
                  <a:pt x="1738973" y="11247"/>
                </a:cubicBezTo>
                <a:cubicBezTo>
                  <a:pt x="1972073" y="7585"/>
                  <a:pt x="2205047" y="18310"/>
                  <a:pt x="2438148" y="11247"/>
                </a:cubicBezTo>
                <a:cubicBezTo>
                  <a:pt x="2542410" y="7977"/>
                  <a:pt x="2646671" y="3007"/>
                  <a:pt x="2750933" y="0"/>
                </a:cubicBezTo>
                <a:close/>
              </a:path>
            </a:pathLst>
          </a:custGeom>
        </p:spPr>
        <p:txBody>
          <a:bodyPr wrap="square" anchor="ctr">
            <a:noAutofit/>
          </a:bodyPr>
          <a:lstStyle>
            <a:lvl1pPr algn="ctr">
              <a:buNone/>
              <a:defRPr sz="2400"/>
            </a:lvl1pPr>
          </a:lstStyle>
          <a:p>
            <a:r>
              <a:rPr lang="en-US" dirty="0"/>
              <a:t>Click icon to add picture</a:t>
            </a:r>
          </a:p>
        </p:txBody>
      </p:sp>
      <p:sp>
        <p:nvSpPr>
          <p:cNvPr id="23" name="Picture Placeholder 22">
            <a:extLst>
              <a:ext uri="{FF2B5EF4-FFF2-40B4-BE49-F238E27FC236}">
                <a16:creationId xmlns:a16="http://schemas.microsoft.com/office/drawing/2014/main" id="{AE3DF8F2-18BB-45CB-8A9F-A6F8DED4CE61}"/>
              </a:ext>
            </a:extLst>
          </p:cNvPr>
          <p:cNvSpPr>
            <a:spLocks noGrp="1"/>
          </p:cNvSpPr>
          <p:nvPr>
            <p:ph type="pic" sz="quarter" idx="13"/>
          </p:nvPr>
        </p:nvSpPr>
        <p:spPr>
          <a:xfrm>
            <a:off x="5027598" y="0"/>
            <a:ext cx="3035794" cy="3597039"/>
          </a:xfrm>
          <a:custGeom>
            <a:avLst/>
            <a:gdLst>
              <a:gd name="connsiteX0" fmla="*/ 19840 w 3035794"/>
              <a:gd name="connsiteY0" fmla="*/ 0 h 3597039"/>
              <a:gd name="connsiteX1" fmla="*/ 3028263 w 3035794"/>
              <a:gd name="connsiteY1" fmla="*/ 0 h 3597039"/>
              <a:gd name="connsiteX2" fmla="*/ 3024697 w 3035794"/>
              <a:gd name="connsiteY2" fmla="*/ 140686 h 3597039"/>
              <a:gd name="connsiteX3" fmla="*/ 3035552 w 3035794"/>
              <a:gd name="connsiteY3" fmla="*/ 655695 h 3597039"/>
              <a:gd name="connsiteX4" fmla="*/ 3017206 w 3035794"/>
              <a:gd name="connsiteY4" fmla="*/ 941424 h 3597039"/>
              <a:gd name="connsiteX5" fmla="*/ 3027314 w 3035794"/>
              <a:gd name="connsiteY5" fmla="*/ 1375590 h 3597039"/>
              <a:gd name="connsiteX6" fmla="*/ 3035723 w 3035794"/>
              <a:gd name="connsiteY6" fmla="*/ 1661758 h 3597039"/>
              <a:gd name="connsiteX7" fmla="*/ 3035723 w 3035794"/>
              <a:gd name="connsiteY7" fmla="*/ 2108768 h 3597039"/>
              <a:gd name="connsiteX8" fmla="*/ 3024686 w 3035794"/>
              <a:gd name="connsiteY8" fmla="*/ 2232285 h 3597039"/>
              <a:gd name="connsiteX9" fmla="*/ 3025391 w 3035794"/>
              <a:gd name="connsiteY9" fmla="*/ 2548746 h 3597039"/>
              <a:gd name="connsiteX10" fmla="*/ 3024544 w 3035794"/>
              <a:gd name="connsiteY10" fmla="*/ 2932131 h 3597039"/>
              <a:gd name="connsiteX11" fmla="*/ 3029484 w 3035794"/>
              <a:gd name="connsiteY11" fmla="*/ 3206050 h 3597039"/>
              <a:gd name="connsiteX12" fmla="*/ 3029484 w 3035794"/>
              <a:gd name="connsiteY12" fmla="*/ 3492287 h 3597039"/>
              <a:gd name="connsiteX13" fmla="*/ 3026528 w 3035794"/>
              <a:gd name="connsiteY13" fmla="*/ 3584038 h 3597039"/>
              <a:gd name="connsiteX14" fmla="*/ 2536033 w 3035794"/>
              <a:gd name="connsiteY14" fmla="*/ 3578457 h 3597039"/>
              <a:gd name="connsiteX15" fmla="*/ 2062105 w 3035794"/>
              <a:gd name="connsiteY15" fmla="*/ 3578457 h 3597039"/>
              <a:gd name="connsiteX16" fmla="*/ 1545736 w 3035794"/>
              <a:gd name="connsiteY16" fmla="*/ 3591536 h 3597039"/>
              <a:gd name="connsiteX17" fmla="*/ 1047737 w 3035794"/>
              <a:gd name="connsiteY17" fmla="*/ 3582381 h 3597039"/>
              <a:gd name="connsiteX18" fmla="*/ 522627 w 3035794"/>
              <a:gd name="connsiteY18" fmla="*/ 3586174 h 3597039"/>
              <a:gd name="connsiteX19" fmla="*/ 179310 w 3035794"/>
              <a:gd name="connsiteY19" fmla="*/ 3582119 h 3597039"/>
              <a:gd name="connsiteX20" fmla="*/ 12768 w 3035794"/>
              <a:gd name="connsiteY20" fmla="*/ 3583434 h 3597039"/>
              <a:gd name="connsiteX21" fmla="*/ 14927 w 3035794"/>
              <a:gd name="connsiteY21" fmla="*/ 3541208 h 3597039"/>
              <a:gd name="connsiteX22" fmla="*/ 15947 w 3035794"/>
              <a:gd name="connsiteY22" fmla="*/ 3236172 h 3597039"/>
              <a:gd name="connsiteX23" fmla="*/ 15947 w 3035794"/>
              <a:gd name="connsiteY23" fmla="*/ 3093031 h 3597039"/>
              <a:gd name="connsiteX24" fmla="*/ 22581 w 3035794"/>
              <a:gd name="connsiteY24" fmla="*/ 2901666 h 3597039"/>
              <a:gd name="connsiteX25" fmla="*/ 9823 w 3035794"/>
              <a:gd name="connsiteY25" fmla="*/ 2816955 h 3597039"/>
              <a:gd name="connsiteX26" fmla="*/ 16074 w 3035794"/>
              <a:gd name="connsiteY26" fmla="*/ 2600075 h 3597039"/>
              <a:gd name="connsiteX27" fmla="*/ 22836 w 3035794"/>
              <a:gd name="connsiteY27" fmla="*/ 2349514 h 3597039"/>
              <a:gd name="connsiteX28" fmla="*/ 23857 w 3035794"/>
              <a:gd name="connsiteY28" fmla="*/ 2147560 h 3597039"/>
              <a:gd name="connsiteX29" fmla="*/ 26663 w 3035794"/>
              <a:gd name="connsiteY29" fmla="*/ 1765978 h 3597039"/>
              <a:gd name="connsiteX30" fmla="*/ 24367 w 3035794"/>
              <a:gd name="connsiteY30" fmla="*/ 1543612 h 3597039"/>
              <a:gd name="connsiteX31" fmla="*/ 24367 w 3035794"/>
              <a:gd name="connsiteY31" fmla="*/ 1033305 h 3597039"/>
              <a:gd name="connsiteX32" fmla="*/ 25133 w 3035794"/>
              <a:gd name="connsiteY32" fmla="*/ 759271 h 3597039"/>
              <a:gd name="connsiteX33" fmla="*/ 14289 w 3035794"/>
              <a:gd name="connsiteY33" fmla="*/ 353321 h 3597039"/>
              <a:gd name="connsiteX34" fmla="*/ 22581 w 3035794"/>
              <a:gd name="connsiteY34" fmla="*/ 20346 h 3597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035794" h="3597039">
                <a:moveTo>
                  <a:pt x="19840" y="0"/>
                </a:moveTo>
                <a:lnTo>
                  <a:pt x="3028263" y="0"/>
                </a:lnTo>
                <a:lnTo>
                  <a:pt x="3024697" y="140686"/>
                </a:lnTo>
                <a:cubicBezTo>
                  <a:pt x="3025259" y="312749"/>
                  <a:pt x="3037669" y="484544"/>
                  <a:pt x="3035552" y="655695"/>
                </a:cubicBezTo>
                <a:cubicBezTo>
                  <a:pt x="3034423" y="750938"/>
                  <a:pt x="3013255" y="845927"/>
                  <a:pt x="3017206" y="941424"/>
                </a:cubicBezTo>
                <a:cubicBezTo>
                  <a:pt x="3022992" y="1086130"/>
                  <a:pt x="3024933" y="1230868"/>
                  <a:pt x="3027314" y="1375590"/>
                </a:cubicBezTo>
                <a:lnTo>
                  <a:pt x="3035723" y="1661758"/>
                </a:lnTo>
                <a:lnTo>
                  <a:pt x="3035723" y="2108768"/>
                </a:lnTo>
                <a:lnTo>
                  <a:pt x="3024686" y="2232285"/>
                </a:lnTo>
                <a:cubicBezTo>
                  <a:pt x="3008033" y="2337306"/>
                  <a:pt x="3018335" y="2443217"/>
                  <a:pt x="3025391" y="2548746"/>
                </a:cubicBezTo>
                <a:cubicBezTo>
                  <a:pt x="3034000" y="2676499"/>
                  <a:pt x="3038657" y="2804125"/>
                  <a:pt x="3024544" y="2932131"/>
                </a:cubicBezTo>
                <a:cubicBezTo>
                  <a:pt x="3014384" y="3023183"/>
                  <a:pt x="3023839" y="3114743"/>
                  <a:pt x="3029484" y="3206050"/>
                </a:cubicBezTo>
                <a:cubicBezTo>
                  <a:pt x="3036822" y="3301343"/>
                  <a:pt x="3036822" y="3396994"/>
                  <a:pt x="3029484" y="3492287"/>
                </a:cubicBezTo>
                <a:lnTo>
                  <a:pt x="3026528" y="3584038"/>
                </a:lnTo>
                <a:lnTo>
                  <a:pt x="2536033" y="3578457"/>
                </a:lnTo>
                <a:cubicBezTo>
                  <a:pt x="2378057" y="3583558"/>
                  <a:pt x="2220080" y="3585390"/>
                  <a:pt x="2062105" y="3578457"/>
                </a:cubicBezTo>
                <a:cubicBezTo>
                  <a:pt x="1889685" y="3570479"/>
                  <a:pt x="1717648" y="3579504"/>
                  <a:pt x="1545736" y="3591536"/>
                </a:cubicBezTo>
                <a:cubicBezTo>
                  <a:pt x="1379525" y="3603177"/>
                  <a:pt x="1213695" y="3594544"/>
                  <a:pt x="1047737" y="3582381"/>
                </a:cubicBezTo>
                <a:cubicBezTo>
                  <a:pt x="872873" y="3569328"/>
                  <a:pt x="697288" y="3570585"/>
                  <a:pt x="522627" y="3586174"/>
                </a:cubicBezTo>
                <a:cubicBezTo>
                  <a:pt x="408103" y="3596376"/>
                  <a:pt x="293327" y="3581074"/>
                  <a:pt x="179310" y="3582119"/>
                </a:cubicBezTo>
                <a:lnTo>
                  <a:pt x="12768" y="3583434"/>
                </a:lnTo>
                <a:lnTo>
                  <a:pt x="14927" y="3541208"/>
                </a:lnTo>
                <a:cubicBezTo>
                  <a:pt x="24495" y="3440295"/>
                  <a:pt x="35084" y="3338234"/>
                  <a:pt x="15947" y="3236172"/>
                </a:cubicBezTo>
                <a:cubicBezTo>
                  <a:pt x="7719" y="3188816"/>
                  <a:pt x="7719" y="3140388"/>
                  <a:pt x="15947" y="3093031"/>
                </a:cubicBezTo>
                <a:cubicBezTo>
                  <a:pt x="25898" y="3029243"/>
                  <a:pt x="35339" y="2966092"/>
                  <a:pt x="22581" y="2901666"/>
                </a:cubicBezTo>
                <a:cubicBezTo>
                  <a:pt x="16968" y="2873599"/>
                  <a:pt x="12758" y="2845277"/>
                  <a:pt x="9823" y="2816955"/>
                </a:cubicBezTo>
                <a:cubicBezTo>
                  <a:pt x="3980" y="2744645"/>
                  <a:pt x="6072" y="2671926"/>
                  <a:pt x="16074" y="2600075"/>
                </a:cubicBezTo>
                <a:cubicBezTo>
                  <a:pt x="25643" y="2516640"/>
                  <a:pt x="10079" y="2432694"/>
                  <a:pt x="22836" y="2349514"/>
                </a:cubicBezTo>
                <a:cubicBezTo>
                  <a:pt x="31895" y="2282524"/>
                  <a:pt x="32239" y="2214640"/>
                  <a:pt x="23857" y="2147560"/>
                </a:cubicBezTo>
                <a:cubicBezTo>
                  <a:pt x="8778" y="2020749"/>
                  <a:pt x="9721" y="1892547"/>
                  <a:pt x="26663" y="1765978"/>
                </a:cubicBezTo>
                <a:cubicBezTo>
                  <a:pt x="37125" y="1692111"/>
                  <a:pt x="43121" y="1616076"/>
                  <a:pt x="24367" y="1543612"/>
                </a:cubicBezTo>
                <a:cubicBezTo>
                  <a:pt x="-19775" y="1373297"/>
                  <a:pt x="5996" y="1202727"/>
                  <a:pt x="24367" y="1033305"/>
                </a:cubicBezTo>
                <a:cubicBezTo>
                  <a:pt x="35530" y="942318"/>
                  <a:pt x="35786" y="850322"/>
                  <a:pt x="25133" y="759271"/>
                </a:cubicBezTo>
                <a:cubicBezTo>
                  <a:pt x="6226" y="624792"/>
                  <a:pt x="2577" y="488614"/>
                  <a:pt x="14289" y="353321"/>
                </a:cubicBezTo>
                <a:cubicBezTo>
                  <a:pt x="24877" y="242712"/>
                  <a:pt x="35339" y="131848"/>
                  <a:pt x="22581" y="20346"/>
                </a:cubicBezTo>
                <a:close/>
              </a:path>
            </a:pathLst>
          </a:custGeom>
        </p:spPr>
        <p:txBody>
          <a:bodyPr wrap="square" anchor="ctr">
            <a:noAutofit/>
          </a:bodyPr>
          <a:lstStyle>
            <a:lvl1pPr algn="ctr">
              <a:buNone/>
              <a:defRPr sz="2400"/>
            </a:lvl1pPr>
          </a:lstStyle>
          <a:p>
            <a:r>
              <a:rPr lang="en-US" dirty="0"/>
              <a:t>Click icon to add picture</a:t>
            </a:r>
          </a:p>
        </p:txBody>
      </p:sp>
      <p:sp>
        <p:nvSpPr>
          <p:cNvPr id="2" name="Title 1">
            <a:extLst>
              <a:ext uri="{FF2B5EF4-FFF2-40B4-BE49-F238E27FC236}">
                <a16:creationId xmlns:a16="http://schemas.microsoft.com/office/drawing/2014/main" id="{465D02BC-5A24-47F7-A4DF-B93FBC0C51B0}"/>
              </a:ext>
            </a:extLst>
          </p:cNvPr>
          <p:cNvSpPr>
            <a:spLocks noGrp="1"/>
          </p:cNvSpPr>
          <p:nvPr>
            <p:ph type="title" hasCustomPrompt="1"/>
          </p:nvPr>
        </p:nvSpPr>
        <p:spPr>
          <a:xfrm>
            <a:off x="630936" y="429768"/>
            <a:ext cx="3922776" cy="1645920"/>
          </a:xfrm>
        </p:spPr>
        <p:txBody>
          <a:bodyPr anchor="b"/>
          <a:lstStyle>
            <a:lvl1pPr>
              <a:defRPr sz="5400"/>
            </a:lvl1pPr>
          </a:lstStyle>
          <a:p>
            <a:r>
              <a:rPr lang="en-US" dirty="0"/>
              <a:t>Title</a:t>
            </a:r>
          </a:p>
        </p:txBody>
      </p:sp>
      <p:sp>
        <p:nvSpPr>
          <p:cNvPr id="3" name="Content Placeholder 2">
            <a:extLst>
              <a:ext uri="{FF2B5EF4-FFF2-40B4-BE49-F238E27FC236}">
                <a16:creationId xmlns:a16="http://schemas.microsoft.com/office/drawing/2014/main" id="{48E9219E-EE74-4093-94D6-F663E059C504}"/>
              </a:ext>
            </a:extLst>
          </p:cNvPr>
          <p:cNvSpPr>
            <a:spLocks noGrp="1"/>
          </p:cNvSpPr>
          <p:nvPr>
            <p:ph idx="1"/>
          </p:nvPr>
        </p:nvSpPr>
        <p:spPr>
          <a:xfrm>
            <a:off x="630936" y="2706624"/>
            <a:ext cx="3931920" cy="3383280"/>
          </a:xfrm>
        </p:spPr>
        <p:txBody>
          <a:bodyPr>
            <a:normAutofit/>
          </a:bodyPr>
          <a:lstStyle>
            <a:lvl1pPr marL="0" indent="0">
              <a:buNone/>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descr="Tag=AccentColor&#10;Flavor=Light&#10;Target=FillAndLine">
            <a:extLst>
              <a:ext uri="{FF2B5EF4-FFF2-40B4-BE49-F238E27FC236}">
                <a16:creationId xmlns:a16="http://schemas.microsoft.com/office/drawing/2014/main" id="{3D56BB16-3103-4F61-889C-DDC4E4A678C2}"/>
              </a:ext>
            </a:extLst>
          </p:cNvPr>
          <p:cNvSpPr/>
          <p:nvPr userDrawn="1"/>
        </p:nvSpPr>
        <p:spPr>
          <a:xfrm>
            <a:off x="629328" y="2423160"/>
            <a:ext cx="3877056" cy="27432"/>
          </a:xfrm>
          <a:custGeom>
            <a:avLst/>
            <a:gdLst>
              <a:gd name="connsiteX0" fmla="*/ 0 w 3877056"/>
              <a:gd name="connsiteY0" fmla="*/ 0 h 27432"/>
              <a:gd name="connsiteX1" fmla="*/ 723717 w 3877056"/>
              <a:gd name="connsiteY1" fmla="*/ 0 h 27432"/>
              <a:gd name="connsiteX2" fmla="*/ 1408664 w 3877056"/>
              <a:gd name="connsiteY2" fmla="*/ 0 h 27432"/>
              <a:gd name="connsiteX3" fmla="*/ 2093610 w 3877056"/>
              <a:gd name="connsiteY3" fmla="*/ 0 h 27432"/>
              <a:gd name="connsiteX4" fmla="*/ 2623475 w 3877056"/>
              <a:gd name="connsiteY4" fmla="*/ 0 h 27432"/>
              <a:gd name="connsiteX5" fmla="*/ 3192109 w 3877056"/>
              <a:gd name="connsiteY5" fmla="*/ 0 h 27432"/>
              <a:gd name="connsiteX6" fmla="*/ 3877056 w 3877056"/>
              <a:gd name="connsiteY6" fmla="*/ 0 h 27432"/>
              <a:gd name="connsiteX7" fmla="*/ 3877056 w 3877056"/>
              <a:gd name="connsiteY7" fmla="*/ 27432 h 27432"/>
              <a:gd name="connsiteX8" fmla="*/ 3230880 w 3877056"/>
              <a:gd name="connsiteY8" fmla="*/ 27432 h 27432"/>
              <a:gd name="connsiteX9" fmla="*/ 2701016 w 3877056"/>
              <a:gd name="connsiteY9" fmla="*/ 27432 h 27432"/>
              <a:gd name="connsiteX10" fmla="*/ 2171151 w 3877056"/>
              <a:gd name="connsiteY10" fmla="*/ 27432 h 27432"/>
              <a:gd name="connsiteX11" fmla="*/ 1486205 w 3877056"/>
              <a:gd name="connsiteY11" fmla="*/ 27432 h 27432"/>
              <a:gd name="connsiteX12" fmla="*/ 917570 w 3877056"/>
              <a:gd name="connsiteY12" fmla="*/ 27432 h 27432"/>
              <a:gd name="connsiteX13" fmla="*/ 0 w 3877056"/>
              <a:gd name="connsiteY13" fmla="*/ 27432 h 27432"/>
              <a:gd name="connsiteX14" fmla="*/ 0 w 3877056"/>
              <a:gd name="connsiteY14"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27432" fill="none" extrusionOk="0">
                <a:moveTo>
                  <a:pt x="0" y="0"/>
                </a:moveTo>
                <a:cubicBezTo>
                  <a:pt x="212376" y="-32836"/>
                  <a:pt x="570944" y="24926"/>
                  <a:pt x="723717" y="0"/>
                </a:cubicBezTo>
                <a:cubicBezTo>
                  <a:pt x="876490" y="-24926"/>
                  <a:pt x="1149502" y="-13047"/>
                  <a:pt x="1408664" y="0"/>
                </a:cubicBezTo>
                <a:cubicBezTo>
                  <a:pt x="1667826" y="13047"/>
                  <a:pt x="1931449" y="-10086"/>
                  <a:pt x="2093610" y="0"/>
                </a:cubicBezTo>
                <a:cubicBezTo>
                  <a:pt x="2255771" y="10086"/>
                  <a:pt x="2364217" y="17704"/>
                  <a:pt x="2623475" y="0"/>
                </a:cubicBezTo>
                <a:cubicBezTo>
                  <a:pt x="2882734" y="-17704"/>
                  <a:pt x="3039913" y="-18191"/>
                  <a:pt x="3192109" y="0"/>
                </a:cubicBezTo>
                <a:cubicBezTo>
                  <a:pt x="3344305" y="18191"/>
                  <a:pt x="3704655" y="9863"/>
                  <a:pt x="3877056" y="0"/>
                </a:cubicBezTo>
                <a:cubicBezTo>
                  <a:pt x="3876099" y="8431"/>
                  <a:pt x="3876707" y="14612"/>
                  <a:pt x="3877056" y="27432"/>
                </a:cubicBezTo>
                <a:cubicBezTo>
                  <a:pt x="3653020" y="26009"/>
                  <a:pt x="3480940" y="44647"/>
                  <a:pt x="3230880" y="27432"/>
                </a:cubicBezTo>
                <a:cubicBezTo>
                  <a:pt x="2980820" y="10217"/>
                  <a:pt x="2872670" y="48866"/>
                  <a:pt x="2701016" y="27432"/>
                </a:cubicBezTo>
                <a:cubicBezTo>
                  <a:pt x="2529362" y="5998"/>
                  <a:pt x="2364157" y="35954"/>
                  <a:pt x="2171151" y="27432"/>
                </a:cubicBezTo>
                <a:cubicBezTo>
                  <a:pt x="1978146" y="18910"/>
                  <a:pt x="1773461" y="38798"/>
                  <a:pt x="1486205" y="27432"/>
                </a:cubicBezTo>
                <a:cubicBezTo>
                  <a:pt x="1198949" y="16066"/>
                  <a:pt x="1139376" y="-574"/>
                  <a:pt x="917570" y="27432"/>
                </a:cubicBezTo>
                <a:cubicBezTo>
                  <a:pt x="695765" y="55438"/>
                  <a:pt x="293344" y="-5450"/>
                  <a:pt x="0" y="27432"/>
                </a:cubicBezTo>
                <a:cubicBezTo>
                  <a:pt x="226" y="18208"/>
                  <a:pt x="-648" y="12891"/>
                  <a:pt x="0" y="0"/>
                </a:cubicBezTo>
                <a:close/>
              </a:path>
              <a:path w="3877056" h="27432" stroke="0" extrusionOk="0">
                <a:moveTo>
                  <a:pt x="0" y="0"/>
                </a:moveTo>
                <a:cubicBezTo>
                  <a:pt x="192669" y="-10137"/>
                  <a:pt x="331692" y="-29256"/>
                  <a:pt x="607405" y="0"/>
                </a:cubicBezTo>
                <a:cubicBezTo>
                  <a:pt x="883118" y="29256"/>
                  <a:pt x="907253" y="-6037"/>
                  <a:pt x="1137270" y="0"/>
                </a:cubicBezTo>
                <a:cubicBezTo>
                  <a:pt x="1367288" y="6037"/>
                  <a:pt x="1546023" y="-32212"/>
                  <a:pt x="1860987" y="0"/>
                </a:cubicBezTo>
                <a:cubicBezTo>
                  <a:pt x="2175951" y="32212"/>
                  <a:pt x="2298836" y="29855"/>
                  <a:pt x="2468392" y="0"/>
                </a:cubicBezTo>
                <a:cubicBezTo>
                  <a:pt x="2637949" y="-29855"/>
                  <a:pt x="2790821" y="13504"/>
                  <a:pt x="3075798" y="0"/>
                </a:cubicBezTo>
                <a:cubicBezTo>
                  <a:pt x="3360775" y="-13504"/>
                  <a:pt x="3584812" y="38899"/>
                  <a:pt x="3877056" y="0"/>
                </a:cubicBezTo>
                <a:cubicBezTo>
                  <a:pt x="3875701" y="9524"/>
                  <a:pt x="3875854" y="13975"/>
                  <a:pt x="3877056" y="27432"/>
                </a:cubicBezTo>
                <a:cubicBezTo>
                  <a:pt x="3651600" y="-703"/>
                  <a:pt x="3532844" y="44229"/>
                  <a:pt x="3230880" y="27432"/>
                </a:cubicBezTo>
                <a:cubicBezTo>
                  <a:pt x="2928916" y="10635"/>
                  <a:pt x="2860399" y="20237"/>
                  <a:pt x="2701016" y="27432"/>
                </a:cubicBezTo>
                <a:cubicBezTo>
                  <a:pt x="2541633" y="34627"/>
                  <a:pt x="2238516" y="40277"/>
                  <a:pt x="2054840" y="27432"/>
                </a:cubicBezTo>
                <a:cubicBezTo>
                  <a:pt x="1871164" y="14587"/>
                  <a:pt x="1583795" y="3252"/>
                  <a:pt x="1408664" y="27432"/>
                </a:cubicBezTo>
                <a:cubicBezTo>
                  <a:pt x="1233533" y="51612"/>
                  <a:pt x="956608" y="20984"/>
                  <a:pt x="801258" y="27432"/>
                </a:cubicBezTo>
                <a:cubicBezTo>
                  <a:pt x="645908" y="33880"/>
                  <a:pt x="165566" y="12646"/>
                  <a:pt x="0" y="27432"/>
                </a:cubicBezTo>
                <a:cubicBezTo>
                  <a:pt x="-800" y="16780"/>
                  <a:pt x="-583" y="12910"/>
                  <a:pt x="0" y="0"/>
                </a:cubicBezTo>
                <a:close/>
              </a:path>
            </a:pathLst>
          </a:custGeom>
          <a:solidFill>
            <a:schemeClr val="accent1"/>
          </a:solidFill>
          <a:ln w="38100" cap="rnd">
            <a:solidFill>
              <a:schemeClr val="accent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509366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6E9FA88B-AFEE-4852-B85E-7E7C8AF78BFF}"/>
              </a:ext>
            </a:extLst>
          </p:cNvPr>
          <p:cNvSpPr/>
          <p:nvPr userDrawn="1"/>
        </p:nvSpPr>
        <p:spPr>
          <a:xfrm>
            <a:off x="0" y="0"/>
            <a:ext cx="12192000" cy="2347414"/>
          </a:xfrm>
          <a:custGeom>
            <a:avLst/>
            <a:gdLst>
              <a:gd name="connsiteX0" fmla="*/ 0 w 12192000"/>
              <a:gd name="connsiteY0" fmla="*/ 0 h 2347414"/>
              <a:gd name="connsiteX1" fmla="*/ 12192000 w 12192000"/>
              <a:gd name="connsiteY1" fmla="*/ 0 h 2347414"/>
              <a:gd name="connsiteX2" fmla="*/ 12192000 w 12192000"/>
              <a:gd name="connsiteY2" fmla="*/ 1736458 h 2347414"/>
              <a:gd name="connsiteX3" fmla="*/ 11967601 w 12192000"/>
              <a:gd name="connsiteY3" fmla="*/ 1784034 h 2347414"/>
              <a:gd name="connsiteX4" fmla="*/ 10829000 w 12192000"/>
              <a:gd name="connsiteY4" fmla="*/ 1983294 h 2347414"/>
              <a:gd name="connsiteX5" fmla="*/ 10743779 w 12192000"/>
              <a:gd name="connsiteY5" fmla="*/ 1996027 h 2347414"/>
              <a:gd name="connsiteX6" fmla="*/ 10829254 w 12192000"/>
              <a:gd name="connsiteY6" fmla="*/ 1987751 h 2347414"/>
              <a:gd name="connsiteX7" fmla="*/ 10847162 w 12192000"/>
              <a:gd name="connsiteY7" fmla="*/ 1988388 h 2347414"/>
              <a:gd name="connsiteX8" fmla="*/ 11575155 w 12192000"/>
              <a:gd name="connsiteY8" fmla="*/ 1921415 h 2347414"/>
              <a:gd name="connsiteX9" fmla="*/ 12192000 w 12192000"/>
              <a:gd name="connsiteY9" fmla="*/ 1851213 h 2347414"/>
              <a:gd name="connsiteX10" fmla="*/ 12192000 w 12192000"/>
              <a:gd name="connsiteY10" fmla="*/ 1907356 h 2347414"/>
              <a:gd name="connsiteX11" fmla="*/ 12035532 w 12192000"/>
              <a:gd name="connsiteY11" fmla="*/ 1927033 h 2347414"/>
              <a:gd name="connsiteX12" fmla="*/ 11576932 w 12192000"/>
              <a:gd name="connsiteY12" fmla="*/ 1976291 h 2347414"/>
              <a:gd name="connsiteX13" fmla="*/ 10627316 w 12192000"/>
              <a:gd name="connsiteY13" fmla="*/ 2061470 h 2347414"/>
              <a:gd name="connsiteX14" fmla="*/ 9804196 w 12192000"/>
              <a:gd name="connsiteY14" fmla="*/ 2123478 h 2347414"/>
              <a:gd name="connsiteX15" fmla="*/ 9243851 w 12192000"/>
              <a:gd name="connsiteY15" fmla="*/ 2180008 h 2347414"/>
              <a:gd name="connsiteX16" fmla="*/ 8731259 w 12192000"/>
              <a:gd name="connsiteY16" fmla="*/ 2225081 h 2347414"/>
              <a:gd name="connsiteX17" fmla="*/ 8065752 w 12192000"/>
              <a:gd name="connsiteY17" fmla="*/ 2271681 h 2347414"/>
              <a:gd name="connsiteX18" fmla="*/ 7658065 w 12192000"/>
              <a:gd name="connsiteY18" fmla="*/ 2292562 h 2347414"/>
              <a:gd name="connsiteX19" fmla="*/ 6531024 w 12192000"/>
              <a:gd name="connsiteY19" fmla="*/ 2324138 h 2347414"/>
              <a:gd name="connsiteX20" fmla="*/ 6178331 w 12192000"/>
              <a:gd name="connsiteY20" fmla="*/ 2345655 h 2347414"/>
              <a:gd name="connsiteX21" fmla="*/ 5977282 w 12192000"/>
              <a:gd name="connsiteY21" fmla="*/ 2344127 h 2347414"/>
              <a:gd name="connsiteX22" fmla="*/ 5367658 w 12192000"/>
              <a:gd name="connsiteY22" fmla="*/ 2329230 h 2347414"/>
              <a:gd name="connsiteX23" fmla="*/ 4387306 w 12192000"/>
              <a:gd name="connsiteY23" fmla="*/ 2288614 h 2347414"/>
              <a:gd name="connsiteX24" fmla="*/ 4180287 w 12192000"/>
              <a:gd name="connsiteY24" fmla="*/ 2280211 h 2347414"/>
              <a:gd name="connsiteX25" fmla="*/ 3842199 w 12192000"/>
              <a:gd name="connsiteY25" fmla="*/ 2257039 h 2347414"/>
              <a:gd name="connsiteX26" fmla="*/ 3730309 w 12192000"/>
              <a:gd name="connsiteY26" fmla="*/ 2251182 h 2347414"/>
              <a:gd name="connsiteX27" fmla="*/ 3425496 w 12192000"/>
              <a:gd name="connsiteY27" fmla="*/ 2231320 h 2347414"/>
              <a:gd name="connsiteX28" fmla="*/ 3076106 w 12192000"/>
              <a:gd name="connsiteY28" fmla="*/ 2201781 h 2347414"/>
              <a:gd name="connsiteX29" fmla="*/ 2819682 w 12192000"/>
              <a:gd name="connsiteY29" fmla="*/ 2182427 h 2347414"/>
              <a:gd name="connsiteX30" fmla="*/ 2525539 w 12192000"/>
              <a:gd name="connsiteY30" fmla="*/ 2152888 h 2347414"/>
              <a:gd name="connsiteX31" fmla="*/ 2311915 w 12192000"/>
              <a:gd name="connsiteY31" fmla="*/ 2133536 h 2347414"/>
              <a:gd name="connsiteX32" fmla="*/ 2054223 w 12192000"/>
              <a:gd name="connsiteY32" fmla="*/ 2104760 h 2347414"/>
              <a:gd name="connsiteX33" fmla="*/ 1865367 w 12192000"/>
              <a:gd name="connsiteY33" fmla="*/ 2084770 h 2347414"/>
              <a:gd name="connsiteX34" fmla="*/ 1629263 w 12192000"/>
              <a:gd name="connsiteY34" fmla="*/ 2055996 h 2347414"/>
              <a:gd name="connsiteX35" fmla="*/ 1458823 w 12192000"/>
              <a:gd name="connsiteY35" fmla="*/ 2035751 h 2347414"/>
              <a:gd name="connsiteX36" fmla="*/ 1241390 w 12192000"/>
              <a:gd name="connsiteY36" fmla="*/ 2007103 h 2347414"/>
              <a:gd name="connsiteX37" fmla="*/ 1047453 w 12192000"/>
              <a:gd name="connsiteY37" fmla="*/ 1980748 h 2347414"/>
              <a:gd name="connsiteX38" fmla="*/ 814907 w 12192000"/>
              <a:gd name="connsiteY38" fmla="*/ 1949045 h 2347414"/>
              <a:gd name="connsiteX39" fmla="*/ 592649 w 12192000"/>
              <a:gd name="connsiteY39" fmla="*/ 1913776 h 2347414"/>
              <a:gd name="connsiteX40" fmla="*/ 343591 w 12192000"/>
              <a:gd name="connsiteY40" fmla="*/ 1872650 h 2347414"/>
              <a:gd name="connsiteX41" fmla="*/ 35731 w 12192000"/>
              <a:gd name="connsiteY41" fmla="*/ 1821722 h 2347414"/>
              <a:gd name="connsiteX42" fmla="*/ 0 w 12192000"/>
              <a:gd name="connsiteY42" fmla="*/ 1814848 h 2347414"/>
              <a:gd name="connsiteX43" fmla="*/ 0 w 12192000"/>
              <a:gd name="connsiteY43" fmla="*/ 1758489 h 2347414"/>
              <a:gd name="connsiteX44" fmla="*/ 274248 w 12192000"/>
              <a:gd name="connsiteY44" fmla="*/ 1808735 h 2347414"/>
              <a:gd name="connsiteX45" fmla="*/ 498157 w 12192000"/>
              <a:gd name="connsiteY45" fmla="*/ 1846167 h 2347414"/>
              <a:gd name="connsiteX46" fmla="*/ 722828 w 12192000"/>
              <a:gd name="connsiteY46" fmla="*/ 1878635 h 2347414"/>
              <a:gd name="connsiteX47" fmla="*/ 949913 w 12192000"/>
              <a:gd name="connsiteY47" fmla="*/ 1912375 h 2347414"/>
              <a:gd name="connsiteX48" fmla="*/ 1195414 w 12192000"/>
              <a:gd name="connsiteY48" fmla="*/ 1947516 h 2347414"/>
              <a:gd name="connsiteX49" fmla="*/ 1342867 w 12192000"/>
              <a:gd name="connsiteY49" fmla="*/ 1968397 h 2347414"/>
              <a:gd name="connsiteX50" fmla="*/ 1518007 w 12192000"/>
              <a:gd name="connsiteY50" fmla="*/ 1988006 h 2347414"/>
              <a:gd name="connsiteX51" fmla="*/ 1701403 w 12192000"/>
              <a:gd name="connsiteY51" fmla="*/ 2010669 h 2347414"/>
              <a:gd name="connsiteX52" fmla="*/ 1879210 w 12192000"/>
              <a:gd name="connsiteY52" fmla="*/ 2031167 h 2347414"/>
              <a:gd name="connsiteX53" fmla="*/ 2068702 w 12192000"/>
              <a:gd name="connsiteY53" fmla="*/ 2052940 h 2347414"/>
              <a:gd name="connsiteX54" fmla="*/ 2212090 w 12192000"/>
              <a:gd name="connsiteY54" fmla="*/ 2067583 h 2347414"/>
              <a:gd name="connsiteX55" fmla="*/ 2416949 w 12192000"/>
              <a:gd name="connsiteY55" fmla="*/ 2089609 h 2347414"/>
              <a:gd name="connsiteX56" fmla="*/ 2582055 w 12192000"/>
              <a:gd name="connsiteY56" fmla="*/ 2105397 h 2347414"/>
              <a:gd name="connsiteX57" fmla="*/ 2802282 w 12192000"/>
              <a:gd name="connsiteY57" fmla="*/ 2126405 h 2347414"/>
              <a:gd name="connsiteX58" fmla="*/ 2984916 w 12192000"/>
              <a:gd name="connsiteY58" fmla="*/ 2141684 h 2347414"/>
              <a:gd name="connsiteX59" fmla="*/ 3241847 w 12192000"/>
              <a:gd name="connsiteY59" fmla="*/ 2164094 h 2347414"/>
              <a:gd name="connsiteX60" fmla="*/ 3439848 w 12192000"/>
              <a:gd name="connsiteY60" fmla="*/ 2176826 h 2347414"/>
              <a:gd name="connsiteX61" fmla="*/ 3658678 w 12192000"/>
              <a:gd name="connsiteY61" fmla="*/ 2194523 h 2347414"/>
              <a:gd name="connsiteX62" fmla="*/ 3881317 w 12192000"/>
              <a:gd name="connsiteY62" fmla="*/ 2206491 h 2347414"/>
              <a:gd name="connsiteX63" fmla="*/ 4148916 w 12192000"/>
              <a:gd name="connsiteY63" fmla="*/ 2225081 h 2347414"/>
              <a:gd name="connsiteX64" fmla="*/ 4468337 w 12192000"/>
              <a:gd name="connsiteY64" fmla="*/ 2237813 h 2347414"/>
              <a:gd name="connsiteX65" fmla="*/ 4605375 w 12192000"/>
              <a:gd name="connsiteY65" fmla="*/ 2240232 h 2347414"/>
              <a:gd name="connsiteX66" fmla="*/ 4527647 w 12192000"/>
              <a:gd name="connsiteY66" fmla="*/ 2236412 h 2347414"/>
              <a:gd name="connsiteX67" fmla="*/ 4175589 w 12192000"/>
              <a:gd name="connsiteY67" fmla="*/ 2212985 h 2347414"/>
              <a:gd name="connsiteX68" fmla="*/ 3988255 w 12192000"/>
              <a:gd name="connsiteY68" fmla="*/ 2200253 h 2347414"/>
              <a:gd name="connsiteX69" fmla="*/ 3686492 w 12192000"/>
              <a:gd name="connsiteY69" fmla="*/ 2176062 h 2347414"/>
              <a:gd name="connsiteX70" fmla="*/ 3517320 w 12192000"/>
              <a:gd name="connsiteY70" fmla="*/ 2163330 h 2347414"/>
              <a:gd name="connsiteX71" fmla="*/ 3258357 w 12192000"/>
              <a:gd name="connsiteY71" fmla="*/ 2139519 h 2347414"/>
              <a:gd name="connsiteX72" fmla="*/ 3101506 w 12192000"/>
              <a:gd name="connsiteY72" fmla="*/ 2126787 h 2347414"/>
              <a:gd name="connsiteX73" fmla="*/ 2809395 w 12192000"/>
              <a:gd name="connsiteY73" fmla="*/ 2097502 h 2347414"/>
              <a:gd name="connsiteX74" fmla="*/ 2598566 w 12192000"/>
              <a:gd name="connsiteY74" fmla="*/ 2078532 h 2347414"/>
              <a:gd name="connsiteX75" fmla="*/ 2337444 w 12192000"/>
              <a:gd name="connsiteY75" fmla="*/ 2048611 h 2347414"/>
              <a:gd name="connsiteX76" fmla="*/ 2091054 w 12192000"/>
              <a:gd name="connsiteY76" fmla="*/ 2023146 h 2347414"/>
              <a:gd name="connsiteX77" fmla="*/ 1755761 w 12192000"/>
              <a:gd name="connsiteY77" fmla="*/ 1981384 h 2347414"/>
              <a:gd name="connsiteX78" fmla="*/ 1441169 w 12192000"/>
              <a:gd name="connsiteY78" fmla="*/ 1943824 h 2347414"/>
              <a:gd name="connsiteX79" fmla="*/ 1017607 w 12192000"/>
              <a:gd name="connsiteY79" fmla="*/ 1883345 h 2347414"/>
              <a:gd name="connsiteX80" fmla="*/ 594427 w 12192000"/>
              <a:gd name="connsiteY80" fmla="*/ 1821849 h 2347414"/>
              <a:gd name="connsiteX81" fmla="*/ 200711 w 12192000"/>
              <a:gd name="connsiteY81" fmla="*/ 1755132 h 2347414"/>
              <a:gd name="connsiteX82" fmla="*/ 0 w 12192000"/>
              <a:gd name="connsiteY82" fmla="*/ 1718743 h 234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0" h="2347414">
                <a:moveTo>
                  <a:pt x="0" y="0"/>
                </a:moveTo>
                <a:lnTo>
                  <a:pt x="12192000" y="0"/>
                </a:lnTo>
                <a:lnTo>
                  <a:pt x="12192000" y="1736458"/>
                </a:lnTo>
                <a:lnTo>
                  <a:pt x="11967601" y="1784034"/>
                </a:lnTo>
                <a:cubicBezTo>
                  <a:pt x="11589888" y="1859409"/>
                  <a:pt x="11209762" y="1923961"/>
                  <a:pt x="10829000" y="1983294"/>
                </a:cubicBezTo>
                <a:lnTo>
                  <a:pt x="10743779" y="1996027"/>
                </a:lnTo>
                <a:cubicBezTo>
                  <a:pt x="10772495" y="1996778"/>
                  <a:pt x="10801211" y="1993989"/>
                  <a:pt x="10829254" y="1987751"/>
                </a:cubicBezTo>
                <a:cubicBezTo>
                  <a:pt x="10835198" y="1988337"/>
                  <a:pt x="10841180" y="1988553"/>
                  <a:pt x="10847162" y="1988388"/>
                </a:cubicBezTo>
                <a:cubicBezTo>
                  <a:pt x="11090123" y="1968907"/>
                  <a:pt x="11332703" y="1945734"/>
                  <a:pt x="11575155" y="1921415"/>
                </a:cubicBezTo>
                <a:lnTo>
                  <a:pt x="12192000" y="1851213"/>
                </a:lnTo>
                <a:lnTo>
                  <a:pt x="12192000" y="1907356"/>
                </a:lnTo>
                <a:lnTo>
                  <a:pt x="12035532" y="1927033"/>
                </a:lnTo>
                <a:cubicBezTo>
                  <a:pt x="11882793" y="1944747"/>
                  <a:pt x="11729910" y="1961077"/>
                  <a:pt x="11576932" y="1976291"/>
                </a:cubicBezTo>
                <a:cubicBezTo>
                  <a:pt x="11260690" y="2008122"/>
                  <a:pt x="10944193" y="2037279"/>
                  <a:pt x="10627316" y="2061470"/>
                </a:cubicBezTo>
                <a:cubicBezTo>
                  <a:pt x="10352985" y="2082351"/>
                  <a:pt x="10078401" y="2100431"/>
                  <a:pt x="9804196" y="2123478"/>
                </a:cubicBezTo>
                <a:cubicBezTo>
                  <a:pt x="9617118" y="2139137"/>
                  <a:pt x="9430675" y="2161674"/>
                  <a:pt x="9243851" y="2180008"/>
                </a:cubicBezTo>
                <a:cubicBezTo>
                  <a:pt x="9073157" y="2196433"/>
                  <a:pt x="8902207" y="2211966"/>
                  <a:pt x="8731259" y="2225081"/>
                </a:cubicBezTo>
                <a:cubicBezTo>
                  <a:pt x="8509507" y="2242054"/>
                  <a:pt x="8287667" y="2257586"/>
                  <a:pt x="8065752" y="2271681"/>
                </a:cubicBezTo>
                <a:cubicBezTo>
                  <a:pt x="7929984" y="2280466"/>
                  <a:pt x="7793961" y="2285814"/>
                  <a:pt x="7658065" y="2292562"/>
                </a:cubicBezTo>
                <a:cubicBezTo>
                  <a:pt x="7282640" y="2311661"/>
                  <a:pt x="6906704" y="2314208"/>
                  <a:pt x="6531024" y="2324138"/>
                </a:cubicBezTo>
                <a:cubicBezTo>
                  <a:pt x="6413417" y="2327322"/>
                  <a:pt x="6295937" y="2338399"/>
                  <a:pt x="6178331" y="2345655"/>
                </a:cubicBezTo>
                <a:cubicBezTo>
                  <a:pt x="6111271" y="2349730"/>
                  <a:pt x="6044342" y="2345655"/>
                  <a:pt x="5977282" y="2344127"/>
                </a:cubicBezTo>
                <a:cubicBezTo>
                  <a:pt x="5774073" y="2338908"/>
                  <a:pt x="5570866" y="2334960"/>
                  <a:pt x="5367658" y="2329230"/>
                </a:cubicBezTo>
                <a:cubicBezTo>
                  <a:pt x="5040746" y="2319809"/>
                  <a:pt x="4713963" y="2306274"/>
                  <a:pt x="4387306" y="2288614"/>
                </a:cubicBezTo>
                <a:cubicBezTo>
                  <a:pt x="4318342" y="2284796"/>
                  <a:pt x="4249253" y="2284286"/>
                  <a:pt x="4180287" y="2280211"/>
                </a:cubicBezTo>
                <a:cubicBezTo>
                  <a:pt x="4067634" y="2273463"/>
                  <a:pt x="3954980" y="2265060"/>
                  <a:pt x="3842199" y="2257039"/>
                </a:cubicBezTo>
                <a:cubicBezTo>
                  <a:pt x="3804988" y="2254492"/>
                  <a:pt x="3767648" y="2254620"/>
                  <a:pt x="3730309" y="2251182"/>
                </a:cubicBezTo>
                <a:cubicBezTo>
                  <a:pt x="3628704" y="2242142"/>
                  <a:pt x="3527101" y="2238449"/>
                  <a:pt x="3425496" y="2231320"/>
                </a:cubicBezTo>
                <a:cubicBezTo>
                  <a:pt x="3308906" y="2222534"/>
                  <a:pt x="3192569" y="2211330"/>
                  <a:pt x="3076106" y="2201781"/>
                </a:cubicBezTo>
                <a:cubicBezTo>
                  <a:pt x="2990757" y="2194905"/>
                  <a:pt x="2905157" y="2190067"/>
                  <a:pt x="2819682" y="2182427"/>
                </a:cubicBezTo>
                <a:cubicBezTo>
                  <a:pt x="2721507" y="2173515"/>
                  <a:pt x="2623586" y="2162311"/>
                  <a:pt x="2525539" y="2152888"/>
                </a:cubicBezTo>
                <a:cubicBezTo>
                  <a:pt x="2454289" y="2145886"/>
                  <a:pt x="2383038" y="2140920"/>
                  <a:pt x="2311915" y="2133536"/>
                </a:cubicBezTo>
                <a:cubicBezTo>
                  <a:pt x="2225933" y="2124749"/>
                  <a:pt x="2140204" y="2114182"/>
                  <a:pt x="2054223" y="2104760"/>
                </a:cubicBezTo>
                <a:cubicBezTo>
                  <a:pt x="1990719" y="2097758"/>
                  <a:pt x="1928233" y="2092028"/>
                  <a:pt x="1865367" y="2084770"/>
                </a:cubicBezTo>
                <a:cubicBezTo>
                  <a:pt x="1786622" y="2075603"/>
                  <a:pt x="1708006" y="2065545"/>
                  <a:pt x="1629263" y="2055996"/>
                </a:cubicBezTo>
                <a:cubicBezTo>
                  <a:pt x="1572492" y="2049120"/>
                  <a:pt x="1515595" y="2043264"/>
                  <a:pt x="1458823" y="2035751"/>
                </a:cubicBezTo>
                <a:cubicBezTo>
                  <a:pt x="1386303" y="2026585"/>
                  <a:pt x="1313784" y="2016780"/>
                  <a:pt x="1241390" y="2007103"/>
                </a:cubicBezTo>
                <a:lnTo>
                  <a:pt x="1047453" y="1980748"/>
                </a:lnTo>
                <a:cubicBezTo>
                  <a:pt x="969980" y="1970180"/>
                  <a:pt x="892254" y="1960377"/>
                  <a:pt x="814907" y="1949045"/>
                </a:cubicBezTo>
                <a:cubicBezTo>
                  <a:pt x="740609" y="1938094"/>
                  <a:pt x="666692" y="1925744"/>
                  <a:pt x="592649" y="1913776"/>
                </a:cubicBezTo>
                <a:cubicBezTo>
                  <a:pt x="509587" y="1900280"/>
                  <a:pt x="426653" y="1886274"/>
                  <a:pt x="343591" y="1872650"/>
                </a:cubicBezTo>
                <a:cubicBezTo>
                  <a:pt x="240972" y="1855716"/>
                  <a:pt x="138225" y="1839673"/>
                  <a:pt x="35731" y="1821722"/>
                </a:cubicBezTo>
                <a:lnTo>
                  <a:pt x="0" y="1814848"/>
                </a:lnTo>
                <a:lnTo>
                  <a:pt x="0" y="1758489"/>
                </a:lnTo>
                <a:lnTo>
                  <a:pt x="274248" y="1808735"/>
                </a:lnTo>
                <a:cubicBezTo>
                  <a:pt x="348926" y="1821467"/>
                  <a:pt x="423604" y="1832798"/>
                  <a:pt x="498157" y="1846167"/>
                </a:cubicBezTo>
                <a:cubicBezTo>
                  <a:pt x="572708" y="1859536"/>
                  <a:pt x="647896" y="1867813"/>
                  <a:pt x="722828" y="1878635"/>
                </a:cubicBezTo>
                <a:cubicBezTo>
                  <a:pt x="797762" y="1889457"/>
                  <a:pt x="874219" y="1901426"/>
                  <a:pt x="949913" y="1912375"/>
                </a:cubicBezTo>
                <a:cubicBezTo>
                  <a:pt x="1031704" y="1924343"/>
                  <a:pt x="1113496" y="1935802"/>
                  <a:pt x="1195414" y="1947516"/>
                </a:cubicBezTo>
                <a:cubicBezTo>
                  <a:pt x="1244566" y="1954519"/>
                  <a:pt x="1293589" y="1962285"/>
                  <a:pt x="1342867" y="1968397"/>
                </a:cubicBezTo>
                <a:cubicBezTo>
                  <a:pt x="1401162" y="1975656"/>
                  <a:pt x="1459712" y="1981130"/>
                  <a:pt x="1518007" y="1988006"/>
                </a:cubicBezTo>
                <a:cubicBezTo>
                  <a:pt x="1579224" y="1995263"/>
                  <a:pt x="1640186" y="2003411"/>
                  <a:pt x="1701403" y="2010669"/>
                </a:cubicBezTo>
                <a:cubicBezTo>
                  <a:pt x="1762618" y="2017926"/>
                  <a:pt x="1820279" y="2024292"/>
                  <a:pt x="1879210" y="2031167"/>
                </a:cubicBezTo>
                <a:cubicBezTo>
                  <a:pt x="1942712" y="2038425"/>
                  <a:pt x="2006214" y="2046064"/>
                  <a:pt x="2068702" y="2052940"/>
                </a:cubicBezTo>
                <a:cubicBezTo>
                  <a:pt x="2116455" y="2058160"/>
                  <a:pt x="2164335" y="2062362"/>
                  <a:pt x="2212090" y="2067583"/>
                </a:cubicBezTo>
                <a:cubicBezTo>
                  <a:pt x="2280419" y="2074967"/>
                  <a:pt x="2348493" y="2085152"/>
                  <a:pt x="2416949" y="2089609"/>
                </a:cubicBezTo>
                <a:cubicBezTo>
                  <a:pt x="2472070" y="2093302"/>
                  <a:pt x="2526936" y="2099540"/>
                  <a:pt x="2582055" y="2105397"/>
                </a:cubicBezTo>
                <a:cubicBezTo>
                  <a:pt x="2655337" y="2113291"/>
                  <a:pt x="2729001" y="2119785"/>
                  <a:pt x="2802282" y="2126405"/>
                </a:cubicBezTo>
                <a:cubicBezTo>
                  <a:pt x="2862991" y="2131753"/>
                  <a:pt x="2924207" y="2136337"/>
                  <a:pt x="2984916" y="2141684"/>
                </a:cubicBezTo>
                <a:cubicBezTo>
                  <a:pt x="3070516" y="2149324"/>
                  <a:pt x="3156373" y="2152888"/>
                  <a:pt x="3241847" y="2164094"/>
                </a:cubicBezTo>
                <a:cubicBezTo>
                  <a:pt x="3307255" y="2172624"/>
                  <a:pt x="3374060" y="2169822"/>
                  <a:pt x="3439848" y="2176826"/>
                </a:cubicBezTo>
                <a:cubicBezTo>
                  <a:pt x="3512622" y="2184592"/>
                  <a:pt x="3585777" y="2186247"/>
                  <a:pt x="3658678" y="2194523"/>
                </a:cubicBezTo>
                <a:cubicBezTo>
                  <a:pt x="3731578" y="2202800"/>
                  <a:pt x="3807019" y="2201781"/>
                  <a:pt x="3881317" y="2206491"/>
                </a:cubicBezTo>
                <a:cubicBezTo>
                  <a:pt x="3970222" y="2212094"/>
                  <a:pt x="4059124" y="2223552"/>
                  <a:pt x="4148916" y="2225081"/>
                </a:cubicBezTo>
                <a:cubicBezTo>
                  <a:pt x="4255600" y="2226736"/>
                  <a:pt x="4361779" y="2236539"/>
                  <a:pt x="4468337" y="2237813"/>
                </a:cubicBezTo>
                <a:cubicBezTo>
                  <a:pt x="4511390" y="2238577"/>
                  <a:pt x="4554190" y="2246852"/>
                  <a:pt x="4605375" y="2240232"/>
                </a:cubicBezTo>
                <a:cubicBezTo>
                  <a:pt x="4574131" y="2238704"/>
                  <a:pt x="4550762" y="2237940"/>
                  <a:pt x="4527647" y="2236412"/>
                </a:cubicBezTo>
                <a:cubicBezTo>
                  <a:pt x="4410293" y="2228773"/>
                  <a:pt x="4292942" y="2220751"/>
                  <a:pt x="4175589" y="2212985"/>
                </a:cubicBezTo>
                <a:cubicBezTo>
                  <a:pt x="4113101" y="2208783"/>
                  <a:pt x="4050615" y="2205219"/>
                  <a:pt x="3988255" y="2200253"/>
                </a:cubicBezTo>
                <a:cubicBezTo>
                  <a:pt x="3887668" y="2192487"/>
                  <a:pt x="3787079" y="2184082"/>
                  <a:pt x="3686492" y="2176062"/>
                </a:cubicBezTo>
                <a:cubicBezTo>
                  <a:pt x="3630102" y="2171605"/>
                  <a:pt x="3573711" y="2168040"/>
                  <a:pt x="3517320" y="2163330"/>
                </a:cubicBezTo>
                <a:cubicBezTo>
                  <a:pt x="3430958" y="2155689"/>
                  <a:pt x="3344721" y="2147159"/>
                  <a:pt x="3258357" y="2139519"/>
                </a:cubicBezTo>
                <a:cubicBezTo>
                  <a:pt x="3206031" y="2134809"/>
                  <a:pt x="3153705" y="2131371"/>
                  <a:pt x="3101506" y="2126787"/>
                </a:cubicBezTo>
                <a:cubicBezTo>
                  <a:pt x="3004220" y="2117365"/>
                  <a:pt x="2907061" y="2106798"/>
                  <a:pt x="2809395" y="2097502"/>
                </a:cubicBezTo>
                <a:cubicBezTo>
                  <a:pt x="2739161" y="2090628"/>
                  <a:pt x="2668673" y="2085916"/>
                  <a:pt x="2598566" y="2078532"/>
                </a:cubicBezTo>
                <a:cubicBezTo>
                  <a:pt x="2511441" y="2069365"/>
                  <a:pt x="2424569" y="2058160"/>
                  <a:pt x="2337444" y="2048611"/>
                </a:cubicBezTo>
                <a:cubicBezTo>
                  <a:pt x="2255399" y="2039699"/>
                  <a:pt x="2173099" y="2032950"/>
                  <a:pt x="2091054" y="2023146"/>
                </a:cubicBezTo>
                <a:cubicBezTo>
                  <a:pt x="1979162" y="2010414"/>
                  <a:pt x="1867524" y="1995008"/>
                  <a:pt x="1755761" y="1981384"/>
                </a:cubicBezTo>
                <a:cubicBezTo>
                  <a:pt x="1650982" y="1968652"/>
                  <a:pt x="1545821" y="1957830"/>
                  <a:pt x="1441169" y="1943824"/>
                </a:cubicBezTo>
                <a:cubicBezTo>
                  <a:pt x="1299813" y="1924980"/>
                  <a:pt x="1158837" y="1903718"/>
                  <a:pt x="1017607" y="1883345"/>
                </a:cubicBezTo>
                <a:cubicBezTo>
                  <a:pt x="876378" y="1862974"/>
                  <a:pt x="735402" y="1844003"/>
                  <a:pt x="594427" y="1821849"/>
                </a:cubicBezTo>
                <a:cubicBezTo>
                  <a:pt x="462850" y="1801222"/>
                  <a:pt x="331526" y="1778304"/>
                  <a:pt x="200711" y="1755132"/>
                </a:cubicBezTo>
                <a:lnTo>
                  <a:pt x="0" y="1718743"/>
                </a:lnTo>
                <a:close/>
              </a:path>
            </a:pathLst>
          </a:custGeom>
          <a:solidFill>
            <a:schemeClr val="accent1"/>
          </a:solidFill>
          <a:ln w="8199"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465D02BC-5A24-47F7-A4DF-B93FBC0C51B0}"/>
              </a:ext>
            </a:extLst>
          </p:cNvPr>
          <p:cNvSpPr>
            <a:spLocks noGrp="1"/>
          </p:cNvSpPr>
          <p:nvPr>
            <p:ph type="title"/>
          </p:nvPr>
        </p:nvSpPr>
        <p:spPr>
          <a:xfrm>
            <a:off x="841248" y="402336"/>
            <a:ext cx="10515600" cy="1344168"/>
          </a:xfrm>
        </p:spPr>
        <p:txBody>
          <a:bodyPr/>
          <a:lstStyle>
            <a:lvl1pPr algn="ctr">
              <a:defRPr sz="7200">
                <a:solidFill>
                  <a:schemeClr val="bg1"/>
                </a:solidFill>
              </a:defRPr>
            </a:lvl1pPr>
          </a:lstStyle>
          <a:p>
            <a:r>
              <a:rPr lang="en-US"/>
              <a:t>Click to edit Master title style</a:t>
            </a:r>
          </a:p>
        </p:txBody>
      </p:sp>
      <p:sp>
        <p:nvSpPr>
          <p:cNvPr id="4" name="Date Placeholder 3">
            <a:extLst>
              <a:ext uri="{FF2B5EF4-FFF2-40B4-BE49-F238E27FC236}">
                <a16:creationId xmlns:a16="http://schemas.microsoft.com/office/drawing/2014/main" id="{82A61642-BFBA-48AE-A29C-C2AA7386AE95}"/>
              </a:ext>
            </a:extLst>
          </p:cNvPr>
          <p:cNvSpPr>
            <a:spLocks noGrp="1"/>
          </p:cNvSpPr>
          <p:nvPr>
            <p:ph type="dt" sz="half" idx="10"/>
          </p:nvPr>
        </p:nvSpPr>
        <p:spPr/>
        <p:txBody>
          <a:bodyPr/>
          <a:lstStyle>
            <a:lvl1pPr>
              <a:defRPr>
                <a:solidFill>
                  <a:schemeClr val="tx1"/>
                </a:solidFill>
              </a:defRPr>
            </a:lvl1pPr>
          </a:lstStyle>
          <a:p>
            <a:r>
              <a:rPr lang="en-US" dirty="0"/>
              <a:t>9/3/20XX</a:t>
            </a:r>
          </a:p>
        </p:txBody>
      </p:sp>
      <p:sp>
        <p:nvSpPr>
          <p:cNvPr id="5" name="Footer Placeholder 4">
            <a:extLst>
              <a:ext uri="{FF2B5EF4-FFF2-40B4-BE49-F238E27FC236}">
                <a16:creationId xmlns:a16="http://schemas.microsoft.com/office/drawing/2014/main" id="{2AD2029B-6646-4DBF-A302-76A513FC64DB}"/>
              </a:ext>
            </a:extLst>
          </p:cNvPr>
          <p:cNvSpPr>
            <a:spLocks noGrp="1"/>
          </p:cNvSpPr>
          <p:nvPr>
            <p:ph type="ftr" sz="quarter" idx="11"/>
          </p:nvPr>
        </p:nvSpPr>
        <p:spPr/>
        <p:txBody>
          <a:bodyPr/>
          <a:lstStyle>
            <a:lvl1pPr>
              <a:defRPr>
                <a:solidFill>
                  <a:schemeClr val="tx1"/>
                </a:solidFill>
              </a:defRPr>
            </a:lvl1pPr>
          </a:lstStyle>
          <a:p>
            <a:r>
              <a:rPr lang="en-US" dirty="0"/>
              <a:t>Presentation Title</a:t>
            </a:r>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p:txBody>
          <a:bodyPr/>
          <a:lstStyle>
            <a:lvl1pPr>
              <a:defRPr>
                <a:solidFill>
                  <a:schemeClr val="tx1"/>
                </a:solidFill>
              </a:defRPr>
            </a:lvl1pPr>
          </a:lstStyle>
          <a:p>
            <a:fld id="{2C18C1E5-FB55-42F5-BD6D-9CC153FCDBE6}" type="slidenum">
              <a:rPr lang="en-US" smtClean="0"/>
              <a:pPr/>
              <a:t>‹#›</a:t>
            </a:fld>
            <a:endParaRPr lang="en-US" dirty="0"/>
          </a:p>
        </p:txBody>
      </p:sp>
      <p:sp>
        <p:nvSpPr>
          <p:cNvPr id="10" name="Picture Placeholder 9">
            <a:extLst>
              <a:ext uri="{FF2B5EF4-FFF2-40B4-BE49-F238E27FC236}">
                <a16:creationId xmlns:a16="http://schemas.microsoft.com/office/drawing/2014/main" id="{4308AE94-7094-4D70-9812-D22ECD79C7D9}"/>
              </a:ext>
            </a:extLst>
          </p:cNvPr>
          <p:cNvSpPr>
            <a:spLocks noGrp="1"/>
          </p:cNvSpPr>
          <p:nvPr>
            <p:ph type="pic" sz="quarter" idx="17"/>
          </p:nvPr>
        </p:nvSpPr>
        <p:spPr>
          <a:xfrm>
            <a:off x="9706356" y="3511296"/>
            <a:ext cx="731520" cy="731520"/>
          </a:xfrm>
          <a:prstGeom prst="rect">
            <a:avLst/>
          </a:prstGeom>
        </p:spPr>
        <p:txBody>
          <a:bodyPr wrap="square" anchor="ctr">
            <a:noAutofit/>
          </a:bodyPr>
          <a:lstStyle>
            <a:lvl1pPr marL="0" indent="0" algn="ctr">
              <a:lnSpc>
                <a:spcPct val="100000"/>
              </a:lnSpc>
              <a:spcBef>
                <a:spcPts val="0"/>
              </a:spcBef>
              <a:buNone/>
              <a:defRPr sz="2000"/>
            </a:lvl1pPr>
          </a:lstStyle>
          <a:p>
            <a:r>
              <a:rPr lang="en-US" dirty="0"/>
              <a:t>Click icon to add picture</a:t>
            </a:r>
          </a:p>
        </p:txBody>
      </p:sp>
      <p:sp>
        <p:nvSpPr>
          <p:cNvPr id="11" name="Picture Placeholder 10">
            <a:extLst>
              <a:ext uri="{FF2B5EF4-FFF2-40B4-BE49-F238E27FC236}">
                <a16:creationId xmlns:a16="http://schemas.microsoft.com/office/drawing/2014/main" id="{2B505429-1B51-4AA8-8307-05F64474936C}"/>
              </a:ext>
            </a:extLst>
          </p:cNvPr>
          <p:cNvSpPr>
            <a:spLocks noGrp="1"/>
          </p:cNvSpPr>
          <p:nvPr>
            <p:ph type="pic" sz="quarter" idx="15"/>
          </p:nvPr>
        </p:nvSpPr>
        <p:spPr>
          <a:xfrm>
            <a:off x="5728716" y="3511296"/>
            <a:ext cx="731520" cy="731520"/>
          </a:xfrm>
          <a:prstGeom prst="rect">
            <a:avLst/>
          </a:prstGeom>
        </p:spPr>
        <p:txBody>
          <a:bodyPr wrap="square" anchor="ctr">
            <a:noAutofit/>
          </a:bodyPr>
          <a:lstStyle>
            <a:lvl1pPr marL="0" indent="0" algn="ctr">
              <a:lnSpc>
                <a:spcPct val="100000"/>
              </a:lnSpc>
              <a:spcBef>
                <a:spcPts val="0"/>
              </a:spcBef>
              <a:buNone/>
              <a:defRPr sz="2000"/>
            </a:lvl1pPr>
          </a:lstStyle>
          <a:p>
            <a:r>
              <a:rPr lang="en-US" dirty="0"/>
              <a:t>Click icon to add picture</a:t>
            </a:r>
          </a:p>
        </p:txBody>
      </p:sp>
      <p:sp>
        <p:nvSpPr>
          <p:cNvPr id="12" name="Picture Placeholder 11">
            <a:extLst>
              <a:ext uri="{FF2B5EF4-FFF2-40B4-BE49-F238E27FC236}">
                <a16:creationId xmlns:a16="http://schemas.microsoft.com/office/drawing/2014/main" id="{F3F3360D-2801-410A-A4E5-7AE529A3E3C8}"/>
              </a:ext>
            </a:extLst>
          </p:cNvPr>
          <p:cNvSpPr>
            <a:spLocks noGrp="1"/>
          </p:cNvSpPr>
          <p:nvPr>
            <p:ph type="pic" sz="quarter" idx="13"/>
          </p:nvPr>
        </p:nvSpPr>
        <p:spPr>
          <a:xfrm>
            <a:off x="1751076" y="3511296"/>
            <a:ext cx="731520" cy="731520"/>
          </a:xfrm>
          <a:prstGeom prst="rect">
            <a:avLst/>
          </a:prstGeom>
        </p:spPr>
        <p:txBody>
          <a:bodyPr wrap="square" anchor="ctr">
            <a:noAutofit/>
          </a:bodyPr>
          <a:lstStyle>
            <a:lvl1pPr algn="ctr">
              <a:buNone/>
              <a:defRPr sz="2000"/>
            </a:lvl1pPr>
          </a:lstStyle>
          <a:p>
            <a:r>
              <a:rPr lang="en-US" dirty="0"/>
              <a:t>Click icon to add picture</a:t>
            </a:r>
          </a:p>
        </p:txBody>
      </p:sp>
      <p:sp>
        <p:nvSpPr>
          <p:cNvPr id="13" name="Text Placeholder 32">
            <a:extLst>
              <a:ext uri="{FF2B5EF4-FFF2-40B4-BE49-F238E27FC236}">
                <a16:creationId xmlns:a16="http://schemas.microsoft.com/office/drawing/2014/main" id="{B745A5D6-A4E0-4308-9600-DE5E19572946}"/>
              </a:ext>
            </a:extLst>
          </p:cNvPr>
          <p:cNvSpPr>
            <a:spLocks noGrp="1"/>
          </p:cNvSpPr>
          <p:nvPr>
            <p:ph type="body" sz="quarter" idx="18" hasCustomPrompt="1"/>
          </p:nvPr>
        </p:nvSpPr>
        <p:spPr>
          <a:xfrm>
            <a:off x="585216" y="4315968"/>
            <a:ext cx="3063240" cy="548640"/>
          </a:xfrm>
          <a:prstGeom prst="rect">
            <a:avLst/>
          </a:prstGeom>
        </p:spPr>
        <p:txBody>
          <a:bodyPr/>
          <a:lstStyle>
            <a:lvl1pPr marL="0" indent="0" algn="ctr">
              <a:lnSpc>
                <a:spcPct val="110000"/>
              </a:lnSpc>
              <a:spcBef>
                <a:spcPts val="1000"/>
              </a:spcBef>
              <a:buNone/>
              <a:defRPr sz="2400"/>
            </a:lvl1pPr>
            <a:lvl2pPr marL="0" indent="0" algn="ctr">
              <a:lnSpc>
                <a:spcPct val="100000"/>
              </a:lnSpc>
              <a:spcBef>
                <a:spcPts val="0"/>
              </a:spcBef>
              <a:buNone/>
              <a:defRPr sz="1800"/>
            </a:lvl2pPr>
          </a:lstStyle>
          <a:p>
            <a:pPr lvl="0"/>
            <a:r>
              <a:rPr lang="en-US" dirty="0"/>
              <a:t>Presenter Name</a:t>
            </a:r>
          </a:p>
        </p:txBody>
      </p:sp>
      <p:sp>
        <p:nvSpPr>
          <p:cNvPr id="14" name="Text Placeholder 32">
            <a:extLst>
              <a:ext uri="{FF2B5EF4-FFF2-40B4-BE49-F238E27FC236}">
                <a16:creationId xmlns:a16="http://schemas.microsoft.com/office/drawing/2014/main" id="{C3466BB8-D955-4280-BA4D-66F3DC034164}"/>
              </a:ext>
            </a:extLst>
          </p:cNvPr>
          <p:cNvSpPr>
            <a:spLocks noGrp="1"/>
          </p:cNvSpPr>
          <p:nvPr>
            <p:ph type="body" sz="quarter" idx="20" hasCustomPrompt="1"/>
          </p:nvPr>
        </p:nvSpPr>
        <p:spPr>
          <a:xfrm>
            <a:off x="4562856" y="4315968"/>
            <a:ext cx="3063240" cy="548640"/>
          </a:xfrm>
        </p:spPr>
        <p:txBody>
          <a:bodyPr/>
          <a:lstStyle>
            <a:lvl1pPr marL="0" indent="0" algn="ctr">
              <a:lnSpc>
                <a:spcPct val="110000"/>
              </a:lnSpc>
              <a:spcBef>
                <a:spcPts val="1000"/>
              </a:spcBef>
              <a:buNone/>
              <a:defRPr sz="2400"/>
            </a:lvl1pPr>
            <a:lvl2pPr marL="0" indent="0" algn="ctr">
              <a:lnSpc>
                <a:spcPct val="100000"/>
              </a:lnSpc>
              <a:spcBef>
                <a:spcPts val="0"/>
              </a:spcBef>
              <a:buNone/>
              <a:defRPr sz="1800"/>
            </a:lvl2pPr>
          </a:lstStyle>
          <a:p>
            <a:pPr lvl="0"/>
            <a:r>
              <a:rPr lang="en-US" dirty="0"/>
              <a:t>Email</a:t>
            </a:r>
          </a:p>
        </p:txBody>
      </p:sp>
      <p:sp>
        <p:nvSpPr>
          <p:cNvPr id="15" name="Text Placeholder 32">
            <a:extLst>
              <a:ext uri="{FF2B5EF4-FFF2-40B4-BE49-F238E27FC236}">
                <a16:creationId xmlns:a16="http://schemas.microsoft.com/office/drawing/2014/main" id="{F829B8DE-3184-4E0A-AAD4-8F27B55DA95F}"/>
              </a:ext>
            </a:extLst>
          </p:cNvPr>
          <p:cNvSpPr>
            <a:spLocks noGrp="1"/>
          </p:cNvSpPr>
          <p:nvPr>
            <p:ph type="body" sz="quarter" idx="22" hasCustomPrompt="1"/>
          </p:nvPr>
        </p:nvSpPr>
        <p:spPr>
          <a:xfrm>
            <a:off x="8540496" y="4315968"/>
            <a:ext cx="3063240" cy="548640"/>
          </a:xfrm>
        </p:spPr>
        <p:txBody>
          <a:bodyPr/>
          <a:lstStyle>
            <a:lvl1pPr marL="0" indent="0" algn="ctr">
              <a:lnSpc>
                <a:spcPct val="110000"/>
              </a:lnSpc>
              <a:spcBef>
                <a:spcPts val="1000"/>
              </a:spcBef>
              <a:buNone/>
              <a:defRPr sz="2400"/>
            </a:lvl1pPr>
            <a:lvl2pPr marL="0" indent="0" algn="ctr">
              <a:lnSpc>
                <a:spcPct val="100000"/>
              </a:lnSpc>
              <a:spcBef>
                <a:spcPts val="0"/>
              </a:spcBef>
              <a:buNone/>
              <a:defRPr sz="1800"/>
            </a:lvl2pPr>
          </a:lstStyle>
          <a:p>
            <a:pPr lvl="0"/>
            <a:r>
              <a:rPr lang="en-US" dirty="0"/>
              <a:t>Website</a:t>
            </a:r>
          </a:p>
        </p:txBody>
      </p:sp>
    </p:spTree>
    <p:extLst>
      <p:ext uri="{BB962C8B-B14F-4D97-AF65-F5344CB8AC3E}">
        <p14:creationId xmlns:p14="http://schemas.microsoft.com/office/powerpoint/2010/main" val="24803387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2816A0-77C4-4A3F-87BD-A7321E3C84D2}"/>
              </a:ext>
            </a:extLst>
          </p:cNvPr>
          <p:cNvSpPr>
            <a:spLocks noGrp="1"/>
          </p:cNvSpPr>
          <p:nvPr>
            <p:ph type="dt" sz="half" idx="10"/>
          </p:nvPr>
        </p:nvSpPr>
        <p:spPr/>
        <p:txBody>
          <a:bodyPr/>
          <a:lstStyle/>
          <a:p>
            <a:r>
              <a:rPr lang="en-US" dirty="0"/>
              <a:t>9/3/20XX</a:t>
            </a:r>
          </a:p>
        </p:txBody>
      </p:sp>
      <p:sp>
        <p:nvSpPr>
          <p:cNvPr id="3" name="Footer Placeholder 2">
            <a:extLst>
              <a:ext uri="{FF2B5EF4-FFF2-40B4-BE49-F238E27FC236}">
                <a16:creationId xmlns:a16="http://schemas.microsoft.com/office/drawing/2014/main" id="{A5FC3464-F026-4C77-9441-55ECA5054D50}"/>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587D9257-BADE-4D0B-AF0B-D09FE95FA078}"/>
              </a:ext>
            </a:extLst>
          </p:cNvPr>
          <p:cNvSpPr>
            <a:spLocks noGrp="1"/>
          </p:cNvSpPr>
          <p:nvPr>
            <p:ph type="sldNum" sz="quarter" idx="12"/>
          </p:nvPr>
        </p:nvSpPr>
        <p:spPr/>
        <p:txBody>
          <a:bodyPr/>
          <a:lstStyle/>
          <a:p>
            <a:fld id="{2C18C1E5-FB55-42F5-BD6D-9CC153FCDBE6}" type="slidenum">
              <a:rPr lang="en-US" smtClean="0"/>
              <a:t>‹#›</a:t>
            </a:fld>
            <a:endParaRPr lang="en-US" dirty="0"/>
          </a:p>
        </p:txBody>
      </p:sp>
    </p:spTree>
    <p:extLst>
      <p:ext uri="{BB962C8B-B14F-4D97-AF65-F5344CB8AC3E}">
        <p14:creationId xmlns:p14="http://schemas.microsoft.com/office/powerpoint/2010/main" val="9641860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1C48E-F751-45A2-9010-208B81EDBE69}"/>
              </a:ext>
            </a:extLst>
          </p:cNvPr>
          <p:cNvSpPr>
            <a:spLocks noGrp="1"/>
          </p:cNvSpPr>
          <p:nvPr>
            <p:ph type="title"/>
          </p:nvPr>
        </p:nvSpPr>
        <p:spPr>
          <a:xfrm>
            <a:off x="839788" y="457200"/>
            <a:ext cx="3932237" cy="3429000"/>
          </a:xfrm>
        </p:spPr>
        <p:txBody>
          <a:bodyPr anchor="b">
            <a:normAutofit/>
          </a:bodyPr>
          <a:lstStyle>
            <a:lvl1pPr>
              <a:defRPr sz="6000"/>
            </a:lvl1pPr>
          </a:lstStyle>
          <a:p>
            <a:r>
              <a:rPr lang="en-US"/>
              <a:t>Click to edit Master title style</a:t>
            </a:r>
          </a:p>
        </p:txBody>
      </p:sp>
      <p:sp>
        <p:nvSpPr>
          <p:cNvPr id="3" name="Content Placeholder 2">
            <a:extLst>
              <a:ext uri="{FF2B5EF4-FFF2-40B4-BE49-F238E27FC236}">
                <a16:creationId xmlns:a16="http://schemas.microsoft.com/office/drawing/2014/main" id="{59D501F6-8430-4758-8636-74D68E990EC3}"/>
              </a:ext>
            </a:extLst>
          </p:cNvPr>
          <p:cNvSpPr>
            <a:spLocks noGrp="1"/>
          </p:cNvSpPr>
          <p:nvPr>
            <p:ph idx="1"/>
          </p:nvPr>
        </p:nvSpPr>
        <p:spPr>
          <a:xfrm>
            <a:off x="5303520" y="548640"/>
            <a:ext cx="6053328" cy="5431536"/>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E79DC39-A29C-494C-98B6-999746C5F38A}"/>
              </a:ext>
            </a:extLst>
          </p:cNvPr>
          <p:cNvSpPr>
            <a:spLocks noGrp="1"/>
          </p:cNvSpPr>
          <p:nvPr>
            <p:ph type="body" sz="half" idx="2"/>
          </p:nvPr>
        </p:nvSpPr>
        <p:spPr>
          <a:xfrm>
            <a:off x="839788" y="3977640"/>
            <a:ext cx="3932237"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84C988-A6DB-469A-B8AA-31866F36E83D}"/>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02BC39C3-81EB-4828-9AD3-2F1FAC521E63}"/>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4059376C-9810-49A5-BC9A-4E6A02175273}"/>
              </a:ext>
            </a:extLst>
          </p:cNvPr>
          <p:cNvSpPr>
            <a:spLocks noGrp="1"/>
          </p:cNvSpPr>
          <p:nvPr>
            <p:ph type="sldNum" sz="quarter" idx="12"/>
          </p:nvPr>
        </p:nvSpPr>
        <p:spPr/>
        <p:txBody>
          <a:bodyPr/>
          <a:lstStyle/>
          <a:p>
            <a:fld id="{2C18C1E5-FB55-42F5-BD6D-9CC153FCDBE6}" type="slidenum">
              <a:rPr lang="en-US" smtClean="0"/>
              <a:t>‹#›</a:t>
            </a:fld>
            <a:endParaRPr lang="en-US" dirty="0"/>
          </a:p>
        </p:txBody>
      </p:sp>
      <p:sp>
        <p:nvSpPr>
          <p:cNvPr id="8" name="Rectangle 6" descr="Tag=AccentColor&#10;Flavor=Light&#10;Target=FillAndLine">
            <a:extLst>
              <a:ext uri="{FF2B5EF4-FFF2-40B4-BE49-F238E27FC236}">
                <a16:creationId xmlns:a16="http://schemas.microsoft.com/office/drawing/2014/main" id="{B9F96F3A-E64D-4401-B02C-BCD5CAA97CFF}"/>
              </a:ext>
            </a:extLst>
          </p:cNvPr>
          <p:cNvSpPr/>
          <p:nvPr/>
        </p:nvSpPr>
        <p:spPr>
          <a:xfrm rot="5400000">
            <a:off x="2797492"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57142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37704-80BD-41B0-8395-41618EC3AFBC}"/>
              </a:ext>
            </a:extLst>
          </p:cNvPr>
          <p:cNvSpPr>
            <a:spLocks noGrp="1"/>
          </p:cNvSpPr>
          <p:nvPr>
            <p:ph type="title"/>
          </p:nvPr>
        </p:nvSpPr>
        <p:spPr>
          <a:xfrm>
            <a:off x="839788" y="457200"/>
            <a:ext cx="3931920" cy="3429000"/>
          </a:xfrm>
        </p:spPr>
        <p:txBody>
          <a:bodyPr anchor="b">
            <a:normAutofit/>
          </a:bodyPr>
          <a:lstStyle>
            <a:lvl1pPr>
              <a:defRPr sz="6000"/>
            </a:lvl1pPr>
          </a:lstStyle>
          <a:p>
            <a:r>
              <a:rPr lang="en-US"/>
              <a:t>Click to edit Master title style</a:t>
            </a:r>
          </a:p>
        </p:txBody>
      </p:sp>
      <p:sp>
        <p:nvSpPr>
          <p:cNvPr id="3" name="Picture Placeholder 2">
            <a:extLst>
              <a:ext uri="{FF2B5EF4-FFF2-40B4-BE49-F238E27FC236}">
                <a16:creationId xmlns:a16="http://schemas.microsoft.com/office/drawing/2014/main" id="{14DA4032-EC66-4974-BD30-898B60E4B562}"/>
              </a:ext>
            </a:extLst>
          </p:cNvPr>
          <p:cNvSpPr>
            <a:spLocks noGrp="1"/>
          </p:cNvSpPr>
          <p:nvPr>
            <p:ph type="pic" idx="1"/>
          </p:nvPr>
        </p:nvSpPr>
        <p:spPr>
          <a:xfrm>
            <a:off x="5303520" y="548640"/>
            <a:ext cx="6053328" cy="5431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921802D0-5574-4631-BA49-92362F8E40DC}"/>
              </a:ext>
            </a:extLst>
          </p:cNvPr>
          <p:cNvSpPr>
            <a:spLocks noGrp="1"/>
          </p:cNvSpPr>
          <p:nvPr>
            <p:ph type="body" sz="half" idx="2"/>
          </p:nvPr>
        </p:nvSpPr>
        <p:spPr>
          <a:xfrm>
            <a:off x="839788" y="3977640"/>
            <a:ext cx="3931920"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2C2F5B-DDDD-4E64-94A9-99E46F4B06A0}"/>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D4FA8D36-8865-48E7-8249-ED729A5F709D}"/>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830F98C3-0B62-4361-8408-A01F70807CDB}"/>
              </a:ext>
            </a:extLst>
          </p:cNvPr>
          <p:cNvSpPr>
            <a:spLocks noGrp="1"/>
          </p:cNvSpPr>
          <p:nvPr>
            <p:ph type="sldNum" sz="quarter" idx="12"/>
          </p:nvPr>
        </p:nvSpPr>
        <p:spPr/>
        <p:txBody>
          <a:bodyPr/>
          <a:lstStyle/>
          <a:p>
            <a:fld id="{2C18C1E5-FB55-42F5-BD6D-9CC153FCDBE6}" type="slidenum">
              <a:rPr lang="en-US" smtClean="0"/>
              <a:t>‹#›</a:t>
            </a:fld>
            <a:endParaRPr lang="en-US" dirty="0"/>
          </a:p>
        </p:txBody>
      </p:sp>
      <p:sp>
        <p:nvSpPr>
          <p:cNvPr id="8" name="Rectangle 6" descr="Tag=AccentColor&#10;Flavor=Light&#10;Target=FillAndLine">
            <a:extLst>
              <a:ext uri="{FF2B5EF4-FFF2-40B4-BE49-F238E27FC236}">
                <a16:creationId xmlns:a16="http://schemas.microsoft.com/office/drawing/2014/main" id="{FE511AB6-FEAF-4549-BA88-0764BD10B63D}"/>
              </a:ext>
            </a:extLst>
          </p:cNvPr>
          <p:cNvSpPr/>
          <p:nvPr/>
        </p:nvSpPr>
        <p:spPr>
          <a:xfrm rot="5400000">
            <a:off x="2798064"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563121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pic>
        <p:nvPicPr>
          <p:cNvPr id="5" name="Picture 4" descr="Text&#10;&#10;Description automatically generated with medium confidence">
            <a:extLst>
              <a:ext uri="{FF2B5EF4-FFF2-40B4-BE49-F238E27FC236}">
                <a16:creationId xmlns:a16="http://schemas.microsoft.com/office/drawing/2014/main" id="{C639FC49-B4E3-4704-8ADB-CAC9803DC36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7505" y="232234"/>
            <a:ext cx="1826429" cy="810378"/>
          </a:xfrm>
          <a:prstGeom prst="rect">
            <a:avLst/>
          </a:prstGeom>
        </p:spPr>
      </p:pic>
    </p:spTree>
    <p:extLst>
      <p:ext uri="{BB962C8B-B14F-4D97-AF65-F5344CB8AC3E}">
        <p14:creationId xmlns:p14="http://schemas.microsoft.com/office/powerpoint/2010/main" val="3800888933"/>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Agenda">
    <p:spTree>
      <p:nvGrpSpPr>
        <p:cNvPr id="1" name=""/>
        <p:cNvGrpSpPr/>
        <p:nvPr/>
      </p:nvGrpSpPr>
      <p:grpSpPr>
        <a:xfrm>
          <a:off x="0" y="0"/>
          <a:ext cx="0" cy="0"/>
          <a:chOff x="0" y="0"/>
          <a:chExt cx="0" cy="0"/>
        </a:xfrm>
      </p:grpSpPr>
      <p:sp>
        <p:nvSpPr>
          <p:cNvPr id="7" name="Freeform: Shape 6" descr="Tag=AccentColor&#10;Flavor=Light&#10;Target=Fill">
            <a:extLst>
              <a:ext uri="{FF2B5EF4-FFF2-40B4-BE49-F238E27FC236}">
                <a16:creationId xmlns:a16="http://schemas.microsoft.com/office/drawing/2014/main" id="{77CE2522-15B5-4BC5-91A9-523F325A8324}"/>
              </a:ext>
            </a:extLst>
          </p:cNvPr>
          <p:cNvSpPr/>
          <p:nvPr userDrawn="1"/>
        </p:nvSpPr>
        <p:spPr>
          <a:xfrm>
            <a:off x="5477731" y="0"/>
            <a:ext cx="6714269" cy="6858000"/>
          </a:xfrm>
          <a:custGeom>
            <a:avLst/>
            <a:gdLst>
              <a:gd name="connsiteX0" fmla="*/ 1097203 w 6714269"/>
              <a:gd name="connsiteY0" fmla="*/ 0 h 6858000"/>
              <a:gd name="connsiteX1" fmla="*/ 1154155 w 6714269"/>
              <a:gd name="connsiteY1" fmla="*/ 0 h 6858000"/>
              <a:gd name="connsiteX2" fmla="*/ 972305 w 6714269"/>
              <a:gd name="connsiteY2" fmla="*/ 343212 h 6858000"/>
              <a:gd name="connsiteX3" fmla="*/ 780524 w 6714269"/>
              <a:gd name="connsiteY3" fmla="*/ 761067 h 6858000"/>
              <a:gd name="connsiteX4" fmla="*/ 737045 w 6714269"/>
              <a:gd name="connsiteY4" fmla="*/ 865164 h 6858000"/>
              <a:gd name="connsiteX5" fmla="*/ 762322 w 6714269"/>
              <a:gd name="connsiteY5" fmla="*/ 830676 h 6858000"/>
              <a:gd name="connsiteX6" fmla="*/ 1118805 w 6714269"/>
              <a:gd name="connsiteY6" fmla="*/ 160440 h 6858000"/>
              <a:gd name="connsiteX7" fmla="*/ 1221640 w 6714269"/>
              <a:gd name="connsiteY7" fmla="*/ 0 h 6858000"/>
              <a:gd name="connsiteX8" fmla="*/ 6714269 w 6714269"/>
              <a:gd name="connsiteY8" fmla="*/ 0 h 6858000"/>
              <a:gd name="connsiteX9" fmla="*/ 6714269 w 6714269"/>
              <a:gd name="connsiteY9" fmla="*/ 6858000 h 6858000"/>
              <a:gd name="connsiteX10" fmla="*/ 704817 w 6714269"/>
              <a:gd name="connsiteY10" fmla="*/ 6858000 h 6858000"/>
              <a:gd name="connsiteX11" fmla="*/ 618717 w 6714269"/>
              <a:gd name="connsiteY11" fmla="*/ 6672538 h 6858000"/>
              <a:gd name="connsiteX12" fmla="*/ 309324 w 6714269"/>
              <a:gd name="connsiteY12" fmla="*/ 5833618 h 6858000"/>
              <a:gd name="connsiteX13" fmla="*/ 209850 w 6714269"/>
              <a:gd name="connsiteY13" fmla="*/ 5484180 h 6858000"/>
              <a:gd name="connsiteX14" fmla="*/ 211619 w 6714269"/>
              <a:gd name="connsiteY14" fmla="*/ 5517653 h 6858000"/>
              <a:gd name="connsiteX15" fmla="*/ 361778 w 6714269"/>
              <a:gd name="connsiteY15" fmla="*/ 6145524 h 6858000"/>
              <a:gd name="connsiteX16" fmla="*/ 591356 w 6714269"/>
              <a:gd name="connsiteY16" fmla="*/ 6843306 h 6858000"/>
              <a:gd name="connsiteX17" fmla="*/ 597415 w 6714269"/>
              <a:gd name="connsiteY17" fmla="*/ 6858000 h 6858000"/>
              <a:gd name="connsiteX18" fmla="*/ 545224 w 6714269"/>
              <a:gd name="connsiteY18" fmla="*/ 6858000 h 6858000"/>
              <a:gd name="connsiteX19" fmla="*/ 533604 w 6714269"/>
              <a:gd name="connsiteY19" fmla="*/ 6830072 h 6858000"/>
              <a:gd name="connsiteX20" fmla="*/ 169657 w 6714269"/>
              <a:gd name="connsiteY20" fmla="*/ 5556577 h 6858000"/>
              <a:gd name="connsiteX21" fmla="*/ 12169 w 6714269"/>
              <a:gd name="connsiteY21" fmla="*/ 4362835 h 6858000"/>
              <a:gd name="connsiteX22" fmla="*/ 46168 w 6714269"/>
              <a:gd name="connsiteY22" fmla="*/ 3338487 h 6858000"/>
              <a:gd name="connsiteX23" fmla="*/ 490574 w 6714269"/>
              <a:gd name="connsiteY23" fmla="*/ 1381078 h 6858000"/>
              <a:gd name="connsiteX24" fmla="*/ 984701 w 6714269"/>
              <a:gd name="connsiteY24" fmla="*/ 20824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714269" h="6858000">
                <a:moveTo>
                  <a:pt x="1097203" y="0"/>
                </a:moveTo>
                <a:lnTo>
                  <a:pt x="1154155" y="0"/>
                </a:lnTo>
                <a:lnTo>
                  <a:pt x="972305" y="343212"/>
                </a:lnTo>
                <a:cubicBezTo>
                  <a:pt x="904739" y="480367"/>
                  <a:pt x="840941" y="619727"/>
                  <a:pt x="780524" y="761067"/>
                </a:cubicBezTo>
                <a:cubicBezTo>
                  <a:pt x="765737" y="795681"/>
                  <a:pt x="751579" y="830550"/>
                  <a:pt x="737045" y="865164"/>
                </a:cubicBezTo>
                <a:cubicBezTo>
                  <a:pt x="748306" y="856057"/>
                  <a:pt x="757014" y="844174"/>
                  <a:pt x="762322" y="830676"/>
                </a:cubicBezTo>
                <a:cubicBezTo>
                  <a:pt x="870201" y="600612"/>
                  <a:pt x="988539" y="376889"/>
                  <a:pt x="1118805" y="160440"/>
                </a:cubicBezTo>
                <a:lnTo>
                  <a:pt x="1221640" y="0"/>
                </a:lnTo>
                <a:lnTo>
                  <a:pt x="6714269" y="0"/>
                </a:lnTo>
                <a:lnTo>
                  <a:pt x="6714269" y="6858000"/>
                </a:lnTo>
                <a:lnTo>
                  <a:pt x="704817" y="6858000"/>
                </a:lnTo>
                <a:lnTo>
                  <a:pt x="618717" y="6672538"/>
                </a:lnTo>
                <a:cubicBezTo>
                  <a:pt x="501618" y="6400947"/>
                  <a:pt x="398622" y="6121213"/>
                  <a:pt x="309324" y="5833618"/>
                </a:cubicBezTo>
                <a:cubicBezTo>
                  <a:pt x="275071" y="5723183"/>
                  <a:pt x="246125" y="5611225"/>
                  <a:pt x="209850" y="5484180"/>
                </a:cubicBezTo>
                <a:cubicBezTo>
                  <a:pt x="209859" y="5495363"/>
                  <a:pt x="210448" y="5506534"/>
                  <a:pt x="211619" y="5517653"/>
                </a:cubicBezTo>
                <a:cubicBezTo>
                  <a:pt x="261166" y="5727113"/>
                  <a:pt x="303888" y="5938474"/>
                  <a:pt x="361778" y="6145524"/>
                </a:cubicBezTo>
                <a:cubicBezTo>
                  <a:pt x="428356" y="6383258"/>
                  <a:pt x="504422" y="6616111"/>
                  <a:pt x="591356" y="6843306"/>
                </a:cubicBezTo>
                <a:lnTo>
                  <a:pt x="597415" y="6858000"/>
                </a:lnTo>
                <a:lnTo>
                  <a:pt x="545224" y="6858000"/>
                </a:lnTo>
                <a:lnTo>
                  <a:pt x="533604" y="6830072"/>
                </a:lnTo>
                <a:cubicBezTo>
                  <a:pt x="376384" y="6416985"/>
                  <a:pt x="257344" y="5991917"/>
                  <a:pt x="169657" y="5556577"/>
                </a:cubicBezTo>
                <a:cubicBezTo>
                  <a:pt x="90154" y="5162256"/>
                  <a:pt x="43261" y="4763750"/>
                  <a:pt x="12169" y="4362835"/>
                </a:cubicBezTo>
                <a:cubicBezTo>
                  <a:pt x="-14122" y="4019865"/>
                  <a:pt x="4458" y="3679429"/>
                  <a:pt x="46168" y="3338487"/>
                </a:cubicBezTo>
                <a:cubicBezTo>
                  <a:pt x="125796" y="2672248"/>
                  <a:pt x="274744" y="2016203"/>
                  <a:pt x="490574" y="1381078"/>
                </a:cubicBezTo>
                <a:cubicBezTo>
                  <a:pt x="629230" y="976550"/>
                  <a:pt x="791584" y="584320"/>
                  <a:pt x="984701" y="208241"/>
                </a:cubicBezTo>
                <a:close/>
              </a:path>
            </a:pathLst>
          </a:custGeom>
          <a:solidFill>
            <a:schemeClr val="accent1"/>
          </a:solidFill>
          <a:ln w="685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465D02BC-5A24-47F7-A4DF-B93FBC0C51B0}"/>
              </a:ext>
            </a:extLst>
          </p:cNvPr>
          <p:cNvSpPr>
            <a:spLocks noGrp="1"/>
          </p:cNvSpPr>
          <p:nvPr>
            <p:ph type="title"/>
          </p:nvPr>
        </p:nvSpPr>
        <p:spPr>
          <a:xfrm>
            <a:off x="1133856" y="649224"/>
            <a:ext cx="4178808" cy="5568696"/>
          </a:xfrm>
        </p:spPr>
        <p:txBody>
          <a:bodyPr>
            <a:noAutofit/>
          </a:bodyPr>
          <a:lstStyle>
            <a:lvl1pPr>
              <a:defRPr sz="7200"/>
            </a:lvl1pPr>
          </a:lstStyle>
          <a:p>
            <a:r>
              <a:rPr lang="en-US"/>
              <a:t>Click to edit Master title style</a:t>
            </a:r>
          </a:p>
        </p:txBody>
      </p:sp>
      <p:sp>
        <p:nvSpPr>
          <p:cNvPr id="3" name="Content Placeholder 2">
            <a:extLst>
              <a:ext uri="{FF2B5EF4-FFF2-40B4-BE49-F238E27FC236}">
                <a16:creationId xmlns:a16="http://schemas.microsoft.com/office/drawing/2014/main" id="{48E9219E-EE74-4093-94D6-F663E059C504}"/>
              </a:ext>
            </a:extLst>
          </p:cNvPr>
          <p:cNvSpPr>
            <a:spLocks noGrp="1"/>
          </p:cNvSpPr>
          <p:nvPr>
            <p:ph idx="1"/>
          </p:nvPr>
        </p:nvSpPr>
        <p:spPr>
          <a:xfrm>
            <a:off x="6364224" y="1307592"/>
            <a:ext cx="4992624" cy="4251960"/>
          </a:xfrm>
        </p:spPr>
        <p:txBody>
          <a:bodyPr anchor="ctr">
            <a:normAutofit/>
          </a:bodyPr>
          <a:lstStyle>
            <a:lvl1pPr marL="0" indent="0">
              <a:buNone/>
              <a:defRPr sz="4400">
                <a:solidFill>
                  <a:schemeClr val="bg1"/>
                </a:solidFill>
              </a:defRPr>
            </a:lvl1pPr>
            <a:lvl2pPr marL="228600">
              <a:defRPr sz="4000">
                <a:solidFill>
                  <a:schemeClr val="bg1"/>
                </a:solidFill>
              </a:defRPr>
            </a:lvl2pPr>
            <a:lvl3pPr marL="457200">
              <a:defRPr sz="36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a:p>
            <a:pPr lvl="1"/>
            <a:r>
              <a:rPr lang="en-US"/>
              <a:t>Second level</a:t>
            </a:r>
          </a:p>
          <a:p>
            <a:pPr lvl="2"/>
            <a:r>
              <a:rPr lang="en-US"/>
              <a:t>Third level</a:t>
            </a:r>
          </a:p>
        </p:txBody>
      </p:sp>
      <p:sp>
        <p:nvSpPr>
          <p:cNvPr id="4" name="Date Placeholder 3">
            <a:extLst>
              <a:ext uri="{FF2B5EF4-FFF2-40B4-BE49-F238E27FC236}">
                <a16:creationId xmlns:a16="http://schemas.microsoft.com/office/drawing/2014/main" id="{82A61642-BFBA-48AE-A29C-C2AA7386AE95}"/>
              </a:ext>
            </a:extLst>
          </p:cNvPr>
          <p:cNvSpPr>
            <a:spLocks noGrp="1"/>
          </p:cNvSpPr>
          <p:nvPr>
            <p:ph type="dt" sz="half" idx="10"/>
          </p:nvPr>
        </p:nvSpPr>
        <p:spPr>
          <a:xfrm>
            <a:off x="838200" y="6356350"/>
            <a:ext cx="2286000" cy="365125"/>
          </a:xfrm>
        </p:spPr>
        <p:txBody>
          <a:bodyPr/>
          <a:lstStyle>
            <a:lvl1pPr>
              <a:defRPr>
                <a:solidFill>
                  <a:schemeClr val="tx1"/>
                </a:solidFill>
              </a:defRPr>
            </a:lvl1pPr>
          </a:lstStyle>
          <a:p>
            <a:r>
              <a:rPr lang="en-US" dirty="0"/>
              <a:t>9/3/20XX</a:t>
            </a:r>
          </a:p>
        </p:txBody>
      </p:sp>
      <p:sp>
        <p:nvSpPr>
          <p:cNvPr id="5" name="Footer Placeholder 4">
            <a:extLst>
              <a:ext uri="{FF2B5EF4-FFF2-40B4-BE49-F238E27FC236}">
                <a16:creationId xmlns:a16="http://schemas.microsoft.com/office/drawing/2014/main" id="{2AD2029B-6646-4DBF-A302-76A513FC64DB}"/>
              </a:ext>
            </a:extLst>
          </p:cNvPr>
          <p:cNvSpPr>
            <a:spLocks noGrp="1"/>
          </p:cNvSpPr>
          <p:nvPr>
            <p:ph type="ftr" sz="quarter" idx="11"/>
          </p:nvPr>
        </p:nvSpPr>
        <p:spPr>
          <a:xfrm>
            <a:off x="6364224" y="6355080"/>
            <a:ext cx="3200400" cy="365125"/>
          </a:xfrm>
        </p:spPr>
        <p:txBody>
          <a:bodyPr/>
          <a:lstStyle>
            <a:lvl1pPr algn="l">
              <a:defRPr>
                <a:solidFill>
                  <a:schemeClr val="bg1"/>
                </a:solidFill>
              </a:defRPr>
            </a:lvl1pPr>
          </a:lstStyle>
          <a:p>
            <a:r>
              <a:rPr lang="en-US" dirty="0">
                <a:solidFill>
                  <a:schemeClr val="bg1"/>
                </a:solidFill>
              </a:rPr>
              <a:t>Presentation Title</a:t>
            </a:r>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a:xfrm>
            <a:off x="10067544" y="6355080"/>
            <a:ext cx="1280160" cy="365125"/>
          </a:xfrm>
        </p:spPr>
        <p:txBody>
          <a:bodyPr/>
          <a:lstStyle>
            <a:lvl1pPr>
              <a:defRPr>
                <a:solidFill>
                  <a:schemeClr val="bg1"/>
                </a:solidFill>
              </a:defRPr>
            </a:lvl1pPr>
          </a:lstStyle>
          <a:p>
            <a:fld id="{2C18C1E5-FB55-42F5-BD6D-9CC153FCDBE6}" type="slidenum">
              <a:rPr lang="en-US" smtClean="0"/>
              <a:pPr/>
              <a:t>‹#›</a:t>
            </a:fld>
            <a:endParaRPr lang="en-US" dirty="0">
              <a:solidFill>
                <a:schemeClr val="bg1"/>
              </a:solidFill>
            </a:endParaRPr>
          </a:p>
        </p:txBody>
      </p:sp>
    </p:spTree>
    <p:extLst>
      <p:ext uri="{BB962C8B-B14F-4D97-AF65-F5344CB8AC3E}">
        <p14:creationId xmlns:p14="http://schemas.microsoft.com/office/powerpoint/2010/main" val="42322053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with 2 pictures">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17D0AB67-E176-475C-977C-73640253B922}"/>
              </a:ext>
            </a:extLst>
          </p:cNvPr>
          <p:cNvSpPr>
            <a:spLocks noGrp="1"/>
          </p:cNvSpPr>
          <p:nvPr>
            <p:ph type="pic" sz="quarter" idx="14"/>
          </p:nvPr>
        </p:nvSpPr>
        <p:spPr>
          <a:xfrm>
            <a:off x="2" y="4361970"/>
            <a:ext cx="4038599" cy="2496030"/>
          </a:xfrm>
          <a:custGeom>
            <a:avLst/>
            <a:gdLst>
              <a:gd name="connsiteX0" fmla="*/ 2464753 w 4038599"/>
              <a:gd name="connsiteY0" fmla="*/ 4 h 2496030"/>
              <a:gd name="connsiteX1" fmla="*/ 2599067 w 4038599"/>
              <a:gd name="connsiteY1" fmla="*/ 4428 h 2496030"/>
              <a:gd name="connsiteX2" fmla="*/ 3052443 w 4038599"/>
              <a:gd name="connsiteY2" fmla="*/ 14222 h 2496030"/>
              <a:gd name="connsiteX3" fmla="*/ 3417420 w 4038599"/>
              <a:gd name="connsiteY3" fmla="*/ 9782 h 2496030"/>
              <a:gd name="connsiteX4" fmla="*/ 3757835 w 4038599"/>
              <a:gd name="connsiteY4" fmla="*/ 19315 h 2496030"/>
              <a:gd name="connsiteX5" fmla="*/ 3892671 w 4038599"/>
              <a:gd name="connsiteY5" fmla="*/ 13177 h 2496030"/>
              <a:gd name="connsiteX6" fmla="*/ 4016790 w 4038599"/>
              <a:gd name="connsiteY6" fmla="*/ 8134 h 2496030"/>
              <a:gd name="connsiteX7" fmla="*/ 4034037 w 4038599"/>
              <a:gd name="connsiteY7" fmla="*/ 8999 h 2496030"/>
              <a:gd name="connsiteX8" fmla="*/ 4035370 w 4038599"/>
              <a:gd name="connsiteY8" fmla="*/ 62503 h 2496030"/>
              <a:gd name="connsiteX9" fmla="*/ 4020562 w 4038599"/>
              <a:gd name="connsiteY9" fmla="*/ 231143 h 2496030"/>
              <a:gd name="connsiteX10" fmla="*/ 4019168 w 4038599"/>
              <a:gd name="connsiteY10" fmla="*/ 393470 h 2496030"/>
              <a:gd name="connsiteX11" fmla="*/ 4014100 w 4038599"/>
              <a:gd name="connsiteY11" fmla="*/ 651618 h 2496030"/>
              <a:gd name="connsiteX12" fmla="*/ 4019295 w 4038599"/>
              <a:gd name="connsiteY12" fmla="*/ 902406 h 2496030"/>
              <a:gd name="connsiteX13" fmla="*/ 4033231 w 4038599"/>
              <a:gd name="connsiteY13" fmla="*/ 1078946 h 2496030"/>
              <a:gd name="connsiteX14" fmla="*/ 4011566 w 4038599"/>
              <a:gd name="connsiteY14" fmla="*/ 1189872 h 2496030"/>
              <a:gd name="connsiteX15" fmla="*/ 4011566 w 4038599"/>
              <a:gd name="connsiteY15" fmla="*/ 1387989 h 2496030"/>
              <a:gd name="connsiteX16" fmla="*/ 4038599 w 4038599"/>
              <a:gd name="connsiteY16" fmla="*/ 1495613 h 2496030"/>
              <a:gd name="connsiteX17" fmla="*/ 4038599 w 4038599"/>
              <a:gd name="connsiteY17" fmla="*/ 1746509 h 2496030"/>
              <a:gd name="connsiteX18" fmla="*/ 4038283 w 4038599"/>
              <a:gd name="connsiteY18" fmla="*/ 1749734 h 2496030"/>
              <a:gd name="connsiteX19" fmla="*/ 4026896 w 4038599"/>
              <a:gd name="connsiteY19" fmla="*/ 1837274 h 2496030"/>
              <a:gd name="connsiteX20" fmla="*/ 4029684 w 4038599"/>
              <a:gd name="connsiteY20" fmla="*/ 2121948 h 2496030"/>
              <a:gd name="connsiteX21" fmla="*/ 4032978 w 4038599"/>
              <a:gd name="connsiteY21" fmla="*/ 2359155 h 2496030"/>
              <a:gd name="connsiteX22" fmla="*/ 4023519 w 4038599"/>
              <a:gd name="connsiteY22" fmla="*/ 2496030 h 2496030"/>
              <a:gd name="connsiteX23" fmla="*/ 0 w 4038599"/>
              <a:gd name="connsiteY23" fmla="*/ 2496030 h 2496030"/>
              <a:gd name="connsiteX24" fmla="*/ 0 w 4038599"/>
              <a:gd name="connsiteY24" fmla="*/ 12459 h 2496030"/>
              <a:gd name="connsiteX25" fmla="*/ 17104 w 4038599"/>
              <a:gd name="connsiteY25" fmla="*/ 15006 h 2496030"/>
              <a:gd name="connsiteX26" fmla="*/ 216416 w 4038599"/>
              <a:gd name="connsiteY26" fmla="*/ 7824 h 2496030"/>
              <a:gd name="connsiteX27" fmla="*/ 651370 w 4038599"/>
              <a:gd name="connsiteY27" fmla="*/ 17748 h 2496030"/>
              <a:gd name="connsiteX28" fmla="*/ 958396 w 4038599"/>
              <a:gd name="connsiteY28" fmla="*/ 14092 h 2496030"/>
              <a:gd name="connsiteX29" fmla="*/ 1519486 w 4038599"/>
              <a:gd name="connsiteY29" fmla="*/ 21666 h 2496030"/>
              <a:gd name="connsiteX30" fmla="*/ 2062411 w 4038599"/>
              <a:gd name="connsiteY30" fmla="*/ 17487 h 2496030"/>
              <a:gd name="connsiteX31" fmla="*/ 2464753 w 4038599"/>
              <a:gd name="connsiteY31" fmla="*/ 4 h 249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038599" h="2496030">
                <a:moveTo>
                  <a:pt x="2464753" y="4"/>
                </a:moveTo>
                <a:cubicBezTo>
                  <a:pt x="2509518" y="-78"/>
                  <a:pt x="2554292" y="1163"/>
                  <a:pt x="2599067" y="4428"/>
                </a:cubicBezTo>
                <a:cubicBezTo>
                  <a:pt x="2749817" y="17813"/>
                  <a:pt x="2901270" y="21079"/>
                  <a:pt x="3052443" y="14222"/>
                </a:cubicBezTo>
                <a:cubicBezTo>
                  <a:pt x="3173923" y="5694"/>
                  <a:pt x="3295774" y="4206"/>
                  <a:pt x="3417420" y="9782"/>
                </a:cubicBezTo>
                <a:cubicBezTo>
                  <a:pt x="3530764" y="16442"/>
                  <a:pt x="3644108" y="23233"/>
                  <a:pt x="3757835" y="19315"/>
                </a:cubicBezTo>
                <a:cubicBezTo>
                  <a:pt x="3803121" y="17748"/>
                  <a:pt x="3847768" y="15789"/>
                  <a:pt x="3892671" y="13177"/>
                </a:cubicBezTo>
                <a:cubicBezTo>
                  <a:pt x="3933972" y="9619"/>
                  <a:pt x="3975386" y="7938"/>
                  <a:pt x="4016790" y="8134"/>
                </a:cubicBezTo>
                <a:lnTo>
                  <a:pt x="4034037" y="8999"/>
                </a:lnTo>
                <a:lnTo>
                  <a:pt x="4035370" y="62503"/>
                </a:lnTo>
                <a:cubicBezTo>
                  <a:pt x="4033549" y="118790"/>
                  <a:pt x="4026390" y="174983"/>
                  <a:pt x="4020562" y="231143"/>
                </a:cubicBezTo>
                <a:cubicBezTo>
                  <a:pt x="4014860" y="285717"/>
                  <a:pt x="4006498" y="343464"/>
                  <a:pt x="4019168" y="393470"/>
                </a:cubicBezTo>
                <a:cubicBezTo>
                  <a:pt x="4042480" y="482184"/>
                  <a:pt x="4024236" y="566457"/>
                  <a:pt x="4014100" y="651618"/>
                </a:cubicBezTo>
                <a:cubicBezTo>
                  <a:pt x="4001874" y="734926"/>
                  <a:pt x="4003635" y="819681"/>
                  <a:pt x="4019295" y="902406"/>
                </a:cubicBezTo>
                <a:cubicBezTo>
                  <a:pt x="4031711" y="960787"/>
                  <a:pt x="4031711" y="1020184"/>
                  <a:pt x="4033231" y="1078946"/>
                </a:cubicBezTo>
                <a:cubicBezTo>
                  <a:pt x="4034118" y="1115753"/>
                  <a:pt x="4020562" y="1153193"/>
                  <a:pt x="4011566" y="1189872"/>
                </a:cubicBezTo>
                <a:cubicBezTo>
                  <a:pt x="3995476" y="1256123"/>
                  <a:pt x="3989648" y="1323388"/>
                  <a:pt x="4011566" y="1387989"/>
                </a:cubicBezTo>
                <a:lnTo>
                  <a:pt x="4038599" y="1495613"/>
                </a:lnTo>
                <a:lnTo>
                  <a:pt x="4038599" y="1746509"/>
                </a:lnTo>
                <a:lnTo>
                  <a:pt x="4038283" y="1749734"/>
                </a:lnTo>
                <a:cubicBezTo>
                  <a:pt x="4035575" y="1779147"/>
                  <a:pt x="4032408" y="1808464"/>
                  <a:pt x="4026896" y="1837274"/>
                </a:cubicBezTo>
                <a:cubicBezTo>
                  <a:pt x="4008779" y="1932843"/>
                  <a:pt x="4015240" y="2027776"/>
                  <a:pt x="4029684" y="2121948"/>
                </a:cubicBezTo>
                <a:cubicBezTo>
                  <a:pt x="4039832" y="2200637"/>
                  <a:pt x="4040934" y="2280226"/>
                  <a:pt x="4032978" y="2359155"/>
                </a:cubicBezTo>
                <a:lnTo>
                  <a:pt x="4023519" y="2496030"/>
                </a:lnTo>
                <a:lnTo>
                  <a:pt x="0" y="2496030"/>
                </a:lnTo>
                <a:lnTo>
                  <a:pt x="0" y="12459"/>
                </a:lnTo>
                <a:lnTo>
                  <a:pt x="17104" y="15006"/>
                </a:lnTo>
                <a:cubicBezTo>
                  <a:pt x="83627" y="15006"/>
                  <a:pt x="150022" y="12263"/>
                  <a:pt x="216416" y="7824"/>
                </a:cubicBezTo>
                <a:cubicBezTo>
                  <a:pt x="361434" y="-156"/>
                  <a:pt x="506837" y="3162"/>
                  <a:pt x="651370" y="17748"/>
                </a:cubicBezTo>
                <a:cubicBezTo>
                  <a:pt x="753623" y="25440"/>
                  <a:pt x="856335" y="24213"/>
                  <a:pt x="958396" y="14092"/>
                </a:cubicBezTo>
                <a:cubicBezTo>
                  <a:pt x="1145682" y="-1710"/>
                  <a:pt x="1332584" y="10958"/>
                  <a:pt x="1519486" y="21666"/>
                </a:cubicBezTo>
                <a:cubicBezTo>
                  <a:pt x="1700504" y="32113"/>
                  <a:pt x="1881394" y="24408"/>
                  <a:pt x="2062411" y="17487"/>
                </a:cubicBezTo>
                <a:cubicBezTo>
                  <a:pt x="2196255" y="12394"/>
                  <a:pt x="2330459" y="249"/>
                  <a:pt x="2464753" y="4"/>
                </a:cubicBezTo>
                <a:close/>
              </a:path>
            </a:pathLst>
          </a:custGeom>
        </p:spPr>
        <p:txBody>
          <a:bodyPr wrap="square" anchor="ctr">
            <a:noAutofit/>
          </a:bodyPr>
          <a:lstStyle>
            <a:lvl1pPr algn="ctr">
              <a:buNone/>
              <a:defRPr sz="2400"/>
            </a:lvl1pPr>
          </a:lstStyle>
          <a:p>
            <a:r>
              <a:rPr lang="en-US" dirty="0"/>
              <a:t>Click icon to add picture</a:t>
            </a:r>
          </a:p>
        </p:txBody>
      </p:sp>
      <p:sp>
        <p:nvSpPr>
          <p:cNvPr id="16" name="Picture Placeholder 15">
            <a:extLst>
              <a:ext uri="{FF2B5EF4-FFF2-40B4-BE49-F238E27FC236}">
                <a16:creationId xmlns:a16="http://schemas.microsoft.com/office/drawing/2014/main" id="{2ABE113B-49CB-42B2-AC93-B3DF04407878}"/>
              </a:ext>
            </a:extLst>
          </p:cNvPr>
          <p:cNvSpPr>
            <a:spLocks noGrp="1"/>
          </p:cNvSpPr>
          <p:nvPr>
            <p:ph type="pic" sz="quarter" idx="13"/>
          </p:nvPr>
        </p:nvSpPr>
        <p:spPr>
          <a:xfrm>
            <a:off x="0" y="0"/>
            <a:ext cx="4041336" cy="4193763"/>
          </a:xfrm>
          <a:custGeom>
            <a:avLst/>
            <a:gdLst>
              <a:gd name="connsiteX0" fmla="*/ 0 w 4041336"/>
              <a:gd name="connsiteY0" fmla="*/ 0 h 4193763"/>
              <a:gd name="connsiteX1" fmla="*/ 4019848 w 4041336"/>
              <a:gd name="connsiteY1" fmla="*/ 0 h 4193763"/>
              <a:gd name="connsiteX2" fmla="*/ 4021195 w 4041336"/>
              <a:gd name="connsiteY2" fmla="*/ 11419 h 4193763"/>
              <a:gd name="connsiteX3" fmla="*/ 4037665 w 4041336"/>
              <a:gd name="connsiteY3" fmla="*/ 264364 h 4193763"/>
              <a:gd name="connsiteX4" fmla="*/ 4034118 w 4041336"/>
              <a:gd name="connsiteY4" fmla="*/ 574168 h 4193763"/>
              <a:gd name="connsiteX5" fmla="*/ 4026263 w 4041336"/>
              <a:gd name="connsiteY5" fmla="*/ 838028 h 4193763"/>
              <a:gd name="connsiteX6" fmla="*/ 4026263 w 4041336"/>
              <a:gd name="connsiteY6" fmla="*/ 847166 h 4193763"/>
              <a:gd name="connsiteX7" fmla="*/ 4026263 w 4041336"/>
              <a:gd name="connsiteY7" fmla="*/ 1138186 h 4193763"/>
              <a:gd name="connsiteX8" fmla="*/ 4024109 w 4041336"/>
              <a:gd name="connsiteY8" fmla="*/ 1259137 h 4193763"/>
              <a:gd name="connsiteX9" fmla="*/ 4016887 w 4041336"/>
              <a:gd name="connsiteY9" fmla="*/ 1412960 h 4193763"/>
              <a:gd name="connsiteX10" fmla="*/ 4026263 w 4041336"/>
              <a:gd name="connsiteY10" fmla="*/ 1539116 h 4193763"/>
              <a:gd name="connsiteX11" fmla="*/ 4024869 w 4041336"/>
              <a:gd name="connsiteY11" fmla="*/ 1823155 h 4193763"/>
              <a:gd name="connsiteX12" fmla="*/ 4017014 w 4041336"/>
              <a:gd name="connsiteY12" fmla="*/ 2154154 h 4193763"/>
              <a:gd name="connsiteX13" fmla="*/ 4017014 w 4041336"/>
              <a:gd name="connsiteY13" fmla="*/ 2421948 h 4193763"/>
              <a:gd name="connsiteX14" fmla="*/ 4029684 w 4041336"/>
              <a:gd name="connsiteY14" fmla="*/ 2667279 h 4193763"/>
              <a:gd name="connsiteX15" fmla="*/ 4019421 w 4041336"/>
              <a:gd name="connsiteY15" fmla="*/ 2956268 h 4193763"/>
              <a:gd name="connsiteX16" fmla="*/ 4022082 w 4041336"/>
              <a:gd name="connsiteY16" fmla="*/ 3094480 h 4193763"/>
              <a:gd name="connsiteX17" fmla="*/ 4027656 w 4041336"/>
              <a:gd name="connsiteY17" fmla="*/ 3260614 h 4193763"/>
              <a:gd name="connsiteX18" fmla="*/ 4009412 w 4041336"/>
              <a:gd name="connsiteY18" fmla="*/ 3538181 h 4193763"/>
              <a:gd name="connsiteX19" fmla="*/ 4031711 w 4041336"/>
              <a:gd name="connsiteY19" fmla="*/ 3694923 h 4193763"/>
              <a:gd name="connsiteX20" fmla="*/ 4038425 w 4041336"/>
              <a:gd name="connsiteY20" fmla="*/ 3836308 h 4193763"/>
              <a:gd name="connsiteX21" fmla="*/ 4029810 w 4041336"/>
              <a:gd name="connsiteY21" fmla="*/ 3956245 h 4193763"/>
              <a:gd name="connsiteX22" fmla="*/ 4013847 w 4041336"/>
              <a:gd name="connsiteY22" fmla="*/ 4114764 h 4193763"/>
              <a:gd name="connsiteX23" fmla="*/ 4010970 w 4041336"/>
              <a:gd name="connsiteY23" fmla="*/ 4161894 h 4193763"/>
              <a:gd name="connsiteX24" fmla="*/ 4002764 w 4041336"/>
              <a:gd name="connsiteY24" fmla="*/ 4161042 h 4193763"/>
              <a:gd name="connsiteX25" fmla="*/ 3868108 w 4041336"/>
              <a:gd name="connsiteY25" fmla="*/ 4163980 h 4193763"/>
              <a:gd name="connsiteX26" fmla="*/ 3174741 w 4041336"/>
              <a:gd name="connsiteY26" fmla="*/ 4175341 h 4193763"/>
              <a:gd name="connsiteX27" fmla="*/ 2247906 w 4041336"/>
              <a:gd name="connsiteY27" fmla="*/ 4167376 h 4193763"/>
              <a:gd name="connsiteX28" fmla="*/ 2057934 w 4041336"/>
              <a:gd name="connsiteY28" fmla="*/ 4175733 h 4193763"/>
              <a:gd name="connsiteX29" fmla="*/ 1797729 w 4041336"/>
              <a:gd name="connsiteY29" fmla="*/ 4165547 h 4193763"/>
              <a:gd name="connsiteX30" fmla="*/ 1485458 w 4041336"/>
              <a:gd name="connsiteY30" fmla="*/ 4175995 h 4193763"/>
              <a:gd name="connsiteX31" fmla="*/ 949185 w 4041336"/>
              <a:gd name="connsiteY31" fmla="*/ 4186181 h 4193763"/>
              <a:gd name="connsiteX32" fmla="*/ 357136 w 4041336"/>
              <a:gd name="connsiteY32" fmla="*/ 4175995 h 4193763"/>
              <a:gd name="connsiteX33" fmla="*/ 0 w 4041336"/>
              <a:gd name="connsiteY33" fmla="*/ 4175060 h 4193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041336" h="4193763">
                <a:moveTo>
                  <a:pt x="0" y="0"/>
                </a:moveTo>
                <a:lnTo>
                  <a:pt x="4019848" y="0"/>
                </a:lnTo>
                <a:lnTo>
                  <a:pt x="4021195" y="11419"/>
                </a:lnTo>
                <a:cubicBezTo>
                  <a:pt x="4036145" y="95184"/>
                  <a:pt x="4033611" y="180091"/>
                  <a:pt x="4037665" y="264364"/>
                </a:cubicBezTo>
                <a:cubicBezTo>
                  <a:pt x="4042480" y="367421"/>
                  <a:pt x="4036399" y="470858"/>
                  <a:pt x="4034118" y="574168"/>
                </a:cubicBezTo>
                <a:cubicBezTo>
                  <a:pt x="4032344" y="662121"/>
                  <a:pt x="4023602" y="749948"/>
                  <a:pt x="4026263" y="838028"/>
                </a:cubicBezTo>
                <a:cubicBezTo>
                  <a:pt x="4026453" y="841074"/>
                  <a:pt x="4026453" y="844120"/>
                  <a:pt x="4026263" y="847166"/>
                </a:cubicBezTo>
                <a:cubicBezTo>
                  <a:pt x="4018154" y="944003"/>
                  <a:pt x="4018154" y="1041348"/>
                  <a:pt x="4026263" y="1138186"/>
                </a:cubicBezTo>
                <a:cubicBezTo>
                  <a:pt x="4028835" y="1178494"/>
                  <a:pt x="4028113" y="1218943"/>
                  <a:pt x="4024109" y="1259137"/>
                </a:cubicBezTo>
                <a:cubicBezTo>
                  <a:pt x="4020308" y="1310285"/>
                  <a:pt x="4008145" y="1362194"/>
                  <a:pt x="4016887" y="1412960"/>
                </a:cubicBezTo>
                <a:cubicBezTo>
                  <a:pt x="4022576" y="1454780"/>
                  <a:pt x="4025705" y="1496916"/>
                  <a:pt x="4026263" y="1539116"/>
                </a:cubicBezTo>
                <a:cubicBezTo>
                  <a:pt x="4030697" y="1633542"/>
                  <a:pt x="4026516" y="1728475"/>
                  <a:pt x="4024869" y="1823155"/>
                </a:cubicBezTo>
                <a:cubicBezTo>
                  <a:pt x="4023095" y="1933446"/>
                  <a:pt x="4025883" y="2043737"/>
                  <a:pt x="4017014" y="2154154"/>
                </a:cubicBezTo>
                <a:cubicBezTo>
                  <a:pt x="4012136" y="2243351"/>
                  <a:pt x="4012136" y="2332751"/>
                  <a:pt x="4017014" y="2421948"/>
                </a:cubicBezTo>
                <a:cubicBezTo>
                  <a:pt x="4019421" y="2503683"/>
                  <a:pt x="4031711" y="2584656"/>
                  <a:pt x="4029684" y="2667279"/>
                </a:cubicBezTo>
                <a:cubicBezTo>
                  <a:pt x="4027276" y="2763608"/>
                  <a:pt x="4015874" y="2859684"/>
                  <a:pt x="4019421" y="2956268"/>
                </a:cubicBezTo>
                <a:cubicBezTo>
                  <a:pt x="4021068" y="3002339"/>
                  <a:pt x="4021195" y="3048410"/>
                  <a:pt x="4022082" y="3094480"/>
                </a:cubicBezTo>
                <a:cubicBezTo>
                  <a:pt x="4023222" y="3149943"/>
                  <a:pt x="4033231" y="3205278"/>
                  <a:pt x="4027656" y="3260614"/>
                </a:cubicBezTo>
                <a:cubicBezTo>
                  <a:pt x="4018408" y="3352883"/>
                  <a:pt x="3994462" y="3443628"/>
                  <a:pt x="4009412" y="3538181"/>
                </a:cubicBezTo>
                <a:cubicBezTo>
                  <a:pt x="4017647" y="3590217"/>
                  <a:pt x="4026896" y="3642380"/>
                  <a:pt x="4031711" y="3694923"/>
                </a:cubicBezTo>
                <a:cubicBezTo>
                  <a:pt x="4035892" y="3741882"/>
                  <a:pt x="4046407" y="3789603"/>
                  <a:pt x="4038425" y="3836308"/>
                </a:cubicBezTo>
                <a:cubicBezTo>
                  <a:pt x="4031584" y="3876287"/>
                  <a:pt x="4035131" y="3916266"/>
                  <a:pt x="4029810" y="3956245"/>
                </a:cubicBezTo>
                <a:cubicBezTo>
                  <a:pt x="4022842" y="4008661"/>
                  <a:pt x="4019168" y="4061966"/>
                  <a:pt x="4013847" y="4114764"/>
                </a:cubicBezTo>
                <a:lnTo>
                  <a:pt x="4010970" y="4161894"/>
                </a:lnTo>
                <a:lnTo>
                  <a:pt x="4002764" y="4161042"/>
                </a:lnTo>
                <a:cubicBezTo>
                  <a:pt x="3957904" y="4159210"/>
                  <a:pt x="3912934" y="4160186"/>
                  <a:pt x="3868108" y="4163980"/>
                </a:cubicBezTo>
                <a:cubicBezTo>
                  <a:pt x="3637072" y="4178737"/>
                  <a:pt x="3405779" y="4172076"/>
                  <a:pt x="3174741" y="4175341"/>
                </a:cubicBezTo>
                <a:cubicBezTo>
                  <a:pt x="2865668" y="4179782"/>
                  <a:pt x="2556851" y="4168420"/>
                  <a:pt x="2247906" y="4167376"/>
                </a:cubicBezTo>
                <a:cubicBezTo>
                  <a:pt x="2184582" y="4167115"/>
                  <a:pt x="2121002" y="4170510"/>
                  <a:pt x="2057934" y="4175733"/>
                </a:cubicBezTo>
                <a:cubicBezTo>
                  <a:pt x="1970560" y="4182786"/>
                  <a:pt x="1884336" y="4173905"/>
                  <a:pt x="1797729" y="4165547"/>
                </a:cubicBezTo>
                <a:cubicBezTo>
                  <a:pt x="1693340" y="4155492"/>
                  <a:pt x="1589207" y="4164372"/>
                  <a:pt x="1485458" y="4175995"/>
                </a:cubicBezTo>
                <a:cubicBezTo>
                  <a:pt x="1307344" y="4195571"/>
                  <a:pt x="1127888" y="4198979"/>
                  <a:pt x="949185" y="4186181"/>
                </a:cubicBezTo>
                <a:cubicBezTo>
                  <a:pt x="751793" y="4172468"/>
                  <a:pt x="554529" y="4174950"/>
                  <a:pt x="357136" y="4175995"/>
                </a:cubicBezTo>
                <a:lnTo>
                  <a:pt x="0" y="4175060"/>
                </a:lnTo>
                <a:close/>
              </a:path>
            </a:pathLst>
          </a:custGeom>
        </p:spPr>
        <p:txBody>
          <a:bodyPr wrap="square" anchor="ctr">
            <a:noAutofit/>
          </a:bodyPr>
          <a:lstStyle>
            <a:lvl1pPr algn="ctr">
              <a:buNone/>
              <a:defRPr sz="2400"/>
            </a:lvl1pPr>
          </a:lstStyle>
          <a:p>
            <a:r>
              <a:rPr lang="en-US" dirty="0"/>
              <a:t>Click icon to add picture</a:t>
            </a:r>
          </a:p>
        </p:txBody>
      </p:sp>
      <p:sp>
        <p:nvSpPr>
          <p:cNvPr id="2" name="Title 1">
            <a:extLst>
              <a:ext uri="{FF2B5EF4-FFF2-40B4-BE49-F238E27FC236}">
                <a16:creationId xmlns:a16="http://schemas.microsoft.com/office/drawing/2014/main" id="{465D02BC-5A24-47F7-A4DF-B93FBC0C51B0}"/>
              </a:ext>
            </a:extLst>
          </p:cNvPr>
          <p:cNvSpPr>
            <a:spLocks noGrp="1"/>
          </p:cNvSpPr>
          <p:nvPr>
            <p:ph type="title" hasCustomPrompt="1"/>
          </p:nvPr>
        </p:nvSpPr>
        <p:spPr>
          <a:xfrm>
            <a:off x="4654296" y="329184"/>
            <a:ext cx="6894576" cy="1783080"/>
          </a:xfrm>
        </p:spPr>
        <p:txBody>
          <a:bodyPr anchor="b"/>
          <a:lstStyle>
            <a:lvl1pPr>
              <a:defRPr sz="7200"/>
            </a:lvl1pPr>
          </a:lstStyle>
          <a:p>
            <a:r>
              <a:rPr lang="en-US" dirty="0"/>
              <a:t>title</a:t>
            </a:r>
          </a:p>
        </p:txBody>
      </p:sp>
      <p:sp>
        <p:nvSpPr>
          <p:cNvPr id="3" name="Content Placeholder 2">
            <a:extLst>
              <a:ext uri="{FF2B5EF4-FFF2-40B4-BE49-F238E27FC236}">
                <a16:creationId xmlns:a16="http://schemas.microsoft.com/office/drawing/2014/main" id="{48E9219E-EE74-4093-94D6-F663E059C504}"/>
              </a:ext>
            </a:extLst>
          </p:cNvPr>
          <p:cNvSpPr>
            <a:spLocks noGrp="1"/>
          </p:cNvSpPr>
          <p:nvPr>
            <p:ph idx="1"/>
          </p:nvPr>
        </p:nvSpPr>
        <p:spPr>
          <a:xfrm>
            <a:off x="4654296" y="2706624"/>
            <a:ext cx="6894576" cy="3483864"/>
          </a:xfrm>
        </p:spPr>
        <p:txBody>
          <a:bodyPr>
            <a:normAutofit/>
          </a:bodyPr>
          <a:lstStyle>
            <a:lvl1pPr marL="0" indent="0">
              <a:buNone/>
              <a:defRPr sz="2400"/>
            </a:lvl1pPr>
            <a:lvl2pPr marL="228600">
              <a:defRPr sz="2000"/>
            </a:lvl2pPr>
            <a:lvl3pPr marL="457200">
              <a:defRPr sz="1800"/>
            </a:lvl3pPr>
            <a:lvl4pPr marL="685800">
              <a:defRPr sz="1600"/>
            </a:lvl4pPr>
            <a:lvl5pPr marL="914400">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a:xfrm>
            <a:off x="8641080" y="6356350"/>
            <a:ext cx="2743200" cy="365125"/>
          </a:xfrm>
        </p:spPr>
        <p:txBody>
          <a:bodyPr/>
          <a:lstStyle>
            <a:lvl1pPr>
              <a:defRPr>
                <a:solidFill>
                  <a:schemeClr val="tx1"/>
                </a:solidFill>
              </a:defRPr>
            </a:lvl1pPr>
          </a:lstStyle>
          <a:p>
            <a:fld id="{2C18C1E5-FB55-42F5-BD6D-9CC153FCDBE6}" type="slidenum">
              <a:rPr lang="en-US" smtClean="0"/>
              <a:pPr/>
              <a:t>‹#›</a:t>
            </a:fld>
            <a:endParaRPr lang="en-US" dirty="0"/>
          </a:p>
        </p:txBody>
      </p:sp>
      <p:sp>
        <p:nvSpPr>
          <p:cNvPr id="7" name="Rectangle 6" descr="Tag=AccentColor&#10;Flavor=Light&#10;Target=FillAndLine">
            <a:extLst>
              <a:ext uri="{FF2B5EF4-FFF2-40B4-BE49-F238E27FC236}">
                <a16:creationId xmlns:a16="http://schemas.microsoft.com/office/drawing/2014/main" id="{9B1377BC-1A5F-4113-953E-30CA51FC6F91}"/>
              </a:ext>
            </a:extLst>
          </p:cNvPr>
          <p:cNvSpPr/>
          <p:nvPr userDrawn="1"/>
        </p:nvSpPr>
        <p:spPr>
          <a:xfrm>
            <a:off x="4654296" y="2395728"/>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accent1"/>
          </a:solidFill>
          <a:ln w="38100" cap="rnd">
            <a:solidFill>
              <a:schemeClr val="accent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138034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Freeform: Shape 6" descr="Tag=AccentColor&#10;Flavor=Light&#10;Target=Fill">
            <a:extLst>
              <a:ext uri="{FF2B5EF4-FFF2-40B4-BE49-F238E27FC236}">
                <a16:creationId xmlns:a16="http://schemas.microsoft.com/office/drawing/2014/main" id="{CB56F624-1B75-47D6-8B9E-1F3E7840AE13}"/>
              </a:ext>
            </a:extLst>
          </p:cNvPr>
          <p:cNvSpPr>
            <a:spLocks noChangeAspect="1"/>
          </p:cNvSpPr>
          <p:nvPr userDrawn="1"/>
        </p:nvSpPr>
        <p:spPr>
          <a:xfrm>
            <a:off x="807242" y="612648"/>
            <a:ext cx="10577516" cy="5566372"/>
          </a:xfrm>
          <a:custGeom>
            <a:avLst/>
            <a:gdLst>
              <a:gd name="connsiteX0" fmla="*/ 2871593 w 10577516"/>
              <a:gd name="connsiteY0" fmla="*/ 5218333 h 5566372"/>
              <a:gd name="connsiteX1" fmla="*/ 3890441 w 10577516"/>
              <a:gd name="connsiteY1" fmla="*/ 5441298 h 5566372"/>
              <a:gd name="connsiteX2" fmla="*/ 4931282 w 10577516"/>
              <a:gd name="connsiteY2" fmla="*/ 5506891 h 5566372"/>
              <a:gd name="connsiteX3" fmla="*/ 2871593 w 10577516"/>
              <a:gd name="connsiteY3" fmla="*/ 5218333 h 5566372"/>
              <a:gd name="connsiteX4" fmla="*/ 4720395 w 10577516"/>
              <a:gd name="connsiteY4" fmla="*/ 128662 h 5566372"/>
              <a:gd name="connsiteX5" fmla="*/ 3554723 w 10577516"/>
              <a:gd name="connsiteY5" fmla="*/ 250059 h 5566372"/>
              <a:gd name="connsiteX6" fmla="*/ 2497230 w 10577516"/>
              <a:gd name="connsiteY6" fmla="*/ 530354 h 5566372"/>
              <a:gd name="connsiteX7" fmla="*/ 2960194 w 10577516"/>
              <a:gd name="connsiteY7" fmla="*/ 403237 h 5566372"/>
              <a:gd name="connsiteX8" fmla="*/ 3980314 w 10577516"/>
              <a:gd name="connsiteY8" fmla="*/ 212560 h 5566372"/>
              <a:gd name="connsiteX9" fmla="*/ 4677428 w 10577516"/>
              <a:gd name="connsiteY9" fmla="*/ 139593 h 5566372"/>
              <a:gd name="connsiteX10" fmla="*/ 4760675 w 10577516"/>
              <a:gd name="connsiteY10" fmla="*/ 134906 h 5566372"/>
              <a:gd name="connsiteX11" fmla="*/ 4792997 w 10577516"/>
              <a:gd name="connsiteY11" fmla="*/ 130123 h 5566372"/>
              <a:gd name="connsiteX12" fmla="*/ 4798006 w 10577516"/>
              <a:gd name="connsiteY12" fmla="*/ 130828 h 5566372"/>
              <a:gd name="connsiteX13" fmla="*/ 4798006 w 10577516"/>
              <a:gd name="connsiteY13" fmla="*/ 129381 h 5566372"/>
              <a:gd name="connsiteX14" fmla="*/ 4792997 w 10577516"/>
              <a:gd name="connsiteY14" fmla="*/ 130123 h 5566372"/>
              <a:gd name="connsiteX15" fmla="*/ 4788863 w 10577516"/>
              <a:gd name="connsiteY15" fmla="*/ 129541 h 5566372"/>
              <a:gd name="connsiteX16" fmla="*/ 4720395 w 10577516"/>
              <a:gd name="connsiteY16" fmla="*/ 128662 h 5566372"/>
              <a:gd name="connsiteX17" fmla="*/ 6438297 w 10577516"/>
              <a:gd name="connsiteY17" fmla="*/ 19 h 5566372"/>
              <a:gd name="connsiteX18" fmla="*/ 7523724 w 10577516"/>
              <a:gd name="connsiteY18" fmla="*/ 104129 h 5566372"/>
              <a:gd name="connsiteX19" fmla="*/ 8525668 w 10577516"/>
              <a:gd name="connsiteY19" fmla="*/ 421922 h 5566372"/>
              <a:gd name="connsiteX20" fmla="*/ 9518204 w 10577516"/>
              <a:gd name="connsiteY20" fmla="*/ 1055605 h 5566372"/>
              <a:gd name="connsiteX21" fmla="*/ 10008242 w 10577516"/>
              <a:gd name="connsiteY21" fmla="*/ 1589500 h 5566372"/>
              <a:gd name="connsiteX22" fmla="*/ 10325274 w 10577516"/>
              <a:gd name="connsiteY22" fmla="*/ 2051574 h 5566372"/>
              <a:gd name="connsiteX23" fmla="*/ 10565908 w 10577516"/>
              <a:gd name="connsiteY23" fmla="*/ 2649028 h 5566372"/>
              <a:gd name="connsiteX24" fmla="*/ 10542137 w 10577516"/>
              <a:gd name="connsiteY24" fmla="*/ 2966823 h 5566372"/>
              <a:gd name="connsiteX25" fmla="*/ 10513789 w 10577516"/>
              <a:gd name="connsiteY25" fmla="*/ 3066355 h 5566372"/>
              <a:gd name="connsiteX26" fmla="*/ 10417308 w 10577516"/>
              <a:gd name="connsiteY26" fmla="*/ 3369150 h 5566372"/>
              <a:gd name="connsiteX27" fmla="*/ 9794430 w 10577516"/>
              <a:gd name="connsiteY27" fmla="*/ 4220840 h 5566372"/>
              <a:gd name="connsiteX28" fmla="*/ 8719522 w 10577516"/>
              <a:gd name="connsiteY28" fmla="*/ 4888463 h 5566372"/>
              <a:gd name="connsiteX29" fmla="*/ 7693808 w 10577516"/>
              <a:gd name="connsiteY29" fmla="*/ 5234223 h 5566372"/>
              <a:gd name="connsiteX30" fmla="*/ 7092669 w 10577516"/>
              <a:gd name="connsiteY30" fmla="*/ 5363248 h 5566372"/>
              <a:gd name="connsiteX31" fmla="*/ 6240978 w 10577516"/>
              <a:gd name="connsiteY31" fmla="*/ 5507272 h 5566372"/>
              <a:gd name="connsiteX32" fmla="*/ 5462508 w 10577516"/>
              <a:gd name="connsiteY32" fmla="*/ 5559010 h 5566372"/>
              <a:gd name="connsiteX33" fmla="*/ 4386329 w 10577516"/>
              <a:gd name="connsiteY33" fmla="*/ 5548839 h 5566372"/>
              <a:gd name="connsiteX34" fmla="*/ 3501461 w 10577516"/>
              <a:gd name="connsiteY34" fmla="*/ 5432782 h 5566372"/>
              <a:gd name="connsiteX35" fmla="*/ 2624348 w 10577516"/>
              <a:gd name="connsiteY35" fmla="*/ 5200409 h 5566372"/>
              <a:gd name="connsiteX36" fmla="*/ 2221385 w 10577516"/>
              <a:gd name="connsiteY36" fmla="*/ 5053589 h 5566372"/>
              <a:gd name="connsiteX37" fmla="*/ 1173934 w 10577516"/>
              <a:gd name="connsiteY37" fmla="*/ 4636388 h 5566372"/>
              <a:gd name="connsiteX38" fmla="*/ 438176 w 10577516"/>
              <a:gd name="connsiteY38" fmla="*/ 4080883 h 5566372"/>
              <a:gd name="connsiteX39" fmla="*/ 18687 w 10577516"/>
              <a:gd name="connsiteY39" fmla="*/ 2942161 h 5566372"/>
              <a:gd name="connsiteX40" fmla="*/ 0 w 10577516"/>
              <a:gd name="connsiteY40" fmla="*/ 2832713 h 5566372"/>
              <a:gd name="connsiteX41" fmla="*/ 0 w 10577516"/>
              <a:gd name="connsiteY41" fmla="*/ 2747290 h 5566372"/>
              <a:gd name="connsiteX42" fmla="*/ 14746 w 10577516"/>
              <a:gd name="connsiteY42" fmla="*/ 2661993 h 5566372"/>
              <a:gd name="connsiteX43" fmla="*/ 292753 w 10577516"/>
              <a:gd name="connsiteY43" fmla="*/ 1968947 h 5566372"/>
              <a:gd name="connsiteX44" fmla="*/ 923893 w 10577516"/>
              <a:gd name="connsiteY44" fmla="*/ 1299417 h 5566372"/>
              <a:gd name="connsiteX45" fmla="*/ 2035538 w 10577516"/>
              <a:gd name="connsiteY45" fmla="*/ 648828 h 5566372"/>
              <a:gd name="connsiteX46" fmla="*/ 3545571 w 10577516"/>
              <a:gd name="connsiteY46" fmla="*/ 196289 h 5566372"/>
              <a:gd name="connsiteX47" fmla="*/ 5211705 w 10577516"/>
              <a:gd name="connsiteY47" fmla="*/ 78323 h 5566372"/>
              <a:gd name="connsiteX48" fmla="*/ 5467720 w 10577516"/>
              <a:gd name="connsiteY48" fmla="*/ 77052 h 5566372"/>
              <a:gd name="connsiteX49" fmla="*/ 6073564 w 10577516"/>
              <a:gd name="connsiteY49" fmla="*/ 11840 h 5566372"/>
              <a:gd name="connsiteX50" fmla="*/ 6438297 w 10577516"/>
              <a:gd name="connsiteY50" fmla="*/ 19 h 5566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577516" h="5566372">
                <a:moveTo>
                  <a:pt x="2871593" y="5218333"/>
                </a:moveTo>
                <a:cubicBezTo>
                  <a:pt x="2990956" y="5269180"/>
                  <a:pt x="3517223" y="5383586"/>
                  <a:pt x="3890441" y="5441298"/>
                </a:cubicBezTo>
                <a:cubicBezTo>
                  <a:pt x="4162855" y="5483248"/>
                  <a:pt x="4828063" y="5526341"/>
                  <a:pt x="4931282" y="5506891"/>
                </a:cubicBezTo>
                <a:cubicBezTo>
                  <a:pt x="4236330" y="5449560"/>
                  <a:pt x="3552816" y="5364900"/>
                  <a:pt x="2871593" y="5218333"/>
                </a:cubicBezTo>
                <a:close/>
                <a:moveTo>
                  <a:pt x="4720395" y="128662"/>
                </a:moveTo>
                <a:cubicBezTo>
                  <a:pt x="4329266" y="138551"/>
                  <a:pt x="3939509" y="179153"/>
                  <a:pt x="3554723" y="250059"/>
                </a:cubicBezTo>
                <a:cubicBezTo>
                  <a:pt x="3195336" y="315207"/>
                  <a:pt x="2841707" y="408943"/>
                  <a:pt x="2497230" y="530354"/>
                </a:cubicBezTo>
                <a:cubicBezTo>
                  <a:pt x="2650917" y="485354"/>
                  <a:pt x="2804728" y="441372"/>
                  <a:pt x="2960194" y="403237"/>
                </a:cubicBezTo>
                <a:cubicBezTo>
                  <a:pt x="3296586" y="321538"/>
                  <a:pt x="3637121" y="257890"/>
                  <a:pt x="3980314" y="212560"/>
                </a:cubicBezTo>
                <a:cubicBezTo>
                  <a:pt x="4212050" y="181797"/>
                  <a:pt x="4444422" y="158280"/>
                  <a:pt x="4677428" y="139593"/>
                </a:cubicBezTo>
                <a:cubicBezTo>
                  <a:pt x="4704949" y="137369"/>
                  <a:pt x="4732915" y="137369"/>
                  <a:pt x="4760675" y="134906"/>
                </a:cubicBezTo>
                <a:lnTo>
                  <a:pt x="4792997" y="130123"/>
                </a:lnTo>
                <a:lnTo>
                  <a:pt x="4798006" y="130828"/>
                </a:lnTo>
                <a:lnTo>
                  <a:pt x="4798006" y="129381"/>
                </a:lnTo>
                <a:lnTo>
                  <a:pt x="4792997" y="130123"/>
                </a:lnTo>
                <a:lnTo>
                  <a:pt x="4788863" y="129541"/>
                </a:lnTo>
                <a:cubicBezTo>
                  <a:pt x="4766106" y="127801"/>
                  <a:pt x="4743237" y="127505"/>
                  <a:pt x="4720395" y="128662"/>
                </a:cubicBezTo>
                <a:close/>
                <a:moveTo>
                  <a:pt x="6438297" y="19"/>
                </a:moveTo>
                <a:cubicBezTo>
                  <a:pt x="6802322" y="-887"/>
                  <a:pt x="7164203" y="31671"/>
                  <a:pt x="7523724" y="104129"/>
                </a:cubicBezTo>
                <a:cubicBezTo>
                  <a:pt x="7868594" y="172060"/>
                  <a:pt x="8204694" y="278661"/>
                  <a:pt x="8525668" y="421922"/>
                </a:cubicBezTo>
                <a:cubicBezTo>
                  <a:pt x="8886414" y="582180"/>
                  <a:pt x="9221001" y="795802"/>
                  <a:pt x="9518204" y="1055605"/>
                </a:cubicBezTo>
                <a:cubicBezTo>
                  <a:pt x="9701176" y="1214502"/>
                  <a:pt x="9865578" y="1393612"/>
                  <a:pt x="10008242" y="1589500"/>
                </a:cubicBezTo>
                <a:cubicBezTo>
                  <a:pt x="10117308" y="1741190"/>
                  <a:pt x="10222982" y="1895218"/>
                  <a:pt x="10325274" y="2051574"/>
                </a:cubicBezTo>
                <a:cubicBezTo>
                  <a:pt x="10446215" y="2231789"/>
                  <a:pt x="10528180" y="2435291"/>
                  <a:pt x="10565908" y="2649028"/>
                </a:cubicBezTo>
                <a:cubicBezTo>
                  <a:pt x="10584595" y="2757459"/>
                  <a:pt x="10583451" y="2862839"/>
                  <a:pt x="10542137" y="2966823"/>
                </a:cubicBezTo>
                <a:cubicBezTo>
                  <a:pt x="10530023" y="2999186"/>
                  <a:pt x="10520540" y="3032466"/>
                  <a:pt x="10513789" y="3066355"/>
                </a:cubicBezTo>
                <a:cubicBezTo>
                  <a:pt x="10490298" y="3169843"/>
                  <a:pt x="10458023" y="3271142"/>
                  <a:pt x="10417308" y="3369150"/>
                </a:cubicBezTo>
                <a:cubicBezTo>
                  <a:pt x="10279257" y="3703851"/>
                  <a:pt x="10062140" y="3980714"/>
                  <a:pt x="9794430" y="4220840"/>
                </a:cubicBezTo>
                <a:cubicBezTo>
                  <a:pt x="9475364" y="4506346"/>
                  <a:pt x="9109391" y="4716599"/>
                  <a:pt x="8719522" y="4888463"/>
                </a:cubicBezTo>
                <a:cubicBezTo>
                  <a:pt x="8388126" y="5034394"/>
                  <a:pt x="8044526" y="5145368"/>
                  <a:pt x="7693808" y="5234223"/>
                </a:cubicBezTo>
                <a:cubicBezTo>
                  <a:pt x="7495123" y="5285070"/>
                  <a:pt x="7294022" y="5324223"/>
                  <a:pt x="7092669" y="5363248"/>
                </a:cubicBezTo>
                <a:cubicBezTo>
                  <a:pt x="6809577" y="5418035"/>
                  <a:pt x="6527120" y="5474730"/>
                  <a:pt x="6240978" y="5507272"/>
                </a:cubicBezTo>
                <a:cubicBezTo>
                  <a:pt x="5982166" y="5536509"/>
                  <a:pt x="5722845" y="5554814"/>
                  <a:pt x="5462508" y="5559010"/>
                </a:cubicBezTo>
                <a:cubicBezTo>
                  <a:pt x="5103782" y="5564730"/>
                  <a:pt x="4744928" y="5576298"/>
                  <a:pt x="4386329" y="5548839"/>
                </a:cubicBezTo>
                <a:cubicBezTo>
                  <a:pt x="4089394" y="5527103"/>
                  <a:pt x="3793960" y="5488344"/>
                  <a:pt x="3501461" y="5432782"/>
                </a:cubicBezTo>
                <a:cubicBezTo>
                  <a:pt x="3204247" y="5374930"/>
                  <a:pt x="2911229" y="5297299"/>
                  <a:pt x="2624348" y="5200409"/>
                </a:cubicBezTo>
                <a:cubicBezTo>
                  <a:pt x="2488841" y="5154775"/>
                  <a:pt x="2358417" y="5094775"/>
                  <a:pt x="2221385" y="5053589"/>
                </a:cubicBezTo>
                <a:cubicBezTo>
                  <a:pt x="1859988" y="4945157"/>
                  <a:pt x="1506856" y="4815878"/>
                  <a:pt x="1173934" y="4636388"/>
                </a:cubicBezTo>
                <a:cubicBezTo>
                  <a:pt x="900250" y="4488931"/>
                  <a:pt x="647539" y="4313508"/>
                  <a:pt x="438176" y="4080883"/>
                </a:cubicBezTo>
                <a:cubicBezTo>
                  <a:pt x="146695" y="3757114"/>
                  <a:pt x="3178" y="3378811"/>
                  <a:pt x="18687" y="2942161"/>
                </a:cubicBezTo>
                <a:cubicBezTo>
                  <a:pt x="19582" y="2904814"/>
                  <a:pt x="13236" y="2867645"/>
                  <a:pt x="0" y="2832713"/>
                </a:cubicBezTo>
                <a:lnTo>
                  <a:pt x="0" y="2747290"/>
                </a:lnTo>
                <a:cubicBezTo>
                  <a:pt x="13474" y="2720341"/>
                  <a:pt x="10296" y="2690468"/>
                  <a:pt x="14746" y="2661993"/>
                </a:cubicBezTo>
                <a:cubicBezTo>
                  <a:pt x="54533" y="2409665"/>
                  <a:pt x="152923" y="2181106"/>
                  <a:pt x="292753" y="1968947"/>
                </a:cubicBezTo>
                <a:cubicBezTo>
                  <a:pt x="464108" y="1708991"/>
                  <a:pt x="680970" y="1491747"/>
                  <a:pt x="923893" y="1299417"/>
                </a:cubicBezTo>
                <a:cubicBezTo>
                  <a:pt x="1263678" y="1030182"/>
                  <a:pt x="1638930" y="820945"/>
                  <a:pt x="2035538" y="648828"/>
                </a:cubicBezTo>
                <a:cubicBezTo>
                  <a:pt x="2521001" y="438575"/>
                  <a:pt x="3025660" y="291755"/>
                  <a:pt x="3545571" y="196289"/>
                </a:cubicBezTo>
                <a:cubicBezTo>
                  <a:pt x="4094899" y="95674"/>
                  <a:pt x="4653670" y="56116"/>
                  <a:pt x="5211705" y="78323"/>
                </a:cubicBezTo>
                <a:cubicBezTo>
                  <a:pt x="5297128" y="81756"/>
                  <a:pt x="5383313" y="88620"/>
                  <a:pt x="5467720" y="77052"/>
                </a:cubicBezTo>
                <a:cubicBezTo>
                  <a:pt x="5669076" y="49467"/>
                  <a:pt x="5870557" y="24299"/>
                  <a:pt x="6073564" y="11840"/>
                </a:cubicBezTo>
                <a:cubicBezTo>
                  <a:pt x="6195374" y="4340"/>
                  <a:pt x="6316955" y="320"/>
                  <a:pt x="6438297" y="19"/>
                </a:cubicBezTo>
                <a:close/>
              </a:path>
            </a:pathLst>
          </a:custGeom>
          <a:solidFill>
            <a:schemeClr val="accent1"/>
          </a:solidFill>
          <a:ln w="9525"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465D02BC-5A24-47F7-A4DF-B93FBC0C51B0}"/>
              </a:ext>
            </a:extLst>
          </p:cNvPr>
          <p:cNvSpPr>
            <a:spLocks noGrp="1"/>
          </p:cNvSpPr>
          <p:nvPr>
            <p:ph type="title" hasCustomPrompt="1"/>
          </p:nvPr>
        </p:nvSpPr>
        <p:spPr>
          <a:xfrm>
            <a:off x="2066544" y="1911096"/>
            <a:ext cx="8055864" cy="2075688"/>
          </a:xfrm>
        </p:spPr>
        <p:txBody>
          <a:bodyPr anchor="b"/>
          <a:lstStyle>
            <a:lvl1pPr algn="ctr">
              <a:defRPr sz="8000">
                <a:solidFill>
                  <a:schemeClr val="bg1"/>
                </a:solidFill>
              </a:defRPr>
            </a:lvl1pPr>
          </a:lstStyle>
          <a:p>
            <a:r>
              <a:rPr lang="en-US" dirty="0"/>
              <a:t>Title</a:t>
            </a:r>
          </a:p>
        </p:txBody>
      </p:sp>
      <p:sp>
        <p:nvSpPr>
          <p:cNvPr id="11" name="Rectangle 6">
            <a:extLst>
              <a:ext uri="{FF2B5EF4-FFF2-40B4-BE49-F238E27FC236}">
                <a16:creationId xmlns:a16="http://schemas.microsoft.com/office/drawing/2014/main" id="{EC686F5F-8990-4C72-9CE5-9517854EA994}"/>
              </a:ext>
            </a:extLst>
          </p:cNvPr>
          <p:cNvSpPr/>
          <p:nvPr userDrawn="1"/>
        </p:nvSpPr>
        <p:spPr>
          <a:xfrm>
            <a:off x="3974206" y="4173498"/>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bg1"/>
          </a:solidFill>
          <a:ln w="38100" cap="rnd">
            <a:solidFill>
              <a:schemeClr val="bg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12">
            <a:extLst>
              <a:ext uri="{FF2B5EF4-FFF2-40B4-BE49-F238E27FC236}">
                <a16:creationId xmlns:a16="http://schemas.microsoft.com/office/drawing/2014/main" id="{1BBF36E3-BC05-42D6-BE88-CFA8276D6AAD}"/>
              </a:ext>
            </a:extLst>
          </p:cNvPr>
          <p:cNvSpPr>
            <a:spLocks noGrp="1"/>
          </p:cNvSpPr>
          <p:nvPr>
            <p:ph type="body" sz="quarter" idx="13" hasCustomPrompt="1"/>
          </p:nvPr>
        </p:nvSpPr>
        <p:spPr>
          <a:xfrm>
            <a:off x="3227832" y="4352544"/>
            <a:ext cx="5733288" cy="932688"/>
          </a:xfrm>
        </p:spPr>
        <p:txBody>
          <a:bodyPr/>
          <a:lstStyle>
            <a:lvl1pPr algn="ctr">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Subtitle</a:t>
            </a:r>
          </a:p>
        </p:txBody>
      </p:sp>
    </p:spTree>
    <p:extLst>
      <p:ext uri="{BB962C8B-B14F-4D97-AF65-F5344CB8AC3E}">
        <p14:creationId xmlns:p14="http://schemas.microsoft.com/office/powerpoint/2010/main" val="2915773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D02BC-5A24-47F7-A4DF-B93FBC0C51B0}"/>
              </a:ext>
            </a:extLst>
          </p:cNvPr>
          <p:cNvSpPr>
            <a:spLocks noGrp="1"/>
          </p:cNvSpPr>
          <p:nvPr>
            <p:ph type="title"/>
          </p:nvPr>
        </p:nvSpPr>
        <p:spPr>
          <a:xfrm>
            <a:off x="768096" y="365125"/>
            <a:ext cx="10515600" cy="1325563"/>
          </a:xfrm>
        </p:spPr>
        <p:txBody>
          <a:bodyPr/>
          <a:lstStyle>
            <a:lvl1pPr>
              <a:defRPr sz="5400"/>
            </a:lvl1pPr>
          </a:lstStyle>
          <a:p>
            <a:r>
              <a:rPr lang="en-US"/>
              <a:t>Click to edit Master title style</a:t>
            </a:r>
          </a:p>
        </p:txBody>
      </p:sp>
      <p:sp>
        <p:nvSpPr>
          <p:cNvPr id="3" name="Content Placeholder 2">
            <a:extLst>
              <a:ext uri="{FF2B5EF4-FFF2-40B4-BE49-F238E27FC236}">
                <a16:creationId xmlns:a16="http://schemas.microsoft.com/office/drawing/2014/main" id="{48E9219E-EE74-4093-94D6-F663E059C504}"/>
              </a:ext>
            </a:extLst>
          </p:cNvPr>
          <p:cNvSpPr>
            <a:spLocks noGrp="1"/>
          </p:cNvSpPr>
          <p:nvPr>
            <p:ph idx="1"/>
          </p:nvPr>
        </p:nvSpPr>
        <p:spPr>
          <a:xfrm>
            <a:off x="838200" y="2075688"/>
            <a:ext cx="10515600" cy="4105656"/>
          </a:xfrm>
        </p:spPr>
        <p:txBody>
          <a:bodyPr>
            <a:normAutofit/>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A61642-BFBA-48AE-A29C-C2AA7386AE95}"/>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2AD2029B-6646-4DBF-A302-76A513FC64DB}"/>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p:txBody>
          <a:bodyPr/>
          <a:lstStyle/>
          <a:p>
            <a:fld id="{2C18C1E5-FB55-42F5-BD6D-9CC153FCDBE6}" type="slidenum">
              <a:rPr lang="en-US" smtClean="0"/>
              <a:t>‹#›</a:t>
            </a:fld>
            <a:endParaRPr lang="en-US" dirty="0"/>
          </a:p>
        </p:txBody>
      </p:sp>
      <p:sp>
        <p:nvSpPr>
          <p:cNvPr id="8" name="Rectangle 7" descr="Tag=AccentColor&#10;Flavor=Light&#10;Target=FillAndLine">
            <a:extLst>
              <a:ext uri="{FF2B5EF4-FFF2-40B4-BE49-F238E27FC236}">
                <a16:creationId xmlns:a16="http://schemas.microsoft.com/office/drawing/2014/main" id="{EBDD1931-9E86-4402-9A68-33A2D9EFB198}"/>
              </a:ext>
            </a:extLst>
          </p:cNvPr>
          <p:cNvSpPr/>
          <p:nvPr/>
        </p:nvSpPr>
        <p:spPr>
          <a:xfrm>
            <a:off x="838199" y="1709928"/>
            <a:ext cx="10515600" cy="27432"/>
          </a:xfrm>
          <a:custGeom>
            <a:avLst/>
            <a:gdLst>
              <a:gd name="connsiteX0" fmla="*/ 0 w 10515600"/>
              <a:gd name="connsiteY0" fmla="*/ 0 h 27432"/>
              <a:gd name="connsiteX1" fmla="*/ 552069 w 10515600"/>
              <a:gd name="connsiteY1" fmla="*/ 0 h 27432"/>
              <a:gd name="connsiteX2" fmla="*/ 893826 w 10515600"/>
              <a:gd name="connsiteY2" fmla="*/ 0 h 27432"/>
              <a:gd name="connsiteX3" fmla="*/ 1761363 w 10515600"/>
              <a:gd name="connsiteY3" fmla="*/ 0 h 27432"/>
              <a:gd name="connsiteX4" fmla="*/ 2313432 w 10515600"/>
              <a:gd name="connsiteY4" fmla="*/ 0 h 27432"/>
              <a:gd name="connsiteX5" fmla="*/ 2865501 w 10515600"/>
              <a:gd name="connsiteY5" fmla="*/ 0 h 27432"/>
              <a:gd name="connsiteX6" fmla="*/ 3733038 w 10515600"/>
              <a:gd name="connsiteY6" fmla="*/ 0 h 27432"/>
              <a:gd name="connsiteX7" fmla="*/ 4179951 w 10515600"/>
              <a:gd name="connsiteY7" fmla="*/ 0 h 27432"/>
              <a:gd name="connsiteX8" fmla="*/ 5047488 w 10515600"/>
              <a:gd name="connsiteY8" fmla="*/ 0 h 27432"/>
              <a:gd name="connsiteX9" fmla="*/ 5915025 w 10515600"/>
              <a:gd name="connsiteY9" fmla="*/ 0 h 27432"/>
              <a:gd name="connsiteX10" fmla="*/ 6572250 w 10515600"/>
              <a:gd name="connsiteY10" fmla="*/ 0 h 27432"/>
              <a:gd name="connsiteX11" fmla="*/ 7439787 w 10515600"/>
              <a:gd name="connsiteY11" fmla="*/ 0 h 27432"/>
              <a:gd name="connsiteX12" fmla="*/ 7991856 w 10515600"/>
              <a:gd name="connsiteY12" fmla="*/ 0 h 27432"/>
              <a:gd name="connsiteX13" fmla="*/ 8543925 w 10515600"/>
              <a:gd name="connsiteY13" fmla="*/ 0 h 27432"/>
              <a:gd name="connsiteX14" fmla="*/ 9306306 w 10515600"/>
              <a:gd name="connsiteY14" fmla="*/ 0 h 27432"/>
              <a:gd name="connsiteX15" fmla="*/ 9858375 w 10515600"/>
              <a:gd name="connsiteY15" fmla="*/ 0 h 27432"/>
              <a:gd name="connsiteX16" fmla="*/ 10515600 w 10515600"/>
              <a:gd name="connsiteY16" fmla="*/ 0 h 27432"/>
              <a:gd name="connsiteX17" fmla="*/ 10515600 w 10515600"/>
              <a:gd name="connsiteY17" fmla="*/ 27432 h 27432"/>
              <a:gd name="connsiteX18" fmla="*/ 9753219 w 10515600"/>
              <a:gd name="connsiteY18" fmla="*/ 27432 h 27432"/>
              <a:gd name="connsiteX19" fmla="*/ 9411462 w 10515600"/>
              <a:gd name="connsiteY19" fmla="*/ 27432 h 27432"/>
              <a:gd name="connsiteX20" fmla="*/ 8964549 w 10515600"/>
              <a:gd name="connsiteY20" fmla="*/ 27432 h 27432"/>
              <a:gd name="connsiteX21" fmla="*/ 8097012 w 10515600"/>
              <a:gd name="connsiteY21" fmla="*/ 27432 h 27432"/>
              <a:gd name="connsiteX22" fmla="*/ 7439787 w 10515600"/>
              <a:gd name="connsiteY22" fmla="*/ 27432 h 27432"/>
              <a:gd name="connsiteX23" fmla="*/ 6992874 w 10515600"/>
              <a:gd name="connsiteY23" fmla="*/ 27432 h 27432"/>
              <a:gd name="connsiteX24" fmla="*/ 6335649 w 10515600"/>
              <a:gd name="connsiteY24" fmla="*/ 27432 h 27432"/>
              <a:gd name="connsiteX25" fmla="*/ 5993892 w 10515600"/>
              <a:gd name="connsiteY25" fmla="*/ 27432 h 27432"/>
              <a:gd name="connsiteX26" fmla="*/ 5652135 w 10515600"/>
              <a:gd name="connsiteY26" fmla="*/ 27432 h 27432"/>
              <a:gd name="connsiteX27" fmla="*/ 4994910 w 10515600"/>
              <a:gd name="connsiteY27" fmla="*/ 27432 h 27432"/>
              <a:gd name="connsiteX28" fmla="*/ 4547997 w 10515600"/>
              <a:gd name="connsiteY28" fmla="*/ 27432 h 27432"/>
              <a:gd name="connsiteX29" fmla="*/ 3785616 w 10515600"/>
              <a:gd name="connsiteY29" fmla="*/ 27432 h 27432"/>
              <a:gd name="connsiteX30" fmla="*/ 3338703 w 10515600"/>
              <a:gd name="connsiteY30" fmla="*/ 27432 h 27432"/>
              <a:gd name="connsiteX31" fmla="*/ 2576322 w 10515600"/>
              <a:gd name="connsiteY31" fmla="*/ 27432 h 27432"/>
              <a:gd name="connsiteX32" fmla="*/ 2234565 w 10515600"/>
              <a:gd name="connsiteY32" fmla="*/ 27432 h 27432"/>
              <a:gd name="connsiteX33" fmla="*/ 1472184 w 10515600"/>
              <a:gd name="connsiteY33" fmla="*/ 27432 h 27432"/>
              <a:gd name="connsiteX34" fmla="*/ 1025271 w 10515600"/>
              <a:gd name="connsiteY34" fmla="*/ 27432 h 27432"/>
              <a:gd name="connsiteX35" fmla="*/ 683514 w 10515600"/>
              <a:gd name="connsiteY35" fmla="*/ 27432 h 27432"/>
              <a:gd name="connsiteX36" fmla="*/ 0 w 10515600"/>
              <a:gd name="connsiteY36" fmla="*/ 27432 h 27432"/>
              <a:gd name="connsiteX37" fmla="*/ 0 w 10515600"/>
              <a:gd name="connsiteY37"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515600" h="27432"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noFill/>
          <a:ln w="38100" cap="rnd">
            <a:solidFill>
              <a:schemeClr val="accent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8764385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7" name="Freeform: Shape 6" descr="Tag=AccentColor&#10;Flavor=Light&#10;Target=Fill">
            <a:extLst>
              <a:ext uri="{FF2B5EF4-FFF2-40B4-BE49-F238E27FC236}">
                <a16:creationId xmlns:a16="http://schemas.microsoft.com/office/drawing/2014/main" id="{76F9E1DA-21B7-46CB-A98B-FA0C2179E1DE}"/>
              </a:ext>
            </a:extLst>
          </p:cNvPr>
          <p:cNvSpPr/>
          <p:nvPr userDrawn="1"/>
        </p:nvSpPr>
        <p:spPr>
          <a:xfrm>
            <a:off x="0" y="1"/>
            <a:ext cx="12192000" cy="6054983"/>
          </a:xfrm>
          <a:custGeom>
            <a:avLst/>
            <a:gdLst>
              <a:gd name="connsiteX0" fmla="*/ 6788003 w 12188952"/>
              <a:gd name="connsiteY0" fmla="*/ 5986774 h 6054983"/>
              <a:gd name="connsiteX1" fmla="*/ 6787005 w 12188952"/>
              <a:gd name="connsiteY1" fmla="*/ 5986852 h 6054983"/>
              <a:gd name="connsiteX2" fmla="*/ 6786779 w 12188952"/>
              <a:gd name="connsiteY2" fmla="*/ 5987386 h 6054983"/>
              <a:gd name="connsiteX3" fmla="*/ 0 w 12188952"/>
              <a:gd name="connsiteY3" fmla="*/ 0 h 6054983"/>
              <a:gd name="connsiteX4" fmla="*/ 12188952 w 12188952"/>
              <a:gd name="connsiteY4" fmla="*/ 0 h 6054983"/>
              <a:gd name="connsiteX5" fmla="*/ 12188952 w 12188952"/>
              <a:gd name="connsiteY5" fmla="*/ 5092539 h 6054983"/>
              <a:gd name="connsiteX6" fmla="*/ 12058081 w 12188952"/>
              <a:gd name="connsiteY6" fmla="*/ 5131579 h 6054983"/>
              <a:gd name="connsiteX7" fmla="*/ 11673881 w 12188952"/>
              <a:gd name="connsiteY7" fmla="*/ 5235154 h 6054983"/>
              <a:gd name="connsiteX8" fmla="*/ 10422749 w 12188952"/>
              <a:gd name="connsiteY8" fmla="*/ 5518693 h 6054983"/>
              <a:gd name="connsiteX9" fmla="*/ 9421666 w 12188952"/>
              <a:gd name="connsiteY9" fmla="*/ 5693855 h 6054983"/>
              <a:gd name="connsiteX10" fmla="*/ 8456304 w 12188952"/>
              <a:gd name="connsiteY10" fmla="*/ 5827556 h 6054983"/>
              <a:gd name="connsiteX11" fmla="*/ 7714041 w 12188952"/>
              <a:gd name="connsiteY11" fmla="*/ 5907503 h 6054983"/>
              <a:gd name="connsiteX12" fmla="*/ 6949978 w 12188952"/>
              <a:gd name="connsiteY12" fmla="*/ 5973283 h 6054983"/>
              <a:gd name="connsiteX13" fmla="*/ 6934569 w 12188952"/>
              <a:gd name="connsiteY13" fmla="*/ 5975354 h 6054983"/>
              <a:gd name="connsiteX14" fmla="*/ 6788750 w 12188952"/>
              <a:gd name="connsiteY14" fmla="*/ 5986715 h 6054983"/>
              <a:gd name="connsiteX15" fmla="*/ 6798241 w 12188952"/>
              <a:gd name="connsiteY15" fmla="*/ 5988535 h 6054983"/>
              <a:gd name="connsiteX16" fmla="*/ 6833723 w 12188952"/>
              <a:gd name="connsiteY16" fmla="*/ 5986828 h 6054983"/>
              <a:gd name="connsiteX17" fmla="*/ 6882282 w 12188952"/>
              <a:gd name="connsiteY17" fmla="*/ 5983850 h 6054983"/>
              <a:gd name="connsiteX18" fmla="*/ 7576876 w 12188952"/>
              <a:gd name="connsiteY18" fmla="*/ 5951323 h 6054983"/>
              <a:gd name="connsiteX19" fmla="*/ 8621689 w 12188952"/>
              <a:gd name="connsiteY19" fmla="*/ 5864426 h 6054983"/>
              <a:gd name="connsiteX20" fmla="*/ 9477600 w 12188952"/>
              <a:gd name="connsiteY20" fmla="*/ 5760520 h 6054983"/>
              <a:gd name="connsiteX21" fmla="*/ 10626651 w 12188952"/>
              <a:gd name="connsiteY21" fmla="*/ 5566363 h 6054983"/>
              <a:gd name="connsiteX22" fmla="*/ 11995498 w 12188952"/>
              <a:gd name="connsiteY22" fmla="*/ 5240369 h 6054983"/>
              <a:gd name="connsiteX23" fmla="*/ 12188952 w 12188952"/>
              <a:gd name="connsiteY23" fmla="*/ 5183370 h 6054983"/>
              <a:gd name="connsiteX24" fmla="*/ 12188952 w 12188952"/>
              <a:gd name="connsiteY24" fmla="*/ 5238107 h 6054983"/>
              <a:gd name="connsiteX25" fmla="*/ 11826300 w 12188952"/>
              <a:gd name="connsiteY25" fmla="*/ 5343406 h 6054983"/>
              <a:gd name="connsiteX26" fmla="*/ 10936448 w 12188952"/>
              <a:gd name="connsiteY26" fmla="*/ 5557921 h 6054983"/>
              <a:gd name="connsiteX27" fmla="*/ 9983034 w 12188952"/>
              <a:gd name="connsiteY27" fmla="*/ 5737926 h 6054983"/>
              <a:gd name="connsiteX28" fmla="*/ 9184585 w 12188952"/>
              <a:gd name="connsiteY28" fmla="*/ 5853873 h 6054983"/>
              <a:gd name="connsiteX29" fmla="*/ 8576053 w 12188952"/>
              <a:gd name="connsiteY29" fmla="*/ 5923392 h 6054983"/>
              <a:gd name="connsiteX30" fmla="*/ 7862392 w 12188952"/>
              <a:gd name="connsiteY30" fmla="*/ 5984843 h 6054983"/>
              <a:gd name="connsiteX31" fmla="*/ 6933768 w 12188952"/>
              <a:gd name="connsiteY31" fmla="*/ 6036237 h 6054983"/>
              <a:gd name="connsiteX32" fmla="*/ 6476130 w 12188952"/>
              <a:gd name="connsiteY32" fmla="*/ 6050140 h 6054983"/>
              <a:gd name="connsiteX33" fmla="*/ 6360703 w 12188952"/>
              <a:gd name="connsiteY33" fmla="*/ 6054983 h 6054983"/>
              <a:gd name="connsiteX34" fmla="*/ 6055614 w 12188952"/>
              <a:gd name="connsiteY34" fmla="*/ 6054983 h 6054983"/>
              <a:gd name="connsiteX35" fmla="*/ 5976289 w 12188952"/>
              <a:gd name="connsiteY35" fmla="*/ 6050389 h 6054983"/>
              <a:gd name="connsiteX36" fmla="*/ 5263770 w 12188952"/>
              <a:gd name="connsiteY36" fmla="*/ 6014140 h 6054983"/>
              <a:gd name="connsiteX37" fmla="*/ 4345190 w 12188952"/>
              <a:gd name="connsiteY37" fmla="*/ 5952070 h 6054983"/>
              <a:gd name="connsiteX38" fmla="*/ 3372201 w 12188952"/>
              <a:gd name="connsiteY38" fmla="*/ 5853501 h 6054983"/>
              <a:gd name="connsiteX39" fmla="*/ 2361582 w 12188952"/>
              <a:gd name="connsiteY39" fmla="*/ 5734574 h 6054983"/>
              <a:gd name="connsiteX40" fmla="*/ 1232869 w 12188952"/>
              <a:gd name="connsiteY40" fmla="*/ 5561398 h 6054983"/>
              <a:gd name="connsiteX41" fmla="*/ 68483 w 12188952"/>
              <a:gd name="connsiteY41" fmla="*/ 5321691 h 6054983"/>
              <a:gd name="connsiteX42" fmla="*/ 0 w 12188952"/>
              <a:gd name="connsiteY42" fmla="*/ 5304336 h 6054983"/>
              <a:gd name="connsiteX43" fmla="*/ 0 w 12188952"/>
              <a:gd name="connsiteY43" fmla="*/ 5247847 h 6054983"/>
              <a:gd name="connsiteX44" fmla="*/ 72423 w 12188952"/>
              <a:gd name="connsiteY44" fmla="*/ 5266624 h 6054983"/>
              <a:gd name="connsiteX45" fmla="*/ 600566 w 12188952"/>
              <a:gd name="connsiteY45" fmla="*/ 5384994 h 6054983"/>
              <a:gd name="connsiteX46" fmla="*/ 1769069 w 12188952"/>
              <a:gd name="connsiteY46" fmla="*/ 5595162 h 6054983"/>
              <a:gd name="connsiteX47" fmla="*/ 2612900 w 12188952"/>
              <a:gd name="connsiteY47" fmla="*/ 5712104 h 6054983"/>
              <a:gd name="connsiteX48" fmla="*/ 2580488 w 12188952"/>
              <a:gd name="connsiteY48" fmla="*/ 5702173 h 6054983"/>
              <a:gd name="connsiteX49" fmla="*/ 1112357 w 12188952"/>
              <a:gd name="connsiteY49" fmla="*/ 5369476 h 6054983"/>
              <a:gd name="connsiteX50" fmla="*/ 420307 w 12188952"/>
              <a:gd name="connsiteY50" fmla="*/ 5170043 h 6054983"/>
              <a:gd name="connsiteX51" fmla="*/ 0 w 12188952"/>
              <a:gd name="connsiteY51" fmla="*/ 5031126 h 6054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88952" h="6054983">
                <a:moveTo>
                  <a:pt x="6788003" y="5986774"/>
                </a:moveTo>
                <a:lnTo>
                  <a:pt x="6787005" y="5986852"/>
                </a:lnTo>
                <a:lnTo>
                  <a:pt x="6786779" y="5987386"/>
                </a:lnTo>
                <a:close/>
                <a:moveTo>
                  <a:pt x="0" y="0"/>
                </a:moveTo>
                <a:lnTo>
                  <a:pt x="12188952" y="0"/>
                </a:lnTo>
                <a:lnTo>
                  <a:pt x="12188952" y="5092539"/>
                </a:lnTo>
                <a:lnTo>
                  <a:pt x="12058081" y="5131579"/>
                </a:lnTo>
                <a:cubicBezTo>
                  <a:pt x="11930517" y="5167793"/>
                  <a:pt x="11802439" y="5202322"/>
                  <a:pt x="11673881" y="5235154"/>
                </a:cubicBezTo>
                <a:cubicBezTo>
                  <a:pt x="11259973" y="5342661"/>
                  <a:pt x="10842632" y="5436263"/>
                  <a:pt x="10422749" y="5518693"/>
                </a:cubicBezTo>
                <a:cubicBezTo>
                  <a:pt x="10090287" y="5583904"/>
                  <a:pt x="9756593" y="5642301"/>
                  <a:pt x="9421666" y="5693855"/>
                </a:cubicBezTo>
                <a:cubicBezTo>
                  <a:pt x="9100721" y="5743512"/>
                  <a:pt x="8778938" y="5788079"/>
                  <a:pt x="8456304" y="5827556"/>
                </a:cubicBezTo>
                <a:cubicBezTo>
                  <a:pt x="8209307" y="5857722"/>
                  <a:pt x="7961801" y="5883295"/>
                  <a:pt x="7714041" y="5907503"/>
                </a:cubicBezTo>
                <a:lnTo>
                  <a:pt x="6949978" y="5973283"/>
                </a:lnTo>
                <a:lnTo>
                  <a:pt x="6934569" y="5975354"/>
                </a:lnTo>
                <a:lnTo>
                  <a:pt x="6788750" y="5986715"/>
                </a:lnTo>
                <a:lnTo>
                  <a:pt x="6798241" y="5988535"/>
                </a:lnTo>
                <a:cubicBezTo>
                  <a:pt x="6809920" y="5989001"/>
                  <a:pt x="6822028" y="5986828"/>
                  <a:pt x="6833723" y="5986828"/>
                </a:cubicBezTo>
                <a:cubicBezTo>
                  <a:pt x="6849867" y="5986828"/>
                  <a:pt x="6866012" y="5984221"/>
                  <a:pt x="6882282" y="5983850"/>
                </a:cubicBezTo>
                <a:cubicBezTo>
                  <a:pt x="7114026" y="5978388"/>
                  <a:pt x="7345514" y="5966221"/>
                  <a:pt x="7576876" y="5951323"/>
                </a:cubicBezTo>
                <a:cubicBezTo>
                  <a:pt x="7925570" y="5928855"/>
                  <a:pt x="8274011" y="5900676"/>
                  <a:pt x="8621689" y="5864426"/>
                </a:cubicBezTo>
                <a:cubicBezTo>
                  <a:pt x="8907712" y="5835128"/>
                  <a:pt x="9193011" y="5800493"/>
                  <a:pt x="9477600" y="5760520"/>
                </a:cubicBezTo>
                <a:cubicBezTo>
                  <a:pt x="9862435" y="5706146"/>
                  <a:pt x="10245452" y="5641432"/>
                  <a:pt x="10626651" y="5566363"/>
                </a:cubicBezTo>
                <a:cubicBezTo>
                  <a:pt x="11087341" y="5475243"/>
                  <a:pt x="11544088" y="5367737"/>
                  <a:pt x="11995498" y="5240369"/>
                </a:cubicBezTo>
                <a:lnTo>
                  <a:pt x="12188952" y="5183370"/>
                </a:lnTo>
                <a:lnTo>
                  <a:pt x="12188952" y="5238107"/>
                </a:lnTo>
                <a:lnTo>
                  <a:pt x="11826300" y="5343406"/>
                </a:lnTo>
                <a:cubicBezTo>
                  <a:pt x="11531885" y="5423103"/>
                  <a:pt x="11235310" y="5493989"/>
                  <a:pt x="10936448" y="5557921"/>
                </a:cubicBezTo>
                <a:cubicBezTo>
                  <a:pt x="10620168" y="5625703"/>
                  <a:pt x="10302365" y="5685700"/>
                  <a:pt x="9983034" y="5737926"/>
                </a:cubicBezTo>
                <a:cubicBezTo>
                  <a:pt x="9717606" y="5781375"/>
                  <a:pt x="9451451" y="5820020"/>
                  <a:pt x="9184585" y="5853873"/>
                </a:cubicBezTo>
                <a:cubicBezTo>
                  <a:pt x="8981951" y="5879447"/>
                  <a:pt x="8779319" y="5903530"/>
                  <a:pt x="8576053" y="5923392"/>
                </a:cubicBezTo>
                <a:cubicBezTo>
                  <a:pt x="8338462" y="5946112"/>
                  <a:pt x="8100618" y="5967587"/>
                  <a:pt x="7862392" y="5984843"/>
                </a:cubicBezTo>
                <a:cubicBezTo>
                  <a:pt x="7553105" y="6007187"/>
                  <a:pt x="7243690" y="6025065"/>
                  <a:pt x="6933768" y="6036237"/>
                </a:cubicBezTo>
                <a:cubicBezTo>
                  <a:pt x="6781221" y="6041700"/>
                  <a:pt x="6628676" y="6045548"/>
                  <a:pt x="6476130" y="6050140"/>
                </a:cubicBezTo>
                <a:cubicBezTo>
                  <a:pt x="6437585" y="6048056"/>
                  <a:pt x="6398929" y="6049681"/>
                  <a:pt x="6360703" y="6054983"/>
                </a:cubicBezTo>
                <a:lnTo>
                  <a:pt x="6055614" y="6054983"/>
                </a:lnTo>
                <a:lnTo>
                  <a:pt x="5976289" y="6050389"/>
                </a:lnTo>
                <a:cubicBezTo>
                  <a:pt x="5738826" y="6037976"/>
                  <a:pt x="5501363" y="6024197"/>
                  <a:pt x="5263770" y="6014140"/>
                </a:cubicBezTo>
                <a:cubicBezTo>
                  <a:pt x="4957027" y="6001724"/>
                  <a:pt x="4650663" y="5981244"/>
                  <a:pt x="4345190" y="5952070"/>
                </a:cubicBezTo>
                <a:cubicBezTo>
                  <a:pt x="4020648" y="5921158"/>
                  <a:pt x="3696870" y="5886523"/>
                  <a:pt x="3372201" y="5853501"/>
                </a:cubicBezTo>
                <a:cubicBezTo>
                  <a:pt x="3034653" y="5819239"/>
                  <a:pt x="2697781" y="5779600"/>
                  <a:pt x="2361582" y="5734574"/>
                </a:cubicBezTo>
                <a:cubicBezTo>
                  <a:pt x="1984196" y="5684421"/>
                  <a:pt x="1607962" y="5626695"/>
                  <a:pt x="1232869" y="5561398"/>
                </a:cubicBezTo>
                <a:cubicBezTo>
                  <a:pt x="841970" y="5492685"/>
                  <a:pt x="453644" y="5414197"/>
                  <a:pt x="68483" y="5321691"/>
                </a:cubicBezTo>
                <a:lnTo>
                  <a:pt x="0" y="5304336"/>
                </a:lnTo>
                <a:lnTo>
                  <a:pt x="0" y="5247847"/>
                </a:lnTo>
                <a:lnTo>
                  <a:pt x="72423" y="5266624"/>
                </a:lnTo>
                <a:cubicBezTo>
                  <a:pt x="247899" y="5308802"/>
                  <a:pt x="424058" y="5348062"/>
                  <a:pt x="600566" y="5384994"/>
                </a:cubicBezTo>
                <a:cubicBezTo>
                  <a:pt x="988032" y="5465808"/>
                  <a:pt x="1377788" y="5534706"/>
                  <a:pt x="1769069" y="5595162"/>
                </a:cubicBezTo>
                <a:cubicBezTo>
                  <a:pt x="2051913" y="5638738"/>
                  <a:pt x="2335141" y="5678835"/>
                  <a:pt x="2612900" y="5712104"/>
                </a:cubicBezTo>
                <a:cubicBezTo>
                  <a:pt x="2604892" y="5714711"/>
                  <a:pt x="2593962" y="5704655"/>
                  <a:pt x="2580488" y="5702173"/>
                </a:cubicBezTo>
                <a:cubicBezTo>
                  <a:pt x="2086656" y="5610221"/>
                  <a:pt x="1597284" y="5499328"/>
                  <a:pt x="1112357" y="5369476"/>
                </a:cubicBezTo>
                <a:cubicBezTo>
                  <a:pt x="880233" y="5307405"/>
                  <a:pt x="649550" y="5240927"/>
                  <a:pt x="420307" y="5170043"/>
                </a:cubicBezTo>
                <a:lnTo>
                  <a:pt x="0" y="503112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465D02BC-5A24-47F7-A4DF-B93FBC0C51B0}"/>
              </a:ext>
            </a:extLst>
          </p:cNvPr>
          <p:cNvSpPr>
            <a:spLocks noGrp="1"/>
          </p:cNvSpPr>
          <p:nvPr>
            <p:ph type="title"/>
          </p:nvPr>
        </p:nvSpPr>
        <p:spPr>
          <a:xfrm>
            <a:off x="1527048" y="932688"/>
            <a:ext cx="9144000" cy="2523744"/>
          </a:xfrm>
        </p:spPr>
        <p:txBody>
          <a:bodyPr anchor="b"/>
          <a:lstStyle>
            <a:lvl1pPr algn="ctr">
              <a:defRPr sz="6000">
                <a:solidFill>
                  <a:schemeClr val="bg1"/>
                </a:solidFill>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82A61642-BFBA-48AE-A29C-C2AA7386AE95}"/>
              </a:ext>
            </a:extLst>
          </p:cNvPr>
          <p:cNvSpPr>
            <a:spLocks noGrp="1"/>
          </p:cNvSpPr>
          <p:nvPr>
            <p:ph type="dt" sz="half" idx="10"/>
          </p:nvPr>
        </p:nvSpPr>
        <p:spPr/>
        <p:txBody>
          <a:bodyPr/>
          <a:lstStyle>
            <a:lvl1pPr>
              <a:defRPr>
                <a:solidFill>
                  <a:schemeClr val="tx1"/>
                </a:solidFill>
              </a:defRPr>
            </a:lvl1pPr>
          </a:lstStyle>
          <a:p>
            <a:r>
              <a:rPr lang="en-US" dirty="0"/>
              <a:t>9/3/20XX</a:t>
            </a:r>
          </a:p>
        </p:txBody>
      </p:sp>
      <p:sp>
        <p:nvSpPr>
          <p:cNvPr id="5" name="Footer Placeholder 4">
            <a:extLst>
              <a:ext uri="{FF2B5EF4-FFF2-40B4-BE49-F238E27FC236}">
                <a16:creationId xmlns:a16="http://schemas.microsoft.com/office/drawing/2014/main" id="{2AD2029B-6646-4DBF-A302-76A513FC64DB}"/>
              </a:ext>
            </a:extLst>
          </p:cNvPr>
          <p:cNvSpPr>
            <a:spLocks noGrp="1"/>
          </p:cNvSpPr>
          <p:nvPr>
            <p:ph type="ftr" sz="quarter" idx="11"/>
          </p:nvPr>
        </p:nvSpPr>
        <p:spPr/>
        <p:txBody>
          <a:bodyPr/>
          <a:lstStyle>
            <a:lvl1pPr>
              <a:defRPr>
                <a:solidFill>
                  <a:schemeClr val="tx1"/>
                </a:solidFill>
              </a:defRPr>
            </a:lvl1pPr>
          </a:lstStyle>
          <a:p>
            <a:r>
              <a:rPr lang="en-US" dirty="0"/>
              <a:t>Presentation Title</a:t>
            </a:r>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p:txBody>
          <a:bodyPr/>
          <a:lstStyle>
            <a:lvl1pPr>
              <a:defRPr>
                <a:solidFill>
                  <a:schemeClr val="tx1"/>
                </a:solidFill>
              </a:defRPr>
            </a:lvl1pPr>
          </a:lstStyle>
          <a:p>
            <a:fld id="{2C18C1E5-FB55-42F5-BD6D-9CC153FCDBE6}" type="slidenum">
              <a:rPr lang="en-US" smtClean="0"/>
              <a:pPr/>
              <a:t>‹#›</a:t>
            </a:fld>
            <a:endParaRPr lang="en-US" dirty="0"/>
          </a:p>
        </p:txBody>
      </p:sp>
      <p:sp>
        <p:nvSpPr>
          <p:cNvPr id="12" name="Rectangle 11">
            <a:extLst>
              <a:ext uri="{FF2B5EF4-FFF2-40B4-BE49-F238E27FC236}">
                <a16:creationId xmlns:a16="http://schemas.microsoft.com/office/drawing/2014/main" id="{9474AF53-8E5D-4CC4-B341-32DDBD4237D3}"/>
              </a:ext>
            </a:extLst>
          </p:cNvPr>
          <p:cNvSpPr/>
          <p:nvPr userDrawn="1"/>
        </p:nvSpPr>
        <p:spPr>
          <a:xfrm>
            <a:off x="3974206" y="3542284"/>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bg1"/>
          </a:solidFill>
          <a:ln w="38100" cap="rnd">
            <a:solidFill>
              <a:schemeClr val="bg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12">
            <a:extLst>
              <a:ext uri="{FF2B5EF4-FFF2-40B4-BE49-F238E27FC236}">
                <a16:creationId xmlns:a16="http://schemas.microsoft.com/office/drawing/2014/main" id="{D9470D2B-C603-4551-B51F-8216C72B2DD5}"/>
              </a:ext>
            </a:extLst>
          </p:cNvPr>
          <p:cNvSpPr>
            <a:spLocks noGrp="1"/>
          </p:cNvSpPr>
          <p:nvPr>
            <p:ph type="body" sz="quarter" idx="13" hasCustomPrompt="1"/>
          </p:nvPr>
        </p:nvSpPr>
        <p:spPr>
          <a:xfrm>
            <a:off x="1527048" y="3694176"/>
            <a:ext cx="9144000" cy="1627632"/>
          </a:xfrm>
        </p:spPr>
        <p:txBody>
          <a:bodyPr/>
          <a:lstStyle>
            <a:lvl1pPr algn="ctr">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Subtitle</a:t>
            </a:r>
          </a:p>
        </p:txBody>
      </p:sp>
    </p:spTree>
    <p:extLst>
      <p:ext uri="{BB962C8B-B14F-4D97-AF65-F5344CB8AC3E}">
        <p14:creationId xmlns:p14="http://schemas.microsoft.com/office/powerpoint/2010/main" val="3744367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31" name="Picture Placeholder 30">
            <a:extLst>
              <a:ext uri="{FF2B5EF4-FFF2-40B4-BE49-F238E27FC236}">
                <a16:creationId xmlns:a16="http://schemas.microsoft.com/office/drawing/2014/main" id="{BCD35F50-8168-4166-90C4-6A55BA443EBF}"/>
              </a:ext>
            </a:extLst>
          </p:cNvPr>
          <p:cNvSpPr>
            <a:spLocks noGrp="1"/>
          </p:cNvSpPr>
          <p:nvPr>
            <p:ph type="pic" sz="quarter" idx="16"/>
          </p:nvPr>
        </p:nvSpPr>
        <p:spPr>
          <a:xfrm>
            <a:off x="7732109" y="3063095"/>
            <a:ext cx="1463039" cy="1479810"/>
          </a:xfrm>
          <a:custGeom>
            <a:avLst/>
            <a:gdLst>
              <a:gd name="connsiteX0" fmla="*/ 866622 w 1463039"/>
              <a:gd name="connsiteY0" fmla="*/ 571 h 1479810"/>
              <a:gd name="connsiteX1" fmla="*/ 964706 w 1463039"/>
              <a:gd name="connsiteY1" fmla="*/ 8669 h 1479810"/>
              <a:gd name="connsiteX2" fmla="*/ 1111825 w 1463039"/>
              <a:gd name="connsiteY2" fmla="*/ 8366 h 1479810"/>
              <a:gd name="connsiteX3" fmla="*/ 1290055 w 1463039"/>
              <a:gd name="connsiteY3" fmla="*/ 8730 h 1479810"/>
              <a:gd name="connsiteX4" fmla="*/ 1417397 w 1463039"/>
              <a:gd name="connsiteY4" fmla="*/ 6608 h 1479810"/>
              <a:gd name="connsiteX5" fmla="*/ 1454473 w 1463039"/>
              <a:gd name="connsiteY5" fmla="*/ 5290 h 1479810"/>
              <a:gd name="connsiteX6" fmla="*/ 1449518 w 1463039"/>
              <a:gd name="connsiteY6" fmla="*/ 94305 h 1479810"/>
              <a:gd name="connsiteX7" fmla="*/ 1454054 w 1463039"/>
              <a:gd name="connsiteY7" fmla="*/ 198723 h 1479810"/>
              <a:gd name="connsiteX8" fmla="*/ 1456615 w 1463039"/>
              <a:gd name="connsiteY8" fmla="*/ 391199 h 1479810"/>
              <a:gd name="connsiteX9" fmla="*/ 1452607 w 1463039"/>
              <a:gd name="connsiteY9" fmla="*/ 565102 h 1479810"/>
              <a:gd name="connsiteX10" fmla="*/ 1461012 w 1463039"/>
              <a:gd name="connsiteY10" fmla="*/ 624834 h 1479810"/>
              <a:gd name="connsiteX11" fmla="*/ 1451383 w 1463039"/>
              <a:gd name="connsiteY11" fmla="*/ 907022 h 1479810"/>
              <a:gd name="connsiteX12" fmla="*/ 1452663 w 1463039"/>
              <a:gd name="connsiteY12" fmla="*/ 1009694 h 1479810"/>
              <a:gd name="connsiteX13" fmla="*/ 1456002 w 1463039"/>
              <a:gd name="connsiteY13" fmla="*/ 1096988 h 1479810"/>
              <a:gd name="connsiteX14" fmla="*/ 1453720 w 1463039"/>
              <a:gd name="connsiteY14" fmla="*/ 1174562 h 1479810"/>
              <a:gd name="connsiteX15" fmla="*/ 1461722 w 1463039"/>
              <a:gd name="connsiteY15" fmla="*/ 1280018 h 1479810"/>
              <a:gd name="connsiteX16" fmla="*/ 1463039 w 1463039"/>
              <a:gd name="connsiteY16" fmla="*/ 1330769 h 1479810"/>
              <a:gd name="connsiteX17" fmla="*/ 1463039 w 1463039"/>
              <a:gd name="connsiteY17" fmla="*/ 1433804 h 1479810"/>
              <a:gd name="connsiteX18" fmla="*/ 1458897 w 1463039"/>
              <a:gd name="connsiteY18" fmla="*/ 1471900 h 1479810"/>
              <a:gd name="connsiteX19" fmla="*/ 1458306 w 1463039"/>
              <a:gd name="connsiteY19" fmla="*/ 1476109 h 1479810"/>
              <a:gd name="connsiteX20" fmla="*/ 1456251 w 1463039"/>
              <a:gd name="connsiteY20" fmla="*/ 1476006 h 1479810"/>
              <a:gd name="connsiteX21" fmla="*/ 1358699 w 1463039"/>
              <a:gd name="connsiteY21" fmla="*/ 1478795 h 1479810"/>
              <a:gd name="connsiteX22" fmla="*/ 1337088 w 1463039"/>
              <a:gd name="connsiteY22" fmla="*/ 1479810 h 1479810"/>
              <a:gd name="connsiteX23" fmla="*/ 1199842 w 1463039"/>
              <a:gd name="connsiteY23" fmla="*/ 1479810 h 1479810"/>
              <a:gd name="connsiteX24" fmla="*/ 1178285 w 1463039"/>
              <a:gd name="connsiteY24" fmla="*/ 1478795 h 1479810"/>
              <a:gd name="connsiteX25" fmla="*/ 859950 w 1463039"/>
              <a:gd name="connsiteY25" fmla="*/ 1471898 h 1479810"/>
              <a:gd name="connsiteX26" fmla="*/ 711774 w 1463039"/>
              <a:gd name="connsiteY26" fmla="*/ 1479810 h 1479810"/>
              <a:gd name="connsiteX27" fmla="*/ 637511 w 1463039"/>
              <a:gd name="connsiteY27" fmla="*/ 1479810 h 1479810"/>
              <a:gd name="connsiteX28" fmla="*/ 500700 w 1463039"/>
              <a:gd name="connsiteY28" fmla="*/ 1474455 h 1479810"/>
              <a:gd name="connsiteX29" fmla="*/ 234328 w 1463039"/>
              <a:gd name="connsiteY29" fmla="*/ 1468257 h 1479810"/>
              <a:gd name="connsiteX30" fmla="*/ 183686 w 1463039"/>
              <a:gd name="connsiteY30" fmla="*/ 1476228 h 1479810"/>
              <a:gd name="connsiteX31" fmla="*/ 157756 w 1463039"/>
              <a:gd name="connsiteY31" fmla="*/ 1479810 h 1479810"/>
              <a:gd name="connsiteX32" fmla="*/ 13214 w 1463039"/>
              <a:gd name="connsiteY32" fmla="*/ 1479810 h 1479810"/>
              <a:gd name="connsiteX33" fmla="*/ 15315 w 1463039"/>
              <a:gd name="connsiteY33" fmla="*/ 1462749 h 1479810"/>
              <a:gd name="connsiteX34" fmla="*/ 11891 w 1463039"/>
              <a:gd name="connsiteY34" fmla="*/ 1410409 h 1479810"/>
              <a:gd name="connsiteX35" fmla="*/ 6411 w 1463039"/>
              <a:gd name="connsiteY35" fmla="*/ 1244508 h 1479810"/>
              <a:gd name="connsiteX36" fmla="*/ 6849 w 1463039"/>
              <a:gd name="connsiteY36" fmla="*/ 1119455 h 1479810"/>
              <a:gd name="connsiteX37" fmla="*/ 6849 w 1463039"/>
              <a:gd name="connsiteY37" fmla="*/ 1060773 h 1479810"/>
              <a:gd name="connsiteX38" fmla="*/ 9698 w 1463039"/>
              <a:gd name="connsiteY38" fmla="*/ 982321 h 1479810"/>
              <a:gd name="connsiteX39" fmla="*/ 4219 w 1463039"/>
              <a:gd name="connsiteY39" fmla="*/ 947592 h 1479810"/>
              <a:gd name="connsiteX40" fmla="*/ 6903 w 1463039"/>
              <a:gd name="connsiteY40" fmla="*/ 858680 h 1479810"/>
              <a:gd name="connsiteX41" fmla="*/ 9808 w 1463039"/>
              <a:gd name="connsiteY41" fmla="*/ 755960 h 1479810"/>
              <a:gd name="connsiteX42" fmla="*/ 10247 w 1463039"/>
              <a:gd name="connsiteY42" fmla="*/ 673166 h 1479810"/>
              <a:gd name="connsiteX43" fmla="*/ 11452 w 1463039"/>
              <a:gd name="connsiteY43" fmla="*/ 516733 h 1479810"/>
              <a:gd name="connsiteX44" fmla="*/ 10465 w 1463039"/>
              <a:gd name="connsiteY44" fmla="*/ 425571 h 1479810"/>
              <a:gd name="connsiteX45" fmla="*/ 10465 w 1463039"/>
              <a:gd name="connsiteY45" fmla="*/ 216366 h 1479810"/>
              <a:gd name="connsiteX46" fmla="*/ 10795 w 1463039"/>
              <a:gd name="connsiteY46" fmla="*/ 104023 h 1479810"/>
              <a:gd name="connsiteX47" fmla="*/ 3534 w 1463039"/>
              <a:gd name="connsiteY47" fmla="*/ 20936 h 1479810"/>
              <a:gd name="connsiteX48" fmla="*/ 3924 w 1463039"/>
              <a:gd name="connsiteY48" fmla="*/ 8444 h 1479810"/>
              <a:gd name="connsiteX49" fmla="*/ 72291 w 1463039"/>
              <a:gd name="connsiteY49" fmla="*/ 7146 h 1479810"/>
              <a:gd name="connsiteX50" fmla="*/ 231770 w 1463039"/>
              <a:gd name="connsiteY50" fmla="*/ 4001 h 1479810"/>
              <a:gd name="connsiteX51" fmla="*/ 364602 w 1463039"/>
              <a:gd name="connsiteY51" fmla="*/ 11882 h 1479810"/>
              <a:gd name="connsiteX52" fmla="*/ 768233 w 1463039"/>
              <a:gd name="connsiteY52" fmla="*/ 2061 h 1479810"/>
              <a:gd name="connsiteX53" fmla="*/ 866622 w 1463039"/>
              <a:gd name="connsiteY53" fmla="*/ 571 h 147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463039" h="1479810">
                <a:moveTo>
                  <a:pt x="866622" y="571"/>
                </a:moveTo>
                <a:cubicBezTo>
                  <a:pt x="899405" y="1673"/>
                  <a:pt x="932136" y="4374"/>
                  <a:pt x="964706" y="8669"/>
                </a:cubicBezTo>
                <a:cubicBezTo>
                  <a:pt x="1013529" y="15823"/>
                  <a:pt x="1062766" y="11397"/>
                  <a:pt x="1111825" y="8366"/>
                </a:cubicBezTo>
                <a:cubicBezTo>
                  <a:pt x="1171216" y="4668"/>
                  <a:pt x="1230547" y="2667"/>
                  <a:pt x="1290055" y="8730"/>
                </a:cubicBezTo>
                <a:cubicBezTo>
                  <a:pt x="1332384" y="13094"/>
                  <a:pt x="1374949" y="9033"/>
                  <a:pt x="1417397" y="6608"/>
                </a:cubicBezTo>
                <a:lnTo>
                  <a:pt x="1454473" y="5290"/>
                </a:lnTo>
                <a:lnTo>
                  <a:pt x="1449518" y="94305"/>
                </a:lnTo>
                <a:cubicBezTo>
                  <a:pt x="1449059" y="129134"/>
                  <a:pt x="1450325" y="163951"/>
                  <a:pt x="1454054" y="198723"/>
                </a:cubicBezTo>
                <a:cubicBezTo>
                  <a:pt x="1459999" y="262767"/>
                  <a:pt x="1460856" y="327062"/>
                  <a:pt x="1456615" y="391199"/>
                </a:cubicBezTo>
                <a:cubicBezTo>
                  <a:pt x="1453665" y="449151"/>
                  <a:pt x="1446428" y="507012"/>
                  <a:pt x="1452607" y="565102"/>
                </a:cubicBezTo>
                <a:cubicBezTo>
                  <a:pt x="1454722" y="585089"/>
                  <a:pt x="1459843" y="604710"/>
                  <a:pt x="1461012" y="624834"/>
                </a:cubicBezTo>
                <a:cubicBezTo>
                  <a:pt x="1466578" y="719110"/>
                  <a:pt x="1458229" y="813066"/>
                  <a:pt x="1451383" y="907022"/>
                </a:cubicBezTo>
                <a:cubicBezTo>
                  <a:pt x="1448878" y="941246"/>
                  <a:pt x="1445816" y="975470"/>
                  <a:pt x="1452663" y="1009694"/>
                </a:cubicBezTo>
                <a:cubicBezTo>
                  <a:pt x="1458090" y="1038574"/>
                  <a:pt x="1459209" y="1067889"/>
                  <a:pt x="1456002" y="1096988"/>
                </a:cubicBezTo>
                <a:cubicBezTo>
                  <a:pt x="1452796" y="1122760"/>
                  <a:pt x="1452034" y="1148693"/>
                  <a:pt x="1453720" y="1174562"/>
                </a:cubicBezTo>
                <a:cubicBezTo>
                  <a:pt x="1457199" y="1209699"/>
                  <a:pt x="1459899" y="1244847"/>
                  <a:pt x="1461722" y="1280018"/>
                </a:cubicBezTo>
                <a:lnTo>
                  <a:pt x="1463039" y="1330769"/>
                </a:lnTo>
                <a:lnTo>
                  <a:pt x="1463039" y="1433804"/>
                </a:lnTo>
                <a:lnTo>
                  <a:pt x="1458897" y="1471900"/>
                </a:lnTo>
                <a:lnTo>
                  <a:pt x="1458306" y="1476109"/>
                </a:lnTo>
                <a:lnTo>
                  <a:pt x="1456251" y="1476006"/>
                </a:lnTo>
                <a:cubicBezTo>
                  <a:pt x="1423775" y="1477710"/>
                  <a:pt x="1391236" y="1478252"/>
                  <a:pt x="1358699" y="1478795"/>
                </a:cubicBezTo>
                <a:lnTo>
                  <a:pt x="1337088" y="1479810"/>
                </a:lnTo>
                <a:lnTo>
                  <a:pt x="1199842" y="1479810"/>
                </a:lnTo>
                <a:lnTo>
                  <a:pt x="1178285" y="1478795"/>
                </a:lnTo>
                <a:cubicBezTo>
                  <a:pt x="1072671" y="1461942"/>
                  <a:pt x="965946" y="1459625"/>
                  <a:pt x="859950" y="1471898"/>
                </a:cubicBezTo>
                <a:lnTo>
                  <a:pt x="711774" y="1479810"/>
                </a:lnTo>
                <a:lnTo>
                  <a:pt x="637511" y="1479810"/>
                </a:lnTo>
                <a:lnTo>
                  <a:pt x="500700" y="1474455"/>
                </a:lnTo>
                <a:cubicBezTo>
                  <a:pt x="412071" y="1467172"/>
                  <a:pt x="323261" y="1461748"/>
                  <a:pt x="234328" y="1468257"/>
                </a:cubicBezTo>
                <a:cubicBezTo>
                  <a:pt x="217301" y="1469536"/>
                  <a:pt x="200486" y="1472964"/>
                  <a:pt x="183686" y="1476228"/>
                </a:cubicBezTo>
                <a:lnTo>
                  <a:pt x="157756" y="1479810"/>
                </a:lnTo>
                <a:lnTo>
                  <a:pt x="13214" y="1479810"/>
                </a:lnTo>
                <a:lnTo>
                  <a:pt x="15315" y="1462749"/>
                </a:lnTo>
                <a:cubicBezTo>
                  <a:pt x="16576" y="1445267"/>
                  <a:pt x="16192" y="1427772"/>
                  <a:pt x="11891" y="1410409"/>
                </a:cubicBezTo>
                <a:cubicBezTo>
                  <a:pt x="-1809" y="1355230"/>
                  <a:pt x="931" y="1300104"/>
                  <a:pt x="6411" y="1244508"/>
                </a:cubicBezTo>
                <a:cubicBezTo>
                  <a:pt x="10521" y="1203137"/>
                  <a:pt x="15069" y="1161296"/>
                  <a:pt x="6849" y="1119455"/>
                </a:cubicBezTo>
                <a:cubicBezTo>
                  <a:pt x="3315" y="1100041"/>
                  <a:pt x="3315" y="1080187"/>
                  <a:pt x="6849" y="1060773"/>
                </a:cubicBezTo>
                <a:cubicBezTo>
                  <a:pt x="11123" y="1034622"/>
                  <a:pt x="15178" y="1008733"/>
                  <a:pt x="9698" y="982321"/>
                </a:cubicBezTo>
                <a:cubicBezTo>
                  <a:pt x="7288" y="970815"/>
                  <a:pt x="5480" y="959204"/>
                  <a:pt x="4219" y="947592"/>
                </a:cubicBezTo>
                <a:cubicBezTo>
                  <a:pt x="1709" y="917948"/>
                  <a:pt x="2608" y="888136"/>
                  <a:pt x="6903" y="858680"/>
                </a:cubicBezTo>
                <a:cubicBezTo>
                  <a:pt x="11014" y="824475"/>
                  <a:pt x="4328" y="790061"/>
                  <a:pt x="9808" y="755960"/>
                </a:cubicBezTo>
                <a:cubicBezTo>
                  <a:pt x="13699" y="728497"/>
                  <a:pt x="13847" y="700667"/>
                  <a:pt x="10247" y="673166"/>
                </a:cubicBezTo>
                <a:cubicBezTo>
                  <a:pt x="3769" y="621179"/>
                  <a:pt x="4174" y="568621"/>
                  <a:pt x="11452" y="516733"/>
                </a:cubicBezTo>
                <a:cubicBezTo>
                  <a:pt x="15946" y="486450"/>
                  <a:pt x="18521" y="455279"/>
                  <a:pt x="10465" y="425571"/>
                </a:cubicBezTo>
                <a:cubicBezTo>
                  <a:pt x="-8495" y="355749"/>
                  <a:pt x="2575" y="285822"/>
                  <a:pt x="10465" y="216366"/>
                </a:cubicBezTo>
                <a:cubicBezTo>
                  <a:pt x="15261" y="179065"/>
                  <a:pt x="15370" y="141350"/>
                  <a:pt x="10795" y="104023"/>
                </a:cubicBezTo>
                <a:cubicBezTo>
                  <a:pt x="6734" y="76457"/>
                  <a:pt x="4312" y="48717"/>
                  <a:pt x="3534" y="20936"/>
                </a:cubicBezTo>
                <a:lnTo>
                  <a:pt x="3924" y="8444"/>
                </a:lnTo>
                <a:lnTo>
                  <a:pt x="72291" y="7146"/>
                </a:lnTo>
                <a:cubicBezTo>
                  <a:pt x="125549" y="5562"/>
                  <a:pt x="178727" y="3395"/>
                  <a:pt x="231770" y="4001"/>
                </a:cubicBezTo>
                <a:cubicBezTo>
                  <a:pt x="276048" y="4486"/>
                  <a:pt x="320207" y="13579"/>
                  <a:pt x="364602" y="11882"/>
                </a:cubicBezTo>
                <a:cubicBezTo>
                  <a:pt x="499146" y="6911"/>
                  <a:pt x="633749" y="8548"/>
                  <a:pt x="768233" y="2061"/>
                </a:cubicBezTo>
                <a:cubicBezTo>
                  <a:pt x="801007" y="-37"/>
                  <a:pt x="833840" y="-532"/>
                  <a:pt x="866622" y="571"/>
                </a:cubicBezTo>
                <a:close/>
              </a:path>
            </a:pathLst>
          </a:custGeom>
        </p:spPr>
        <p:txBody>
          <a:bodyPr wrap="square" anchor="ctr">
            <a:noAutofit/>
          </a:bodyPr>
          <a:lstStyle>
            <a:lvl1pPr algn="ctr">
              <a:buNone/>
              <a:defRPr sz="2000"/>
            </a:lvl1pPr>
          </a:lstStyle>
          <a:p>
            <a:r>
              <a:rPr lang="en-US" dirty="0"/>
              <a:t>Click icon to add picture</a:t>
            </a:r>
          </a:p>
        </p:txBody>
      </p:sp>
      <p:sp>
        <p:nvSpPr>
          <p:cNvPr id="30" name="Picture Placeholder 29">
            <a:extLst>
              <a:ext uri="{FF2B5EF4-FFF2-40B4-BE49-F238E27FC236}">
                <a16:creationId xmlns:a16="http://schemas.microsoft.com/office/drawing/2014/main" id="{163C3609-48D8-42DB-AD9E-61699A6F1318}"/>
              </a:ext>
            </a:extLst>
          </p:cNvPr>
          <p:cNvSpPr>
            <a:spLocks noGrp="1"/>
          </p:cNvSpPr>
          <p:nvPr>
            <p:ph type="pic" sz="quarter" idx="17"/>
          </p:nvPr>
        </p:nvSpPr>
        <p:spPr>
          <a:xfrm>
            <a:off x="10101259" y="3064916"/>
            <a:ext cx="1442437" cy="1477990"/>
          </a:xfrm>
          <a:custGeom>
            <a:avLst/>
            <a:gdLst>
              <a:gd name="connsiteX0" fmla="*/ 866623 w 1442437"/>
              <a:gd name="connsiteY0" fmla="*/ 571 h 1477990"/>
              <a:gd name="connsiteX1" fmla="*/ 964707 w 1442437"/>
              <a:gd name="connsiteY1" fmla="*/ 8669 h 1477990"/>
              <a:gd name="connsiteX2" fmla="*/ 1111826 w 1442437"/>
              <a:gd name="connsiteY2" fmla="*/ 8366 h 1477990"/>
              <a:gd name="connsiteX3" fmla="*/ 1290056 w 1442437"/>
              <a:gd name="connsiteY3" fmla="*/ 8730 h 1477990"/>
              <a:gd name="connsiteX4" fmla="*/ 1417398 w 1442437"/>
              <a:gd name="connsiteY4" fmla="*/ 6608 h 1477990"/>
              <a:gd name="connsiteX5" fmla="*/ 1442437 w 1442437"/>
              <a:gd name="connsiteY5" fmla="*/ 5718 h 1477990"/>
              <a:gd name="connsiteX6" fmla="*/ 1442437 w 1442437"/>
              <a:gd name="connsiteY6" fmla="*/ 1476401 h 1477990"/>
              <a:gd name="connsiteX7" fmla="*/ 1386857 w 1442437"/>
              <a:gd name="connsiteY7" fmla="*/ 1477990 h 1477990"/>
              <a:gd name="connsiteX8" fmla="*/ 1169378 w 1442437"/>
              <a:gd name="connsiteY8" fmla="*/ 1477990 h 1477990"/>
              <a:gd name="connsiteX9" fmla="*/ 1019262 w 1442437"/>
              <a:gd name="connsiteY9" fmla="*/ 1464424 h 1477990"/>
              <a:gd name="connsiteX10" fmla="*/ 859951 w 1442437"/>
              <a:gd name="connsiteY10" fmla="*/ 1471898 h 1477990"/>
              <a:gd name="connsiteX11" fmla="*/ 745859 w 1442437"/>
              <a:gd name="connsiteY11" fmla="*/ 1477990 h 1477990"/>
              <a:gd name="connsiteX12" fmla="*/ 591014 w 1442437"/>
              <a:gd name="connsiteY12" fmla="*/ 1477990 h 1477990"/>
              <a:gd name="connsiteX13" fmla="*/ 500701 w 1442437"/>
              <a:gd name="connsiteY13" fmla="*/ 1474455 h 1477990"/>
              <a:gd name="connsiteX14" fmla="*/ 234329 w 1442437"/>
              <a:gd name="connsiteY14" fmla="*/ 1468257 h 1477990"/>
              <a:gd name="connsiteX15" fmla="*/ 183687 w 1442437"/>
              <a:gd name="connsiteY15" fmla="*/ 1476228 h 1477990"/>
              <a:gd name="connsiteX16" fmla="*/ 170933 w 1442437"/>
              <a:gd name="connsiteY16" fmla="*/ 1477990 h 1477990"/>
              <a:gd name="connsiteX17" fmla="*/ 13439 w 1442437"/>
              <a:gd name="connsiteY17" fmla="*/ 1477990 h 1477990"/>
              <a:gd name="connsiteX18" fmla="*/ 15316 w 1442437"/>
              <a:gd name="connsiteY18" fmla="*/ 1462749 h 1477990"/>
              <a:gd name="connsiteX19" fmla="*/ 11892 w 1442437"/>
              <a:gd name="connsiteY19" fmla="*/ 1410409 h 1477990"/>
              <a:gd name="connsiteX20" fmla="*/ 6412 w 1442437"/>
              <a:gd name="connsiteY20" fmla="*/ 1244508 h 1477990"/>
              <a:gd name="connsiteX21" fmla="*/ 6850 w 1442437"/>
              <a:gd name="connsiteY21" fmla="*/ 1119455 h 1477990"/>
              <a:gd name="connsiteX22" fmla="*/ 6850 w 1442437"/>
              <a:gd name="connsiteY22" fmla="*/ 1060773 h 1477990"/>
              <a:gd name="connsiteX23" fmla="*/ 9699 w 1442437"/>
              <a:gd name="connsiteY23" fmla="*/ 982321 h 1477990"/>
              <a:gd name="connsiteX24" fmla="*/ 4220 w 1442437"/>
              <a:gd name="connsiteY24" fmla="*/ 947592 h 1477990"/>
              <a:gd name="connsiteX25" fmla="*/ 6904 w 1442437"/>
              <a:gd name="connsiteY25" fmla="*/ 858680 h 1477990"/>
              <a:gd name="connsiteX26" fmla="*/ 9809 w 1442437"/>
              <a:gd name="connsiteY26" fmla="*/ 755960 h 1477990"/>
              <a:gd name="connsiteX27" fmla="*/ 10248 w 1442437"/>
              <a:gd name="connsiteY27" fmla="*/ 673166 h 1477990"/>
              <a:gd name="connsiteX28" fmla="*/ 11453 w 1442437"/>
              <a:gd name="connsiteY28" fmla="*/ 516733 h 1477990"/>
              <a:gd name="connsiteX29" fmla="*/ 10466 w 1442437"/>
              <a:gd name="connsiteY29" fmla="*/ 425571 h 1477990"/>
              <a:gd name="connsiteX30" fmla="*/ 10466 w 1442437"/>
              <a:gd name="connsiteY30" fmla="*/ 216366 h 1477990"/>
              <a:gd name="connsiteX31" fmla="*/ 10796 w 1442437"/>
              <a:gd name="connsiteY31" fmla="*/ 104023 h 1477990"/>
              <a:gd name="connsiteX32" fmla="*/ 3535 w 1442437"/>
              <a:gd name="connsiteY32" fmla="*/ 20936 h 1477990"/>
              <a:gd name="connsiteX33" fmla="*/ 3925 w 1442437"/>
              <a:gd name="connsiteY33" fmla="*/ 8444 h 1477990"/>
              <a:gd name="connsiteX34" fmla="*/ 72292 w 1442437"/>
              <a:gd name="connsiteY34" fmla="*/ 7146 h 1477990"/>
              <a:gd name="connsiteX35" fmla="*/ 231771 w 1442437"/>
              <a:gd name="connsiteY35" fmla="*/ 4001 h 1477990"/>
              <a:gd name="connsiteX36" fmla="*/ 364603 w 1442437"/>
              <a:gd name="connsiteY36" fmla="*/ 11882 h 1477990"/>
              <a:gd name="connsiteX37" fmla="*/ 768234 w 1442437"/>
              <a:gd name="connsiteY37" fmla="*/ 2061 h 1477990"/>
              <a:gd name="connsiteX38" fmla="*/ 866623 w 1442437"/>
              <a:gd name="connsiteY38" fmla="*/ 571 h 147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42437" h="1477990">
                <a:moveTo>
                  <a:pt x="866623" y="571"/>
                </a:moveTo>
                <a:cubicBezTo>
                  <a:pt x="899406" y="1673"/>
                  <a:pt x="932137" y="4374"/>
                  <a:pt x="964707" y="8669"/>
                </a:cubicBezTo>
                <a:cubicBezTo>
                  <a:pt x="1013530" y="15823"/>
                  <a:pt x="1062767" y="11397"/>
                  <a:pt x="1111826" y="8366"/>
                </a:cubicBezTo>
                <a:cubicBezTo>
                  <a:pt x="1171217" y="4668"/>
                  <a:pt x="1230548" y="2667"/>
                  <a:pt x="1290056" y="8730"/>
                </a:cubicBezTo>
                <a:cubicBezTo>
                  <a:pt x="1332385" y="13094"/>
                  <a:pt x="1374950" y="9033"/>
                  <a:pt x="1417398" y="6608"/>
                </a:cubicBezTo>
                <a:lnTo>
                  <a:pt x="1442437" y="5718"/>
                </a:lnTo>
                <a:lnTo>
                  <a:pt x="1442437" y="1476401"/>
                </a:lnTo>
                <a:lnTo>
                  <a:pt x="1386857" y="1477990"/>
                </a:lnTo>
                <a:lnTo>
                  <a:pt x="1169378" y="1477990"/>
                </a:lnTo>
                <a:lnTo>
                  <a:pt x="1019262" y="1464424"/>
                </a:lnTo>
                <a:cubicBezTo>
                  <a:pt x="966129" y="1463273"/>
                  <a:pt x="912949" y="1465762"/>
                  <a:pt x="859951" y="1471898"/>
                </a:cubicBezTo>
                <a:lnTo>
                  <a:pt x="745859" y="1477990"/>
                </a:lnTo>
                <a:lnTo>
                  <a:pt x="591014" y="1477990"/>
                </a:lnTo>
                <a:lnTo>
                  <a:pt x="500701" y="1474455"/>
                </a:lnTo>
                <a:cubicBezTo>
                  <a:pt x="412072" y="1467172"/>
                  <a:pt x="323262" y="1461748"/>
                  <a:pt x="234329" y="1468257"/>
                </a:cubicBezTo>
                <a:cubicBezTo>
                  <a:pt x="217302" y="1469536"/>
                  <a:pt x="200487" y="1472964"/>
                  <a:pt x="183687" y="1476228"/>
                </a:cubicBezTo>
                <a:lnTo>
                  <a:pt x="170933" y="1477990"/>
                </a:lnTo>
                <a:lnTo>
                  <a:pt x="13439" y="1477990"/>
                </a:lnTo>
                <a:lnTo>
                  <a:pt x="15316" y="1462749"/>
                </a:lnTo>
                <a:cubicBezTo>
                  <a:pt x="16577" y="1445267"/>
                  <a:pt x="16193" y="1427772"/>
                  <a:pt x="11892" y="1410409"/>
                </a:cubicBezTo>
                <a:cubicBezTo>
                  <a:pt x="-1808" y="1355230"/>
                  <a:pt x="932" y="1300104"/>
                  <a:pt x="6412" y="1244508"/>
                </a:cubicBezTo>
                <a:cubicBezTo>
                  <a:pt x="10522" y="1203137"/>
                  <a:pt x="15070" y="1161296"/>
                  <a:pt x="6850" y="1119455"/>
                </a:cubicBezTo>
                <a:cubicBezTo>
                  <a:pt x="3316" y="1100041"/>
                  <a:pt x="3316" y="1080187"/>
                  <a:pt x="6850" y="1060773"/>
                </a:cubicBezTo>
                <a:cubicBezTo>
                  <a:pt x="11124" y="1034622"/>
                  <a:pt x="15179" y="1008733"/>
                  <a:pt x="9699" y="982321"/>
                </a:cubicBezTo>
                <a:cubicBezTo>
                  <a:pt x="7289" y="970815"/>
                  <a:pt x="5481" y="959204"/>
                  <a:pt x="4220" y="947592"/>
                </a:cubicBezTo>
                <a:cubicBezTo>
                  <a:pt x="1710" y="917948"/>
                  <a:pt x="2609" y="888136"/>
                  <a:pt x="6904" y="858680"/>
                </a:cubicBezTo>
                <a:cubicBezTo>
                  <a:pt x="11015" y="824475"/>
                  <a:pt x="4329" y="790061"/>
                  <a:pt x="9809" y="755960"/>
                </a:cubicBezTo>
                <a:cubicBezTo>
                  <a:pt x="13700" y="728497"/>
                  <a:pt x="13848" y="700667"/>
                  <a:pt x="10248" y="673166"/>
                </a:cubicBezTo>
                <a:cubicBezTo>
                  <a:pt x="3770" y="621179"/>
                  <a:pt x="4175" y="568621"/>
                  <a:pt x="11453" y="516733"/>
                </a:cubicBezTo>
                <a:cubicBezTo>
                  <a:pt x="15947" y="486450"/>
                  <a:pt x="18522" y="455279"/>
                  <a:pt x="10466" y="425571"/>
                </a:cubicBezTo>
                <a:cubicBezTo>
                  <a:pt x="-8494" y="355749"/>
                  <a:pt x="2576" y="285822"/>
                  <a:pt x="10466" y="216366"/>
                </a:cubicBezTo>
                <a:cubicBezTo>
                  <a:pt x="15262" y="179065"/>
                  <a:pt x="15371" y="141350"/>
                  <a:pt x="10796" y="104023"/>
                </a:cubicBezTo>
                <a:cubicBezTo>
                  <a:pt x="6735" y="76457"/>
                  <a:pt x="4313" y="48717"/>
                  <a:pt x="3535" y="20936"/>
                </a:cubicBezTo>
                <a:lnTo>
                  <a:pt x="3925" y="8444"/>
                </a:lnTo>
                <a:lnTo>
                  <a:pt x="72292" y="7146"/>
                </a:lnTo>
                <a:cubicBezTo>
                  <a:pt x="125550" y="5562"/>
                  <a:pt x="178728" y="3395"/>
                  <a:pt x="231771" y="4001"/>
                </a:cubicBezTo>
                <a:cubicBezTo>
                  <a:pt x="276049" y="4486"/>
                  <a:pt x="320208" y="13579"/>
                  <a:pt x="364603" y="11882"/>
                </a:cubicBezTo>
                <a:cubicBezTo>
                  <a:pt x="499147" y="6911"/>
                  <a:pt x="633750" y="8548"/>
                  <a:pt x="768234" y="2061"/>
                </a:cubicBezTo>
                <a:cubicBezTo>
                  <a:pt x="801008" y="-37"/>
                  <a:pt x="833841" y="-532"/>
                  <a:pt x="866623" y="571"/>
                </a:cubicBezTo>
                <a:close/>
              </a:path>
            </a:pathLst>
          </a:custGeom>
        </p:spPr>
        <p:txBody>
          <a:bodyPr wrap="square" anchor="ctr">
            <a:noAutofit/>
          </a:bodyPr>
          <a:lstStyle>
            <a:lvl1pPr algn="ctr">
              <a:buNone/>
              <a:defRPr sz="2000"/>
            </a:lvl1pPr>
          </a:lstStyle>
          <a:p>
            <a:r>
              <a:rPr lang="en-US" dirty="0"/>
              <a:t>Click icon to add picture</a:t>
            </a:r>
          </a:p>
        </p:txBody>
      </p:sp>
      <p:sp>
        <p:nvSpPr>
          <p:cNvPr id="28" name="Picture Placeholder 27">
            <a:extLst>
              <a:ext uri="{FF2B5EF4-FFF2-40B4-BE49-F238E27FC236}">
                <a16:creationId xmlns:a16="http://schemas.microsoft.com/office/drawing/2014/main" id="{2B03F1E7-A2BE-4059-85FC-6546945FA3FB}"/>
              </a:ext>
            </a:extLst>
          </p:cNvPr>
          <p:cNvSpPr>
            <a:spLocks noGrp="1"/>
          </p:cNvSpPr>
          <p:nvPr>
            <p:ph type="pic" sz="quarter" idx="15"/>
          </p:nvPr>
        </p:nvSpPr>
        <p:spPr>
          <a:xfrm>
            <a:off x="5370488" y="3064916"/>
            <a:ext cx="1455507" cy="1477990"/>
          </a:xfrm>
          <a:custGeom>
            <a:avLst/>
            <a:gdLst>
              <a:gd name="connsiteX0" fmla="*/ 100458 w 1455507"/>
              <a:gd name="connsiteY0" fmla="*/ 0 h 1477990"/>
              <a:gd name="connsiteX1" fmla="*/ 258284 w 1455507"/>
              <a:gd name="connsiteY1" fmla="*/ 0 h 1477990"/>
              <a:gd name="connsiteX2" fmla="*/ 290610 w 1455507"/>
              <a:gd name="connsiteY2" fmla="*/ 2318 h 1477990"/>
              <a:gd name="connsiteX3" fmla="*/ 357070 w 1455507"/>
              <a:gd name="connsiteY3" fmla="*/ 5440 h 1477990"/>
              <a:gd name="connsiteX4" fmla="*/ 558908 w 1455507"/>
              <a:gd name="connsiteY4" fmla="*/ 1098 h 1477990"/>
              <a:gd name="connsiteX5" fmla="*/ 599348 w 1455507"/>
              <a:gd name="connsiteY5" fmla="*/ 0 h 1477990"/>
              <a:gd name="connsiteX6" fmla="*/ 930201 w 1455507"/>
              <a:gd name="connsiteY6" fmla="*/ 0 h 1477990"/>
              <a:gd name="connsiteX7" fmla="*/ 957174 w 1455507"/>
              <a:gd name="connsiteY7" fmla="*/ 2227 h 1477990"/>
              <a:gd name="connsiteX8" fmla="*/ 1104293 w 1455507"/>
              <a:gd name="connsiteY8" fmla="*/ 1924 h 1477990"/>
              <a:gd name="connsiteX9" fmla="*/ 1153561 w 1455507"/>
              <a:gd name="connsiteY9" fmla="*/ 0 h 1477990"/>
              <a:gd name="connsiteX10" fmla="*/ 1229432 w 1455507"/>
              <a:gd name="connsiteY10" fmla="*/ 0 h 1477990"/>
              <a:gd name="connsiteX11" fmla="*/ 1282523 w 1455507"/>
              <a:gd name="connsiteY11" fmla="*/ 2288 h 1477990"/>
              <a:gd name="connsiteX12" fmla="*/ 1409865 w 1455507"/>
              <a:gd name="connsiteY12" fmla="*/ 166 h 1477990"/>
              <a:gd name="connsiteX13" fmla="*/ 1414535 w 1455507"/>
              <a:gd name="connsiteY13" fmla="*/ 0 h 1477990"/>
              <a:gd name="connsiteX14" fmla="*/ 1446877 w 1455507"/>
              <a:gd name="connsiteY14" fmla="*/ 0 h 1477990"/>
              <a:gd name="connsiteX15" fmla="*/ 1441986 w 1455507"/>
              <a:gd name="connsiteY15" fmla="*/ 87863 h 1477990"/>
              <a:gd name="connsiteX16" fmla="*/ 1446522 w 1455507"/>
              <a:gd name="connsiteY16" fmla="*/ 192281 h 1477990"/>
              <a:gd name="connsiteX17" fmla="*/ 1449083 w 1455507"/>
              <a:gd name="connsiteY17" fmla="*/ 384757 h 1477990"/>
              <a:gd name="connsiteX18" fmla="*/ 1445075 w 1455507"/>
              <a:gd name="connsiteY18" fmla="*/ 558660 h 1477990"/>
              <a:gd name="connsiteX19" fmla="*/ 1453480 w 1455507"/>
              <a:gd name="connsiteY19" fmla="*/ 618392 h 1477990"/>
              <a:gd name="connsiteX20" fmla="*/ 1443851 w 1455507"/>
              <a:gd name="connsiteY20" fmla="*/ 900580 h 1477990"/>
              <a:gd name="connsiteX21" fmla="*/ 1445131 w 1455507"/>
              <a:gd name="connsiteY21" fmla="*/ 1003252 h 1477990"/>
              <a:gd name="connsiteX22" fmla="*/ 1448470 w 1455507"/>
              <a:gd name="connsiteY22" fmla="*/ 1090546 h 1477990"/>
              <a:gd name="connsiteX23" fmla="*/ 1446188 w 1455507"/>
              <a:gd name="connsiteY23" fmla="*/ 1168120 h 1477990"/>
              <a:gd name="connsiteX24" fmla="*/ 1454190 w 1455507"/>
              <a:gd name="connsiteY24" fmla="*/ 1273576 h 1477990"/>
              <a:gd name="connsiteX25" fmla="*/ 1455507 w 1455507"/>
              <a:gd name="connsiteY25" fmla="*/ 1324327 h 1477990"/>
              <a:gd name="connsiteX26" fmla="*/ 1455507 w 1455507"/>
              <a:gd name="connsiteY26" fmla="*/ 1427362 h 1477990"/>
              <a:gd name="connsiteX27" fmla="*/ 1451365 w 1455507"/>
              <a:gd name="connsiteY27" fmla="*/ 1465458 h 1477990"/>
              <a:gd name="connsiteX28" fmla="*/ 1450774 w 1455507"/>
              <a:gd name="connsiteY28" fmla="*/ 1469667 h 1477990"/>
              <a:gd name="connsiteX29" fmla="*/ 1448719 w 1455507"/>
              <a:gd name="connsiteY29" fmla="*/ 1469564 h 1477990"/>
              <a:gd name="connsiteX30" fmla="*/ 1351167 w 1455507"/>
              <a:gd name="connsiteY30" fmla="*/ 1472353 h 1477990"/>
              <a:gd name="connsiteX31" fmla="*/ 1170753 w 1455507"/>
              <a:gd name="connsiteY31" fmla="*/ 1472353 h 1477990"/>
              <a:gd name="connsiteX32" fmla="*/ 852418 w 1455507"/>
              <a:gd name="connsiteY32" fmla="*/ 1465456 h 1477990"/>
              <a:gd name="connsiteX33" fmla="*/ 493168 w 1455507"/>
              <a:gd name="connsiteY33" fmla="*/ 1468013 h 1477990"/>
              <a:gd name="connsiteX34" fmla="*/ 226796 w 1455507"/>
              <a:gd name="connsiteY34" fmla="*/ 1461815 h 1477990"/>
              <a:gd name="connsiteX35" fmla="*/ 125602 w 1455507"/>
              <a:gd name="connsiteY35" fmla="*/ 1476769 h 1477990"/>
              <a:gd name="connsiteX36" fmla="*/ 5112 w 1455507"/>
              <a:gd name="connsiteY36" fmla="*/ 1477990 h 1477990"/>
              <a:gd name="connsiteX37" fmla="*/ 7783 w 1455507"/>
              <a:gd name="connsiteY37" fmla="*/ 1456307 h 1477990"/>
              <a:gd name="connsiteX38" fmla="*/ 4359 w 1455507"/>
              <a:gd name="connsiteY38" fmla="*/ 1403967 h 1477990"/>
              <a:gd name="connsiteX39" fmla="*/ 295 w 1455507"/>
              <a:gd name="connsiteY39" fmla="*/ 1370091 h 1477990"/>
              <a:gd name="connsiteX40" fmla="*/ 295 w 1455507"/>
              <a:gd name="connsiteY40" fmla="*/ 1219835 h 1477990"/>
              <a:gd name="connsiteX41" fmla="*/ 3722 w 1455507"/>
              <a:gd name="connsiteY41" fmla="*/ 1175716 h 1477990"/>
              <a:gd name="connsiteX42" fmla="*/ 295 w 1455507"/>
              <a:gd name="connsiteY42" fmla="*/ 1126935 h 1477990"/>
              <a:gd name="connsiteX43" fmla="*/ 295 w 1455507"/>
              <a:gd name="connsiteY43" fmla="*/ 1046801 h 1477990"/>
              <a:gd name="connsiteX44" fmla="*/ 4400 w 1455507"/>
              <a:gd name="connsiteY44" fmla="*/ 1015203 h 1477990"/>
              <a:gd name="connsiteX45" fmla="*/ 2166 w 1455507"/>
              <a:gd name="connsiteY45" fmla="*/ 975879 h 1477990"/>
              <a:gd name="connsiteX46" fmla="*/ 295 w 1455507"/>
              <a:gd name="connsiteY46" fmla="*/ 964020 h 1477990"/>
              <a:gd name="connsiteX47" fmla="*/ 295 w 1455507"/>
              <a:gd name="connsiteY47" fmla="*/ 801667 h 1477990"/>
              <a:gd name="connsiteX48" fmla="*/ 310 w 1455507"/>
              <a:gd name="connsiteY48" fmla="*/ 800839 h 1477990"/>
              <a:gd name="connsiteX49" fmla="*/ 2276 w 1455507"/>
              <a:gd name="connsiteY49" fmla="*/ 749518 h 1477990"/>
              <a:gd name="connsiteX50" fmla="*/ 2715 w 1455507"/>
              <a:gd name="connsiteY50" fmla="*/ 666724 h 1477990"/>
              <a:gd name="connsiteX51" fmla="*/ 295 w 1455507"/>
              <a:gd name="connsiteY51" fmla="*/ 625158 h 1477990"/>
              <a:gd name="connsiteX52" fmla="*/ 295 w 1455507"/>
              <a:gd name="connsiteY52" fmla="*/ 559484 h 1477990"/>
              <a:gd name="connsiteX53" fmla="*/ 3920 w 1455507"/>
              <a:gd name="connsiteY53" fmla="*/ 510291 h 1477990"/>
              <a:gd name="connsiteX54" fmla="*/ 2933 w 1455507"/>
              <a:gd name="connsiteY54" fmla="*/ 419129 h 1477990"/>
              <a:gd name="connsiteX55" fmla="*/ 295 w 1455507"/>
              <a:gd name="connsiteY55" fmla="*/ 403959 h 1477990"/>
              <a:gd name="connsiteX56" fmla="*/ 295 w 1455507"/>
              <a:gd name="connsiteY56" fmla="*/ 237294 h 1477990"/>
              <a:gd name="connsiteX57" fmla="*/ 2933 w 1455507"/>
              <a:gd name="connsiteY57" fmla="*/ 209924 h 1477990"/>
              <a:gd name="connsiteX58" fmla="*/ 3263 w 1455507"/>
              <a:gd name="connsiteY58" fmla="*/ 97581 h 1477990"/>
              <a:gd name="connsiteX59" fmla="*/ 295 w 1455507"/>
              <a:gd name="connsiteY59" fmla="*/ 63619 h 1477990"/>
              <a:gd name="connsiteX60" fmla="*/ 295 w 1455507"/>
              <a:gd name="connsiteY60" fmla="*/ 1928 h 1477990"/>
              <a:gd name="connsiteX61" fmla="*/ 64759 w 1455507"/>
              <a:gd name="connsiteY61" fmla="*/ 704 h 147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455507" h="1477990">
                <a:moveTo>
                  <a:pt x="100458" y="0"/>
                </a:moveTo>
                <a:lnTo>
                  <a:pt x="258284" y="0"/>
                </a:lnTo>
                <a:lnTo>
                  <a:pt x="290610" y="2318"/>
                </a:lnTo>
                <a:cubicBezTo>
                  <a:pt x="312734" y="4440"/>
                  <a:pt x="334873" y="6289"/>
                  <a:pt x="357070" y="5440"/>
                </a:cubicBezTo>
                <a:cubicBezTo>
                  <a:pt x="424342" y="2955"/>
                  <a:pt x="491629" y="2121"/>
                  <a:pt x="558908" y="1098"/>
                </a:cubicBezTo>
                <a:lnTo>
                  <a:pt x="599348" y="0"/>
                </a:lnTo>
                <a:lnTo>
                  <a:pt x="930201" y="0"/>
                </a:lnTo>
                <a:lnTo>
                  <a:pt x="957174" y="2227"/>
                </a:lnTo>
                <a:cubicBezTo>
                  <a:pt x="1005997" y="9381"/>
                  <a:pt x="1055234" y="4955"/>
                  <a:pt x="1104293" y="1924"/>
                </a:cubicBezTo>
                <a:lnTo>
                  <a:pt x="1153561" y="0"/>
                </a:lnTo>
                <a:lnTo>
                  <a:pt x="1229432" y="0"/>
                </a:lnTo>
                <a:lnTo>
                  <a:pt x="1282523" y="2288"/>
                </a:lnTo>
                <a:cubicBezTo>
                  <a:pt x="1324852" y="6652"/>
                  <a:pt x="1367417" y="2591"/>
                  <a:pt x="1409865" y="166"/>
                </a:cubicBezTo>
                <a:lnTo>
                  <a:pt x="1414535" y="0"/>
                </a:lnTo>
                <a:lnTo>
                  <a:pt x="1446877" y="0"/>
                </a:lnTo>
                <a:lnTo>
                  <a:pt x="1441986" y="87863"/>
                </a:lnTo>
                <a:cubicBezTo>
                  <a:pt x="1441527" y="122692"/>
                  <a:pt x="1442793" y="157509"/>
                  <a:pt x="1446522" y="192281"/>
                </a:cubicBezTo>
                <a:cubicBezTo>
                  <a:pt x="1452467" y="256325"/>
                  <a:pt x="1453324" y="320620"/>
                  <a:pt x="1449083" y="384757"/>
                </a:cubicBezTo>
                <a:cubicBezTo>
                  <a:pt x="1446133" y="442709"/>
                  <a:pt x="1438896" y="500570"/>
                  <a:pt x="1445075" y="558660"/>
                </a:cubicBezTo>
                <a:cubicBezTo>
                  <a:pt x="1447190" y="578647"/>
                  <a:pt x="1452311" y="598268"/>
                  <a:pt x="1453480" y="618392"/>
                </a:cubicBezTo>
                <a:cubicBezTo>
                  <a:pt x="1459046" y="712668"/>
                  <a:pt x="1450697" y="806624"/>
                  <a:pt x="1443851" y="900580"/>
                </a:cubicBezTo>
                <a:cubicBezTo>
                  <a:pt x="1441346" y="934804"/>
                  <a:pt x="1438284" y="969028"/>
                  <a:pt x="1445131" y="1003252"/>
                </a:cubicBezTo>
                <a:cubicBezTo>
                  <a:pt x="1450558" y="1032132"/>
                  <a:pt x="1451677" y="1061447"/>
                  <a:pt x="1448470" y="1090546"/>
                </a:cubicBezTo>
                <a:cubicBezTo>
                  <a:pt x="1445264" y="1116318"/>
                  <a:pt x="1444502" y="1142251"/>
                  <a:pt x="1446188" y="1168120"/>
                </a:cubicBezTo>
                <a:cubicBezTo>
                  <a:pt x="1449667" y="1203257"/>
                  <a:pt x="1452367" y="1238405"/>
                  <a:pt x="1454190" y="1273576"/>
                </a:cubicBezTo>
                <a:lnTo>
                  <a:pt x="1455507" y="1324327"/>
                </a:lnTo>
                <a:lnTo>
                  <a:pt x="1455507" y="1427362"/>
                </a:lnTo>
                <a:lnTo>
                  <a:pt x="1451365" y="1465458"/>
                </a:lnTo>
                <a:lnTo>
                  <a:pt x="1450774" y="1469667"/>
                </a:lnTo>
                <a:lnTo>
                  <a:pt x="1448719" y="1469564"/>
                </a:lnTo>
                <a:cubicBezTo>
                  <a:pt x="1416243" y="1471268"/>
                  <a:pt x="1383704" y="1471810"/>
                  <a:pt x="1351167" y="1472353"/>
                </a:cubicBezTo>
                <a:cubicBezTo>
                  <a:pt x="1291009" y="1473360"/>
                  <a:pt x="1230608" y="1482658"/>
                  <a:pt x="1170753" y="1472353"/>
                </a:cubicBezTo>
                <a:cubicBezTo>
                  <a:pt x="1065139" y="1455500"/>
                  <a:pt x="958414" y="1453183"/>
                  <a:pt x="852418" y="1465456"/>
                </a:cubicBezTo>
                <a:cubicBezTo>
                  <a:pt x="732873" y="1477389"/>
                  <a:pt x="612811" y="1478242"/>
                  <a:pt x="493168" y="1468013"/>
                </a:cubicBezTo>
                <a:cubicBezTo>
                  <a:pt x="404539" y="1460730"/>
                  <a:pt x="315729" y="1455306"/>
                  <a:pt x="226796" y="1461815"/>
                </a:cubicBezTo>
                <a:cubicBezTo>
                  <a:pt x="192742" y="1464372"/>
                  <a:pt x="159536" y="1475530"/>
                  <a:pt x="125602" y="1476769"/>
                </a:cubicBezTo>
                <a:lnTo>
                  <a:pt x="5112" y="1477990"/>
                </a:lnTo>
                <a:lnTo>
                  <a:pt x="7783" y="1456307"/>
                </a:lnTo>
                <a:cubicBezTo>
                  <a:pt x="9044" y="1438825"/>
                  <a:pt x="8660" y="1421330"/>
                  <a:pt x="4359" y="1403967"/>
                </a:cubicBezTo>
                <a:lnTo>
                  <a:pt x="295" y="1370091"/>
                </a:lnTo>
                <a:lnTo>
                  <a:pt x="295" y="1219835"/>
                </a:lnTo>
                <a:lnTo>
                  <a:pt x="3722" y="1175716"/>
                </a:lnTo>
                <a:lnTo>
                  <a:pt x="295" y="1126935"/>
                </a:lnTo>
                <a:lnTo>
                  <a:pt x="295" y="1046801"/>
                </a:lnTo>
                <a:lnTo>
                  <a:pt x="4400" y="1015203"/>
                </a:lnTo>
                <a:cubicBezTo>
                  <a:pt x="5263" y="1002160"/>
                  <a:pt x="4906" y="989085"/>
                  <a:pt x="2166" y="975879"/>
                </a:cubicBezTo>
                <a:lnTo>
                  <a:pt x="295" y="964020"/>
                </a:lnTo>
                <a:lnTo>
                  <a:pt x="295" y="801667"/>
                </a:lnTo>
                <a:lnTo>
                  <a:pt x="310" y="800839"/>
                </a:lnTo>
                <a:cubicBezTo>
                  <a:pt x="-163" y="783697"/>
                  <a:pt x="-464" y="766569"/>
                  <a:pt x="2276" y="749518"/>
                </a:cubicBezTo>
                <a:cubicBezTo>
                  <a:pt x="6167" y="722055"/>
                  <a:pt x="6315" y="694225"/>
                  <a:pt x="2715" y="666724"/>
                </a:cubicBezTo>
                <a:lnTo>
                  <a:pt x="295" y="625158"/>
                </a:lnTo>
                <a:lnTo>
                  <a:pt x="295" y="559484"/>
                </a:lnTo>
                <a:lnTo>
                  <a:pt x="3920" y="510291"/>
                </a:lnTo>
                <a:cubicBezTo>
                  <a:pt x="8414" y="480008"/>
                  <a:pt x="10989" y="448837"/>
                  <a:pt x="2933" y="419129"/>
                </a:cubicBezTo>
                <a:lnTo>
                  <a:pt x="295" y="403959"/>
                </a:lnTo>
                <a:lnTo>
                  <a:pt x="295" y="237294"/>
                </a:lnTo>
                <a:lnTo>
                  <a:pt x="2933" y="209924"/>
                </a:lnTo>
                <a:cubicBezTo>
                  <a:pt x="7729" y="172623"/>
                  <a:pt x="7838" y="134908"/>
                  <a:pt x="3263" y="97581"/>
                </a:cubicBezTo>
                <a:lnTo>
                  <a:pt x="295" y="63619"/>
                </a:lnTo>
                <a:lnTo>
                  <a:pt x="295" y="1928"/>
                </a:lnTo>
                <a:lnTo>
                  <a:pt x="64759" y="704"/>
                </a:lnTo>
                <a:close/>
              </a:path>
            </a:pathLst>
          </a:custGeom>
        </p:spPr>
        <p:txBody>
          <a:bodyPr wrap="square" anchor="ctr">
            <a:noAutofit/>
          </a:bodyPr>
          <a:lstStyle>
            <a:lvl1pPr algn="ctr">
              <a:buNone/>
              <a:defRPr sz="2000"/>
            </a:lvl1pPr>
          </a:lstStyle>
          <a:p>
            <a:r>
              <a:rPr lang="en-US" dirty="0"/>
              <a:t>Click icon to add picture</a:t>
            </a:r>
          </a:p>
        </p:txBody>
      </p:sp>
      <p:sp>
        <p:nvSpPr>
          <p:cNvPr id="27" name="Picture Placeholder 26">
            <a:extLst>
              <a:ext uri="{FF2B5EF4-FFF2-40B4-BE49-F238E27FC236}">
                <a16:creationId xmlns:a16="http://schemas.microsoft.com/office/drawing/2014/main" id="{C62C212D-2434-4610-A983-7FC587B517B4}"/>
              </a:ext>
            </a:extLst>
          </p:cNvPr>
          <p:cNvSpPr>
            <a:spLocks noGrp="1"/>
          </p:cNvSpPr>
          <p:nvPr>
            <p:ph type="pic" sz="quarter" idx="14"/>
          </p:nvPr>
        </p:nvSpPr>
        <p:spPr>
          <a:xfrm>
            <a:off x="3009627" y="3064916"/>
            <a:ext cx="1447216" cy="1477990"/>
          </a:xfrm>
          <a:custGeom>
            <a:avLst/>
            <a:gdLst>
              <a:gd name="connsiteX0" fmla="*/ 107991 w 1447216"/>
              <a:gd name="connsiteY0" fmla="*/ 0 h 1477990"/>
              <a:gd name="connsiteX1" fmla="*/ 265817 w 1447216"/>
              <a:gd name="connsiteY1" fmla="*/ 0 h 1477990"/>
              <a:gd name="connsiteX2" fmla="*/ 298143 w 1447216"/>
              <a:gd name="connsiteY2" fmla="*/ 2318 h 1477990"/>
              <a:gd name="connsiteX3" fmla="*/ 364603 w 1447216"/>
              <a:gd name="connsiteY3" fmla="*/ 5440 h 1477990"/>
              <a:gd name="connsiteX4" fmla="*/ 566441 w 1447216"/>
              <a:gd name="connsiteY4" fmla="*/ 1098 h 1477990"/>
              <a:gd name="connsiteX5" fmla="*/ 606880 w 1447216"/>
              <a:gd name="connsiteY5" fmla="*/ 0 h 1477990"/>
              <a:gd name="connsiteX6" fmla="*/ 937733 w 1447216"/>
              <a:gd name="connsiteY6" fmla="*/ 0 h 1477990"/>
              <a:gd name="connsiteX7" fmla="*/ 964707 w 1447216"/>
              <a:gd name="connsiteY7" fmla="*/ 2227 h 1477990"/>
              <a:gd name="connsiteX8" fmla="*/ 1111826 w 1447216"/>
              <a:gd name="connsiteY8" fmla="*/ 1924 h 1477990"/>
              <a:gd name="connsiteX9" fmla="*/ 1161094 w 1447216"/>
              <a:gd name="connsiteY9" fmla="*/ 0 h 1477990"/>
              <a:gd name="connsiteX10" fmla="*/ 1236965 w 1447216"/>
              <a:gd name="connsiteY10" fmla="*/ 0 h 1477990"/>
              <a:gd name="connsiteX11" fmla="*/ 1290056 w 1447216"/>
              <a:gd name="connsiteY11" fmla="*/ 2288 h 1477990"/>
              <a:gd name="connsiteX12" fmla="*/ 1417398 w 1447216"/>
              <a:gd name="connsiteY12" fmla="*/ 166 h 1477990"/>
              <a:gd name="connsiteX13" fmla="*/ 1422068 w 1447216"/>
              <a:gd name="connsiteY13" fmla="*/ 0 h 1477990"/>
              <a:gd name="connsiteX14" fmla="*/ 1447216 w 1447216"/>
              <a:gd name="connsiteY14" fmla="*/ 0 h 1477990"/>
              <a:gd name="connsiteX15" fmla="*/ 1447216 w 1447216"/>
              <a:gd name="connsiteY15" fmla="*/ 1469823 h 1477990"/>
              <a:gd name="connsiteX16" fmla="*/ 1358700 w 1447216"/>
              <a:gd name="connsiteY16" fmla="*/ 1472353 h 1477990"/>
              <a:gd name="connsiteX17" fmla="*/ 1178286 w 1447216"/>
              <a:gd name="connsiteY17" fmla="*/ 1472353 h 1477990"/>
              <a:gd name="connsiteX18" fmla="*/ 859951 w 1447216"/>
              <a:gd name="connsiteY18" fmla="*/ 1465456 h 1477990"/>
              <a:gd name="connsiteX19" fmla="*/ 500701 w 1447216"/>
              <a:gd name="connsiteY19" fmla="*/ 1468013 h 1477990"/>
              <a:gd name="connsiteX20" fmla="*/ 234329 w 1447216"/>
              <a:gd name="connsiteY20" fmla="*/ 1461815 h 1477990"/>
              <a:gd name="connsiteX21" fmla="*/ 133135 w 1447216"/>
              <a:gd name="connsiteY21" fmla="*/ 1476769 h 1477990"/>
              <a:gd name="connsiteX22" fmla="*/ 12645 w 1447216"/>
              <a:gd name="connsiteY22" fmla="*/ 1477990 h 1477990"/>
              <a:gd name="connsiteX23" fmla="*/ 15316 w 1447216"/>
              <a:gd name="connsiteY23" fmla="*/ 1456307 h 1477990"/>
              <a:gd name="connsiteX24" fmla="*/ 11892 w 1447216"/>
              <a:gd name="connsiteY24" fmla="*/ 1403967 h 1477990"/>
              <a:gd name="connsiteX25" fmla="*/ 6412 w 1447216"/>
              <a:gd name="connsiteY25" fmla="*/ 1238066 h 1477990"/>
              <a:gd name="connsiteX26" fmla="*/ 6850 w 1447216"/>
              <a:gd name="connsiteY26" fmla="*/ 1113013 h 1477990"/>
              <a:gd name="connsiteX27" fmla="*/ 6850 w 1447216"/>
              <a:gd name="connsiteY27" fmla="*/ 1054331 h 1477990"/>
              <a:gd name="connsiteX28" fmla="*/ 9699 w 1447216"/>
              <a:gd name="connsiteY28" fmla="*/ 975879 h 1477990"/>
              <a:gd name="connsiteX29" fmla="*/ 4220 w 1447216"/>
              <a:gd name="connsiteY29" fmla="*/ 941150 h 1477990"/>
              <a:gd name="connsiteX30" fmla="*/ 6904 w 1447216"/>
              <a:gd name="connsiteY30" fmla="*/ 852238 h 1477990"/>
              <a:gd name="connsiteX31" fmla="*/ 9809 w 1447216"/>
              <a:gd name="connsiteY31" fmla="*/ 749518 h 1477990"/>
              <a:gd name="connsiteX32" fmla="*/ 10248 w 1447216"/>
              <a:gd name="connsiteY32" fmla="*/ 666724 h 1477990"/>
              <a:gd name="connsiteX33" fmla="*/ 11453 w 1447216"/>
              <a:gd name="connsiteY33" fmla="*/ 510291 h 1477990"/>
              <a:gd name="connsiteX34" fmla="*/ 10466 w 1447216"/>
              <a:gd name="connsiteY34" fmla="*/ 419129 h 1477990"/>
              <a:gd name="connsiteX35" fmla="*/ 10466 w 1447216"/>
              <a:gd name="connsiteY35" fmla="*/ 209924 h 1477990"/>
              <a:gd name="connsiteX36" fmla="*/ 10796 w 1447216"/>
              <a:gd name="connsiteY36" fmla="*/ 97581 h 1477990"/>
              <a:gd name="connsiteX37" fmla="*/ 3535 w 1447216"/>
              <a:gd name="connsiteY37" fmla="*/ 14494 h 1477990"/>
              <a:gd name="connsiteX38" fmla="*/ 3925 w 1447216"/>
              <a:gd name="connsiteY38" fmla="*/ 2002 h 1477990"/>
              <a:gd name="connsiteX39" fmla="*/ 72292 w 1447216"/>
              <a:gd name="connsiteY39" fmla="*/ 704 h 147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447216" h="1477990">
                <a:moveTo>
                  <a:pt x="107991" y="0"/>
                </a:moveTo>
                <a:lnTo>
                  <a:pt x="265817" y="0"/>
                </a:lnTo>
                <a:lnTo>
                  <a:pt x="298143" y="2318"/>
                </a:lnTo>
                <a:cubicBezTo>
                  <a:pt x="320267" y="4440"/>
                  <a:pt x="342406" y="6289"/>
                  <a:pt x="364603" y="5440"/>
                </a:cubicBezTo>
                <a:cubicBezTo>
                  <a:pt x="431875" y="2955"/>
                  <a:pt x="499162" y="2121"/>
                  <a:pt x="566441" y="1098"/>
                </a:cubicBezTo>
                <a:lnTo>
                  <a:pt x="606880" y="0"/>
                </a:lnTo>
                <a:lnTo>
                  <a:pt x="937733" y="0"/>
                </a:lnTo>
                <a:lnTo>
                  <a:pt x="964707" y="2227"/>
                </a:lnTo>
                <a:cubicBezTo>
                  <a:pt x="1013530" y="9381"/>
                  <a:pt x="1062767" y="4955"/>
                  <a:pt x="1111826" y="1924"/>
                </a:cubicBezTo>
                <a:lnTo>
                  <a:pt x="1161094" y="0"/>
                </a:lnTo>
                <a:lnTo>
                  <a:pt x="1236965" y="0"/>
                </a:lnTo>
                <a:lnTo>
                  <a:pt x="1290056" y="2288"/>
                </a:lnTo>
                <a:cubicBezTo>
                  <a:pt x="1332385" y="6652"/>
                  <a:pt x="1374950" y="2591"/>
                  <a:pt x="1417398" y="166"/>
                </a:cubicBezTo>
                <a:lnTo>
                  <a:pt x="1422068" y="0"/>
                </a:lnTo>
                <a:lnTo>
                  <a:pt x="1447216" y="0"/>
                </a:lnTo>
                <a:lnTo>
                  <a:pt x="1447216" y="1469823"/>
                </a:lnTo>
                <a:lnTo>
                  <a:pt x="1358700" y="1472353"/>
                </a:lnTo>
                <a:cubicBezTo>
                  <a:pt x="1298542" y="1473360"/>
                  <a:pt x="1238141" y="1482658"/>
                  <a:pt x="1178286" y="1472353"/>
                </a:cubicBezTo>
                <a:cubicBezTo>
                  <a:pt x="1072672" y="1455500"/>
                  <a:pt x="965947" y="1453183"/>
                  <a:pt x="859951" y="1465456"/>
                </a:cubicBezTo>
                <a:cubicBezTo>
                  <a:pt x="740406" y="1477389"/>
                  <a:pt x="620344" y="1478242"/>
                  <a:pt x="500701" y="1468013"/>
                </a:cubicBezTo>
                <a:cubicBezTo>
                  <a:pt x="412072" y="1460730"/>
                  <a:pt x="323262" y="1455306"/>
                  <a:pt x="234329" y="1461815"/>
                </a:cubicBezTo>
                <a:cubicBezTo>
                  <a:pt x="200275" y="1464372"/>
                  <a:pt x="167069" y="1475530"/>
                  <a:pt x="133135" y="1476769"/>
                </a:cubicBezTo>
                <a:lnTo>
                  <a:pt x="12645" y="1477990"/>
                </a:lnTo>
                <a:lnTo>
                  <a:pt x="15316" y="1456307"/>
                </a:lnTo>
                <a:cubicBezTo>
                  <a:pt x="16577" y="1438825"/>
                  <a:pt x="16193" y="1421330"/>
                  <a:pt x="11892" y="1403967"/>
                </a:cubicBezTo>
                <a:cubicBezTo>
                  <a:pt x="-1808" y="1348788"/>
                  <a:pt x="932" y="1293662"/>
                  <a:pt x="6412" y="1238066"/>
                </a:cubicBezTo>
                <a:cubicBezTo>
                  <a:pt x="10522" y="1196695"/>
                  <a:pt x="15070" y="1154854"/>
                  <a:pt x="6850" y="1113013"/>
                </a:cubicBezTo>
                <a:cubicBezTo>
                  <a:pt x="3316" y="1093599"/>
                  <a:pt x="3316" y="1073745"/>
                  <a:pt x="6850" y="1054331"/>
                </a:cubicBezTo>
                <a:cubicBezTo>
                  <a:pt x="11124" y="1028180"/>
                  <a:pt x="15179" y="1002291"/>
                  <a:pt x="9699" y="975879"/>
                </a:cubicBezTo>
                <a:cubicBezTo>
                  <a:pt x="7289" y="964373"/>
                  <a:pt x="5481" y="952762"/>
                  <a:pt x="4220" y="941150"/>
                </a:cubicBezTo>
                <a:cubicBezTo>
                  <a:pt x="1710" y="911506"/>
                  <a:pt x="2609" y="881694"/>
                  <a:pt x="6904" y="852238"/>
                </a:cubicBezTo>
                <a:cubicBezTo>
                  <a:pt x="11015" y="818033"/>
                  <a:pt x="4329" y="783619"/>
                  <a:pt x="9809" y="749518"/>
                </a:cubicBezTo>
                <a:cubicBezTo>
                  <a:pt x="13700" y="722055"/>
                  <a:pt x="13848" y="694225"/>
                  <a:pt x="10248" y="666724"/>
                </a:cubicBezTo>
                <a:cubicBezTo>
                  <a:pt x="3770" y="614737"/>
                  <a:pt x="4175" y="562179"/>
                  <a:pt x="11453" y="510291"/>
                </a:cubicBezTo>
                <a:cubicBezTo>
                  <a:pt x="15947" y="480008"/>
                  <a:pt x="18522" y="448837"/>
                  <a:pt x="10466" y="419129"/>
                </a:cubicBezTo>
                <a:cubicBezTo>
                  <a:pt x="-8494" y="349307"/>
                  <a:pt x="2576" y="279380"/>
                  <a:pt x="10466" y="209924"/>
                </a:cubicBezTo>
                <a:cubicBezTo>
                  <a:pt x="15262" y="172623"/>
                  <a:pt x="15371" y="134908"/>
                  <a:pt x="10796" y="97581"/>
                </a:cubicBezTo>
                <a:cubicBezTo>
                  <a:pt x="6735" y="70015"/>
                  <a:pt x="4313" y="42275"/>
                  <a:pt x="3535" y="14494"/>
                </a:cubicBezTo>
                <a:lnTo>
                  <a:pt x="3925" y="2002"/>
                </a:lnTo>
                <a:lnTo>
                  <a:pt x="72292" y="704"/>
                </a:lnTo>
                <a:close/>
              </a:path>
            </a:pathLst>
          </a:custGeom>
        </p:spPr>
        <p:txBody>
          <a:bodyPr wrap="square" anchor="ctr">
            <a:noAutofit/>
          </a:bodyPr>
          <a:lstStyle>
            <a:lvl1pPr algn="ctr">
              <a:buNone/>
              <a:defRPr sz="2000"/>
            </a:lvl1pPr>
          </a:lstStyle>
          <a:p>
            <a:r>
              <a:rPr lang="en-US" dirty="0"/>
              <a:t>Click icon to add picture</a:t>
            </a:r>
          </a:p>
        </p:txBody>
      </p:sp>
      <p:sp>
        <p:nvSpPr>
          <p:cNvPr id="26" name="Picture Placeholder 25">
            <a:extLst>
              <a:ext uri="{FF2B5EF4-FFF2-40B4-BE49-F238E27FC236}">
                <a16:creationId xmlns:a16="http://schemas.microsoft.com/office/drawing/2014/main" id="{32959C17-53EC-4A48-8276-E73A5CF1258A}"/>
              </a:ext>
            </a:extLst>
          </p:cNvPr>
          <p:cNvSpPr>
            <a:spLocks noGrp="1"/>
          </p:cNvSpPr>
          <p:nvPr>
            <p:ph type="pic" sz="quarter" idx="13"/>
          </p:nvPr>
        </p:nvSpPr>
        <p:spPr>
          <a:xfrm>
            <a:off x="648304" y="3058476"/>
            <a:ext cx="1463039" cy="1484431"/>
          </a:xfrm>
          <a:custGeom>
            <a:avLst/>
            <a:gdLst>
              <a:gd name="connsiteX0" fmla="*/ 866623 w 1463039"/>
              <a:gd name="connsiteY0" fmla="*/ 570 h 1484431"/>
              <a:gd name="connsiteX1" fmla="*/ 964707 w 1463039"/>
              <a:gd name="connsiteY1" fmla="*/ 8668 h 1484431"/>
              <a:gd name="connsiteX2" fmla="*/ 1111826 w 1463039"/>
              <a:gd name="connsiteY2" fmla="*/ 8365 h 1484431"/>
              <a:gd name="connsiteX3" fmla="*/ 1290056 w 1463039"/>
              <a:gd name="connsiteY3" fmla="*/ 8729 h 1484431"/>
              <a:gd name="connsiteX4" fmla="*/ 1417398 w 1463039"/>
              <a:gd name="connsiteY4" fmla="*/ 6607 h 1484431"/>
              <a:gd name="connsiteX5" fmla="*/ 1454474 w 1463039"/>
              <a:gd name="connsiteY5" fmla="*/ 5289 h 1484431"/>
              <a:gd name="connsiteX6" fmla="*/ 1449519 w 1463039"/>
              <a:gd name="connsiteY6" fmla="*/ 94304 h 1484431"/>
              <a:gd name="connsiteX7" fmla="*/ 1454055 w 1463039"/>
              <a:gd name="connsiteY7" fmla="*/ 198722 h 1484431"/>
              <a:gd name="connsiteX8" fmla="*/ 1456616 w 1463039"/>
              <a:gd name="connsiteY8" fmla="*/ 391198 h 1484431"/>
              <a:gd name="connsiteX9" fmla="*/ 1452608 w 1463039"/>
              <a:gd name="connsiteY9" fmla="*/ 565101 h 1484431"/>
              <a:gd name="connsiteX10" fmla="*/ 1461013 w 1463039"/>
              <a:gd name="connsiteY10" fmla="*/ 624833 h 1484431"/>
              <a:gd name="connsiteX11" fmla="*/ 1451384 w 1463039"/>
              <a:gd name="connsiteY11" fmla="*/ 907021 h 1484431"/>
              <a:gd name="connsiteX12" fmla="*/ 1452664 w 1463039"/>
              <a:gd name="connsiteY12" fmla="*/ 1009693 h 1484431"/>
              <a:gd name="connsiteX13" fmla="*/ 1456003 w 1463039"/>
              <a:gd name="connsiteY13" fmla="*/ 1096987 h 1484431"/>
              <a:gd name="connsiteX14" fmla="*/ 1453721 w 1463039"/>
              <a:gd name="connsiteY14" fmla="*/ 1174561 h 1484431"/>
              <a:gd name="connsiteX15" fmla="*/ 1461723 w 1463039"/>
              <a:gd name="connsiteY15" fmla="*/ 1280017 h 1484431"/>
              <a:gd name="connsiteX16" fmla="*/ 1463039 w 1463039"/>
              <a:gd name="connsiteY16" fmla="*/ 1330730 h 1484431"/>
              <a:gd name="connsiteX17" fmla="*/ 1463039 w 1463039"/>
              <a:gd name="connsiteY17" fmla="*/ 1433812 h 1484431"/>
              <a:gd name="connsiteX18" fmla="*/ 1458898 w 1463039"/>
              <a:gd name="connsiteY18" fmla="*/ 1471899 h 1484431"/>
              <a:gd name="connsiteX19" fmla="*/ 1458307 w 1463039"/>
              <a:gd name="connsiteY19" fmla="*/ 1476108 h 1484431"/>
              <a:gd name="connsiteX20" fmla="*/ 1456252 w 1463039"/>
              <a:gd name="connsiteY20" fmla="*/ 1476005 h 1484431"/>
              <a:gd name="connsiteX21" fmla="*/ 1358700 w 1463039"/>
              <a:gd name="connsiteY21" fmla="*/ 1478794 h 1484431"/>
              <a:gd name="connsiteX22" fmla="*/ 1178286 w 1463039"/>
              <a:gd name="connsiteY22" fmla="*/ 1478794 h 1484431"/>
              <a:gd name="connsiteX23" fmla="*/ 859951 w 1463039"/>
              <a:gd name="connsiteY23" fmla="*/ 1471897 h 1484431"/>
              <a:gd name="connsiteX24" fmla="*/ 500701 w 1463039"/>
              <a:gd name="connsiteY24" fmla="*/ 1474454 h 1484431"/>
              <a:gd name="connsiteX25" fmla="*/ 234329 w 1463039"/>
              <a:gd name="connsiteY25" fmla="*/ 1468256 h 1484431"/>
              <a:gd name="connsiteX26" fmla="*/ 133135 w 1463039"/>
              <a:gd name="connsiteY26" fmla="*/ 1483210 h 1484431"/>
              <a:gd name="connsiteX27" fmla="*/ 12645 w 1463039"/>
              <a:gd name="connsiteY27" fmla="*/ 1484431 h 1484431"/>
              <a:gd name="connsiteX28" fmla="*/ 15316 w 1463039"/>
              <a:gd name="connsiteY28" fmla="*/ 1462748 h 1484431"/>
              <a:gd name="connsiteX29" fmla="*/ 11892 w 1463039"/>
              <a:gd name="connsiteY29" fmla="*/ 1410408 h 1484431"/>
              <a:gd name="connsiteX30" fmla="*/ 6412 w 1463039"/>
              <a:gd name="connsiteY30" fmla="*/ 1244507 h 1484431"/>
              <a:gd name="connsiteX31" fmla="*/ 6850 w 1463039"/>
              <a:gd name="connsiteY31" fmla="*/ 1119454 h 1484431"/>
              <a:gd name="connsiteX32" fmla="*/ 6850 w 1463039"/>
              <a:gd name="connsiteY32" fmla="*/ 1060772 h 1484431"/>
              <a:gd name="connsiteX33" fmla="*/ 9699 w 1463039"/>
              <a:gd name="connsiteY33" fmla="*/ 982320 h 1484431"/>
              <a:gd name="connsiteX34" fmla="*/ 4220 w 1463039"/>
              <a:gd name="connsiteY34" fmla="*/ 947591 h 1484431"/>
              <a:gd name="connsiteX35" fmla="*/ 6904 w 1463039"/>
              <a:gd name="connsiteY35" fmla="*/ 858679 h 1484431"/>
              <a:gd name="connsiteX36" fmla="*/ 9809 w 1463039"/>
              <a:gd name="connsiteY36" fmla="*/ 755959 h 1484431"/>
              <a:gd name="connsiteX37" fmla="*/ 10248 w 1463039"/>
              <a:gd name="connsiteY37" fmla="*/ 673165 h 1484431"/>
              <a:gd name="connsiteX38" fmla="*/ 11453 w 1463039"/>
              <a:gd name="connsiteY38" fmla="*/ 516732 h 1484431"/>
              <a:gd name="connsiteX39" fmla="*/ 10466 w 1463039"/>
              <a:gd name="connsiteY39" fmla="*/ 425570 h 1484431"/>
              <a:gd name="connsiteX40" fmla="*/ 10466 w 1463039"/>
              <a:gd name="connsiteY40" fmla="*/ 216365 h 1484431"/>
              <a:gd name="connsiteX41" fmla="*/ 10796 w 1463039"/>
              <a:gd name="connsiteY41" fmla="*/ 104022 h 1484431"/>
              <a:gd name="connsiteX42" fmla="*/ 3535 w 1463039"/>
              <a:gd name="connsiteY42" fmla="*/ 20935 h 1484431"/>
              <a:gd name="connsiteX43" fmla="*/ 3925 w 1463039"/>
              <a:gd name="connsiteY43" fmla="*/ 8443 h 1484431"/>
              <a:gd name="connsiteX44" fmla="*/ 72292 w 1463039"/>
              <a:gd name="connsiteY44" fmla="*/ 7145 h 1484431"/>
              <a:gd name="connsiteX45" fmla="*/ 231771 w 1463039"/>
              <a:gd name="connsiteY45" fmla="*/ 4000 h 1484431"/>
              <a:gd name="connsiteX46" fmla="*/ 364603 w 1463039"/>
              <a:gd name="connsiteY46" fmla="*/ 11881 h 1484431"/>
              <a:gd name="connsiteX47" fmla="*/ 768234 w 1463039"/>
              <a:gd name="connsiteY47" fmla="*/ 2060 h 1484431"/>
              <a:gd name="connsiteX48" fmla="*/ 866623 w 1463039"/>
              <a:gd name="connsiteY48" fmla="*/ 570 h 148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63039" h="1484431">
                <a:moveTo>
                  <a:pt x="866623" y="570"/>
                </a:moveTo>
                <a:cubicBezTo>
                  <a:pt x="899406" y="1672"/>
                  <a:pt x="932137" y="4373"/>
                  <a:pt x="964707" y="8668"/>
                </a:cubicBezTo>
                <a:cubicBezTo>
                  <a:pt x="1013530" y="15822"/>
                  <a:pt x="1062767" y="11396"/>
                  <a:pt x="1111826" y="8365"/>
                </a:cubicBezTo>
                <a:cubicBezTo>
                  <a:pt x="1171217" y="4667"/>
                  <a:pt x="1230548" y="2666"/>
                  <a:pt x="1290056" y="8729"/>
                </a:cubicBezTo>
                <a:cubicBezTo>
                  <a:pt x="1332385" y="13093"/>
                  <a:pt x="1374950" y="9032"/>
                  <a:pt x="1417398" y="6607"/>
                </a:cubicBezTo>
                <a:lnTo>
                  <a:pt x="1454474" y="5289"/>
                </a:lnTo>
                <a:lnTo>
                  <a:pt x="1449519" y="94304"/>
                </a:lnTo>
                <a:cubicBezTo>
                  <a:pt x="1449060" y="129133"/>
                  <a:pt x="1450326" y="163950"/>
                  <a:pt x="1454055" y="198722"/>
                </a:cubicBezTo>
                <a:cubicBezTo>
                  <a:pt x="1460000" y="262766"/>
                  <a:pt x="1460857" y="327061"/>
                  <a:pt x="1456616" y="391198"/>
                </a:cubicBezTo>
                <a:cubicBezTo>
                  <a:pt x="1453666" y="449150"/>
                  <a:pt x="1446429" y="507011"/>
                  <a:pt x="1452608" y="565101"/>
                </a:cubicBezTo>
                <a:cubicBezTo>
                  <a:pt x="1454723" y="585088"/>
                  <a:pt x="1459844" y="604709"/>
                  <a:pt x="1461013" y="624833"/>
                </a:cubicBezTo>
                <a:cubicBezTo>
                  <a:pt x="1466579" y="719109"/>
                  <a:pt x="1458230" y="813065"/>
                  <a:pt x="1451384" y="907021"/>
                </a:cubicBezTo>
                <a:cubicBezTo>
                  <a:pt x="1448879" y="941245"/>
                  <a:pt x="1445817" y="975469"/>
                  <a:pt x="1452664" y="1009693"/>
                </a:cubicBezTo>
                <a:cubicBezTo>
                  <a:pt x="1458091" y="1038573"/>
                  <a:pt x="1459210" y="1067888"/>
                  <a:pt x="1456003" y="1096987"/>
                </a:cubicBezTo>
                <a:cubicBezTo>
                  <a:pt x="1452797" y="1122759"/>
                  <a:pt x="1452035" y="1148692"/>
                  <a:pt x="1453721" y="1174561"/>
                </a:cubicBezTo>
                <a:cubicBezTo>
                  <a:pt x="1457200" y="1209698"/>
                  <a:pt x="1459900" y="1244846"/>
                  <a:pt x="1461723" y="1280017"/>
                </a:cubicBezTo>
                <a:lnTo>
                  <a:pt x="1463039" y="1330730"/>
                </a:lnTo>
                <a:lnTo>
                  <a:pt x="1463039" y="1433812"/>
                </a:lnTo>
                <a:lnTo>
                  <a:pt x="1458898" y="1471899"/>
                </a:lnTo>
                <a:lnTo>
                  <a:pt x="1458307" y="1476108"/>
                </a:lnTo>
                <a:lnTo>
                  <a:pt x="1456252" y="1476005"/>
                </a:lnTo>
                <a:cubicBezTo>
                  <a:pt x="1423776" y="1477709"/>
                  <a:pt x="1391237" y="1478251"/>
                  <a:pt x="1358700" y="1478794"/>
                </a:cubicBezTo>
                <a:cubicBezTo>
                  <a:pt x="1298542" y="1479801"/>
                  <a:pt x="1238141" y="1489099"/>
                  <a:pt x="1178286" y="1478794"/>
                </a:cubicBezTo>
                <a:cubicBezTo>
                  <a:pt x="1072672" y="1461941"/>
                  <a:pt x="965947" y="1459624"/>
                  <a:pt x="859951" y="1471897"/>
                </a:cubicBezTo>
                <a:cubicBezTo>
                  <a:pt x="740406" y="1483830"/>
                  <a:pt x="620344" y="1484683"/>
                  <a:pt x="500701" y="1474454"/>
                </a:cubicBezTo>
                <a:cubicBezTo>
                  <a:pt x="412072" y="1467171"/>
                  <a:pt x="323262" y="1461747"/>
                  <a:pt x="234329" y="1468256"/>
                </a:cubicBezTo>
                <a:cubicBezTo>
                  <a:pt x="200275" y="1470813"/>
                  <a:pt x="167069" y="1481971"/>
                  <a:pt x="133135" y="1483210"/>
                </a:cubicBezTo>
                <a:lnTo>
                  <a:pt x="12645" y="1484431"/>
                </a:lnTo>
                <a:lnTo>
                  <a:pt x="15316" y="1462748"/>
                </a:lnTo>
                <a:cubicBezTo>
                  <a:pt x="16577" y="1445266"/>
                  <a:pt x="16193" y="1427771"/>
                  <a:pt x="11892" y="1410408"/>
                </a:cubicBezTo>
                <a:cubicBezTo>
                  <a:pt x="-1808" y="1355229"/>
                  <a:pt x="932" y="1300103"/>
                  <a:pt x="6412" y="1244507"/>
                </a:cubicBezTo>
                <a:cubicBezTo>
                  <a:pt x="10522" y="1203136"/>
                  <a:pt x="15070" y="1161295"/>
                  <a:pt x="6850" y="1119454"/>
                </a:cubicBezTo>
                <a:cubicBezTo>
                  <a:pt x="3316" y="1100040"/>
                  <a:pt x="3316" y="1080186"/>
                  <a:pt x="6850" y="1060772"/>
                </a:cubicBezTo>
                <a:cubicBezTo>
                  <a:pt x="11124" y="1034621"/>
                  <a:pt x="15179" y="1008732"/>
                  <a:pt x="9699" y="982320"/>
                </a:cubicBezTo>
                <a:cubicBezTo>
                  <a:pt x="7289" y="970814"/>
                  <a:pt x="5481" y="959203"/>
                  <a:pt x="4220" y="947591"/>
                </a:cubicBezTo>
                <a:cubicBezTo>
                  <a:pt x="1710" y="917947"/>
                  <a:pt x="2609" y="888135"/>
                  <a:pt x="6904" y="858679"/>
                </a:cubicBezTo>
                <a:cubicBezTo>
                  <a:pt x="11015" y="824474"/>
                  <a:pt x="4329" y="790060"/>
                  <a:pt x="9809" y="755959"/>
                </a:cubicBezTo>
                <a:cubicBezTo>
                  <a:pt x="13700" y="728496"/>
                  <a:pt x="13848" y="700666"/>
                  <a:pt x="10248" y="673165"/>
                </a:cubicBezTo>
                <a:cubicBezTo>
                  <a:pt x="3770" y="621178"/>
                  <a:pt x="4175" y="568620"/>
                  <a:pt x="11453" y="516732"/>
                </a:cubicBezTo>
                <a:cubicBezTo>
                  <a:pt x="15947" y="486449"/>
                  <a:pt x="18522" y="455278"/>
                  <a:pt x="10466" y="425570"/>
                </a:cubicBezTo>
                <a:cubicBezTo>
                  <a:pt x="-8494" y="355748"/>
                  <a:pt x="2576" y="285821"/>
                  <a:pt x="10466" y="216365"/>
                </a:cubicBezTo>
                <a:cubicBezTo>
                  <a:pt x="15262" y="179064"/>
                  <a:pt x="15371" y="141349"/>
                  <a:pt x="10796" y="104022"/>
                </a:cubicBezTo>
                <a:cubicBezTo>
                  <a:pt x="6735" y="76456"/>
                  <a:pt x="4313" y="48716"/>
                  <a:pt x="3535" y="20935"/>
                </a:cubicBezTo>
                <a:lnTo>
                  <a:pt x="3925" y="8443"/>
                </a:lnTo>
                <a:lnTo>
                  <a:pt x="72292" y="7145"/>
                </a:lnTo>
                <a:cubicBezTo>
                  <a:pt x="125550" y="5561"/>
                  <a:pt x="178728" y="3394"/>
                  <a:pt x="231771" y="4000"/>
                </a:cubicBezTo>
                <a:cubicBezTo>
                  <a:pt x="276049" y="4485"/>
                  <a:pt x="320208" y="13578"/>
                  <a:pt x="364603" y="11881"/>
                </a:cubicBezTo>
                <a:cubicBezTo>
                  <a:pt x="499147" y="6910"/>
                  <a:pt x="633750" y="8547"/>
                  <a:pt x="768234" y="2060"/>
                </a:cubicBezTo>
                <a:cubicBezTo>
                  <a:pt x="801008" y="-38"/>
                  <a:pt x="833841" y="-533"/>
                  <a:pt x="866623" y="570"/>
                </a:cubicBezTo>
                <a:close/>
              </a:path>
            </a:pathLst>
          </a:custGeom>
        </p:spPr>
        <p:txBody>
          <a:bodyPr wrap="square" anchor="ctr">
            <a:noAutofit/>
          </a:bodyPr>
          <a:lstStyle>
            <a:lvl1pPr algn="ctr">
              <a:buNone/>
              <a:defRPr sz="2000"/>
            </a:lvl1pPr>
          </a:lstStyle>
          <a:p>
            <a:r>
              <a:rPr lang="en-US" dirty="0"/>
              <a:t>Click icon to add picture</a:t>
            </a:r>
          </a:p>
        </p:txBody>
      </p:sp>
      <p:sp>
        <p:nvSpPr>
          <p:cNvPr id="2" name="Title 1">
            <a:extLst>
              <a:ext uri="{FF2B5EF4-FFF2-40B4-BE49-F238E27FC236}">
                <a16:creationId xmlns:a16="http://schemas.microsoft.com/office/drawing/2014/main" id="{465D02BC-5A24-47F7-A4DF-B93FBC0C51B0}"/>
              </a:ext>
            </a:extLst>
          </p:cNvPr>
          <p:cNvSpPr>
            <a:spLocks noGrp="1"/>
          </p:cNvSpPr>
          <p:nvPr>
            <p:ph type="title"/>
          </p:nvPr>
        </p:nvSpPr>
        <p:spPr>
          <a:xfrm>
            <a:off x="0" y="365125"/>
            <a:ext cx="12188952" cy="1325563"/>
          </a:xfrm>
        </p:spPr>
        <p:txBody>
          <a:bodyPr/>
          <a:lstStyle>
            <a:lvl1pPr algn="ctr">
              <a:defRPr sz="7200"/>
            </a:lvl1pPr>
          </a:lstStyle>
          <a:p>
            <a:r>
              <a:rPr lang="en-US"/>
              <a:t>Click to edit Master title style</a:t>
            </a:r>
          </a:p>
        </p:txBody>
      </p:sp>
      <p:sp>
        <p:nvSpPr>
          <p:cNvPr id="4" name="Date Placeholder 3">
            <a:extLst>
              <a:ext uri="{FF2B5EF4-FFF2-40B4-BE49-F238E27FC236}">
                <a16:creationId xmlns:a16="http://schemas.microsoft.com/office/drawing/2014/main" id="{82A61642-BFBA-48AE-A29C-C2AA7386AE95}"/>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2AD2029B-6646-4DBF-A302-76A513FC64DB}"/>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p:txBody>
          <a:bodyPr/>
          <a:lstStyle/>
          <a:p>
            <a:fld id="{2C18C1E5-FB55-42F5-BD6D-9CC153FCDBE6}" type="slidenum">
              <a:rPr lang="en-US" smtClean="0"/>
              <a:t>‹#›</a:t>
            </a:fld>
            <a:endParaRPr lang="en-US" dirty="0"/>
          </a:p>
        </p:txBody>
      </p:sp>
      <p:sp>
        <p:nvSpPr>
          <p:cNvPr id="19" name="Rectangle 18" descr="Tag=AccentColor&#10;Flavor=Light&#10;Target=FillAndLine">
            <a:extLst>
              <a:ext uri="{FF2B5EF4-FFF2-40B4-BE49-F238E27FC236}">
                <a16:creationId xmlns:a16="http://schemas.microsoft.com/office/drawing/2014/main" id="{2D7984C8-AF4A-4D59-BB2D-72D92F873C07}"/>
              </a:ext>
            </a:extLst>
          </p:cNvPr>
          <p:cNvSpPr/>
          <p:nvPr userDrawn="1"/>
        </p:nvSpPr>
        <p:spPr>
          <a:xfrm flipV="1">
            <a:off x="648305" y="2067561"/>
            <a:ext cx="10900219" cy="18288"/>
          </a:xfrm>
          <a:custGeom>
            <a:avLst/>
            <a:gdLst>
              <a:gd name="connsiteX0" fmla="*/ 0 w 10900219"/>
              <a:gd name="connsiteY0" fmla="*/ 0 h 18288"/>
              <a:gd name="connsiteX1" fmla="*/ 463259 w 10900219"/>
              <a:gd name="connsiteY1" fmla="*/ 0 h 18288"/>
              <a:gd name="connsiteX2" fmla="*/ 1144523 w 10900219"/>
              <a:gd name="connsiteY2" fmla="*/ 0 h 18288"/>
              <a:gd name="connsiteX3" fmla="*/ 1934789 w 10900219"/>
              <a:gd name="connsiteY3" fmla="*/ 0 h 18288"/>
              <a:gd name="connsiteX4" fmla="*/ 2289046 w 10900219"/>
              <a:gd name="connsiteY4" fmla="*/ 0 h 18288"/>
              <a:gd name="connsiteX5" fmla="*/ 2643303 w 10900219"/>
              <a:gd name="connsiteY5" fmla="*/ 0 h 18288"/>
              <a:gd name="connsiteX6" fmla="*/ 3542571 w 10900219"/>
              <a:gd name="connsiteY6" fmla="*/ 0 h 18288"/>
              <a:gd name="connsiteX7" fmla="*/ 4223835 w 10900219"/>
              <a:gd name="connsiteY7" fmla="*/ 0 h 18288"/>
              <a:gd name="connsiteX8" fmla="*/ 4578092 w 10900219"/>
              <a:gd name="connsiteY8" fmla="*/ 0 h 18288"/>
              <a:gd name="connsiteX9" fmla="*/ 5259356 w 10900219"/>
              <a:gd name="connsiteY9" fmla="*/ 0 h 18288"/>
              <a:gd name="connsiteX10" fmla="*/ 6158624 w 10900219"/>
              <a:gd name="connsiteY10" fmla="*/ 0 h 18288"/>
              <a:gd name="connsiteX11" fmla="*/ 6730885 w 10900219"/>
              <a:gd name="connsiteY11" fmla="*/ 0 h 18288"/>
              <a:gd name="connsiteX12" fmla="*/ 7303147 w 10900219"/>
              <a:gd name="connsiteY12" fmla="*/ 0 h 18288"/>
              <a:gd name="connsiteX13" fmla="*/ 7984410 w 10900219"/>
              <a:gd name="connsiteY13" fmla="*/ 0 h 18288"/>
              <a:gd name="connsiteX14" fmla="*/ 8774676 w 10900219"/>
              <a:gd name="connsiteY14" fmla="*/ 0 h 18288"/>
              <a:gd name="connsiteX15" fmla="*/ 9564942 w 10900219"/>
              <a:gd name="connsiteY15" fmla="*/ 0 h 18288"/>
              <a:gd name="connsiteX16" fmla="*/ 10900219 w 10900219"/>
              <a:gd name="connsiteY16" fmla="*/ 0 h 18288"/>
              <a:gd name="connsiteX17" fmla="*/ 10900219 w 10900219"/>
              <a:gd name="connsiteY17" fmla="*/ 18288 h 18288"/>
              <a:gd name="connsiteX18" fmla="*/ 10436960 w 10900219"/>
              <a:gd name="connsiteY18" fmla="*/ 18288 h 18288"/>
              <a:gd name="connsiteX19" fmla="*/ 9537692 w 10900219"/>
              <a:gd name="connsiteY19" fmla="*/ 18288 h 18288"/>
              <a:gd name="connsiteX20" fmla="*/ 8856428 w 10900219"/>
              <a:gd name="connsiteY20" fmla="*/ 18288 h 18288"/>
              <a:gd name="connsiteX21" fmla="*/ 8502171 w 10900219"/>
              <a:gd name="connsiteY21" fmla="*/ 18288 h 18288"/>
              <a:gd name="connsiteX22" fmla="*/ 7820907 w 10900219"/>
              <a:gd name="connsiteY22" fmla="*/ 18288 h 18288"/>
              <a:gd name="connsiteX23" fmla="*/ 7248646 w 10900219"/>
              <a:gd name="connsiteY23" fmla="*/ 18288 h 18288"/>
              <a:gd name="connsiteX24" fmla="*/ 6676384 w 10900219"/>
              <a:gd name="connsiteY24" fmla="*/ 18288 h 18288"/>
              <a:gd name="connsiteX25" fmla="*/ 6104123 w 10900219"/>
              <a:gd name="connsiteY25" fmla="*/ 18288 h 18288"/>
              <a:gd name="connsiteX26" fmla="*/ 5531861 w 10900219"/>
              <a:gd name="connsiteY26" fmla="*/ 18288 h 18288"/>
              <a:gd name="connsiteX27" fmla="*/ 4741595 w 10900219"/>
              <a:gd name="connsiteY27" fmla="*/ 18288 h 18288"/>
              <a:gd name="connsiteX28" fmla="*/ 4060332 w 10900219"/>
              <a:gd name="connsiteY28" fmla="*/ 18288 h 18288"/>
              <a:gd name="connsiteX29" fmla="*/ 3706074 w 10900219"/>
              <a:gd name="connsiteY29" fmla="*/ 18288 h 18288"/>
              <a:gd name="connsiteX30" fmla="*/ 3133813 w 10900219"/>
              <a:gd name="connsiteY30" fmla="*/ 18288 h 18288"/>
              <a:gd name="connsiteX31" fmla="*/ 2343547 w 10900219"/>
              <a:gd name="connsiteY31" fmla="*/ 18288 h 18288"/>
              <a:gd name="connsiteX32" fmla="*/ 1880288 w 10900219"/>
              <a:gd name="connsiteY32" fmla="*/ 18288 h 18288"/>
              <a:gd name="connsiteX33" fmla="*/ 981020 w 10900219"/>
              <a:gd name="connsiteY33" fmla="*/ 18288 h 18288"/>
              <a:gd name="connsiteX34" fmla="*/ 0 w 10900219"/>
              <a:gd name="connsiteY34" fmla="*/ 18288 h 18288"/>
              <a:gd name="connsiteX35" fmla="*/ 0 w 10900219"/>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900219" h="18288" fill="none" extrusionOk="0">
                <a:moveTo>
                  <a:pt x="0" y="0"/>
                </a:moveTo>
                <a:cubicBezTo>
                  <a:pt x="118469" y="-6619"/>
                  <a:pt x="329397" y="-5525"/>
                  <a:pt x="463259" y="0"/>
                </a:cubicBezTo>
                <a:cubicBezTo>
                  <a:pt x="597121" y="5525"/>
                  <a:pt x="866598" y="4881"/>
                  <a:pt x="1144523" y="0"/>
                </a:cubicBezTo>
                <a:cubicBezTo>
                  <a:pt x="1422448" y="-4881"/>
                  <a:pt x="1761178" y="17159"/>
                  <a:pt x="1934789" y="0"/>
                </a:cubicBezTo>
                <a:cubicBezTo>
                  <a:pt x="2108400" y="-17159"/>
                  <a:pt x="2119134" y="-4032"/>
                  <a:pt x="2289046" y="0"/>
                </a:cubicBezTo>
                <a:cubicBezTo>
                  <a:pt x="2458958" y="4032"/>
                  <a:pt x="2472610" y="15385"/>
                  <a:pt x="2643303" y="0"/>
                </a:cubicBezTo>
                <a:cubicBezTo>
                  <a:pt x="2813996" y="-15385"/>
                  <a:pt x="3334189" y="-21234"/>
                  <a:pt x="3542571" y="0"/>
                </a:cubicBezTo>
                <a:cubicBezTo>
                  <a:pt x="3750953" y="21234"/>
                  <a:pt x="3991639" y="13212"/>
                  <a:pt x="4223835" y="0"/>
                </a:cubicBezTo>
                <a:cubicBezTo>
                  <a:pt x="4456031" y="-13212"/>
                  <a:pt x="4466914" y="13318"/>
                  <a:pt x="4578092" y="0"/>
                </a:cubicBezTo>
                <a:cubicBezTo>
                  <a:pt x="4689270" y="-13318"/>
                  <a:pt x="5120635" y="31363"/>
                  <a:pt x="5259356" y="0"/>
                </a:cubicBezTo>
                <a:cubicBezTo>
                  <a:pt x="5398077" y="-31363"/>
                  <a:pt x="5954119" y="-7091"/>
                  <a:pt x="6158624" y="0"/>
                </a:cubicBezTo>
                <a:cubicBezTo>
                  <a:pt x="6363129" y="7091"/>
                  <a:pt x="6535071" y="-8480"/>
                  <a:pt x="6730885" y="0"/>
                </a:cubicBezTo>
                <a:cubicBezTo>
                  <a:pt x="6926699" y="8480"/>
                  <a:pt x="7091018" y="19194"/>
                  <a:pt x="7303147" y="0"/>
                </a:cubicBezTo>
                <a:cubicBezTo>
                  <a:pt x="7515276" y="-19194"/>
                  <a:pt x="7840361" y="30755"/>
                  <a:pt x="7984410" y="0"/>
                </a:cubicBezTo>
                <a:cubicBezTo>
                  <a:pt x="8128459" y="-30755"/>
                  <a:pt x="8498590" y="39460"/>
                  <a:pt x="8774676" y="0"/>
                </a:cubicBezTo>
                <a:cubicBezTo>
                  <a:pt x="9050762" y="-39460"/>
                  <a:pt x="9204381" y="36508"/>
                  <a:pt x="9564942" y="0"/>
                </a:cubicBezTo>
                <a:cubicBezTo>
                  <a:pt x="9925503" y="-36508"/>
                  <a:pt x="10235542" y="59225"/>
                  <a:pt x="10900219" y="0"/>
                </a:cubicBezTo>
                <a:cubicBezTo>
                  <a:pt x="10900865" y="4451"/>
                  <a:pt x="10900709" y="9226"/>
                  <a:pt x="10900219" y="18288"/>
                </a:cubicBezTo>
                <a:cubicBezTo>
                  <a:pt x="10675942" y="21751"/>
                  <a:pt x="10609372" y="26977"/>
                  <a:pt x="10436960" y="18288"/>
                </a:cubicBezTo>
                <a:cubicBezTo>
                  <a:pt x="10264548" y="9599"/>
                  <a:pt x="9961150" y="-11074"/>
                  <a:pt x="9537692" y="18288"/>
                </a:cubicBezTo>
                <a:cubicBezTo>
                  <a:pt x="9114234" y="47650"/>
                  <a:pt x="9087386" y="35169"/>
                  <a:pt x="8856428" y="18288"/>
                </a:cubicBezTo>
                <a:cubicBezTo>
                  <a:pt x="8625470" y="1407"/>
                  <a:pt x="8634361" y="13786"/>
                  <a:pt x="8502171" y="18288"/>
                </a:cubicBezTo>
                <a:cubicBezTo>
                  <a:pt x="8369981" y="22790"/>
                  <a:pt x="8132296" y="22561"/>
                  <a:pt x="7820907" y="18288"/>
                </a:cubicBezTo>
                <a:cubicBezTo>
                  <a:pt x="7509518" y="14015"/>
                  <a:pt x="7432447" y="29431"/>
                  <a:pt x="7248646" y="18288"/>
                </a:cubicBezTo>
                <a:cubicBezTo>
                  <a:pt x="7064845" y="7145"/>
                  <a:pt x="6954380" y="2746"/>
                  <a:pt x="6676384" y="18288"/>
                </a:cubicBezTo>
                <a:cubicBezTo>
                  <a:pt x="6398388" y="33830"/>
                  <a:pt x="6292480" y="-4579"/>
                  <a:pt x="6104123" y="18288"/>
                </a:cubicBezTo>
                <a:cubicBezTo>
                  <a:pt x="5915766" y="41155"/>
                  <a:pt x="5703359" y="-8437"/>
                  <a:pt x="5531861" y="18288"/>
                </a:cubicBezTo>
                <a:cubicBezTo>
                  <a:pt x="5360363" y="45013"/>
                  <a:pt x="5056784" y="-12121"/>
                  <a:pt x="4741595" y="18288"/>
                </a:cubicBezTo>
                <a:cubicBezTo>
                  <a:pt x="4426406" y="48697"/>
                  <a:pt x="4364529" y="-10910"/>
                  <a:pt x="4060332" y="18288"/>
                </a:cubicBezTo>
                <a:cubicBezTo>
                  <a:pt x="3756135" y="47486"/>
                  <a:pt x="3816049" y="13364"/>
                  <a:pt x="3706074" y="18288"/>
                </a:cubicBezTo>
                <a:cubicBezTo>
                  <a:pt x="3596099" y="23212"/>
                  <a:pt x="3382238" y="37686"/>
                  <a:pt x="3133813" y="18288"/>
                </a:cubicBezTo>
                <a:cubicBezTo>
                  <a:pt x="2885388" y="-1110"/>
                  <a:pt x="2523125" y="15465"/>
                  <a:pt x="2343547" y="18288"/>
                </a:cubicBezTo>
                <a:cubicBezTo>
                  <a:pt x="2163969" y="21111"/>
                  <a:pt x="1985160" y="33196"/>
                  <a:pt x="1880288" y="18288"/>
                </a:cubicBezTo>
                <a:cubicBezTo>
                  <a:pt x="1775416" y="3380"/>
                  <a:pt x="1261751" y="-9914"/>
                  <a:pt x="981020" y="18288"/>
                </a:cubicBezTo>
                <a:cubicBezTo>
                  <a:pt x="700289" y="46490"/>
                  <a:pt x="314212" y="-15659"/>
                  <a:pt x="0" y="18288"/>
                </a:cubicBezTo>
                <a:cubicBezTo>
                  <a:pt x="-213" y="9468"/>
                  <a:pt x="187" y="4459"/>
                  <a:pt x="0" y="0"/>
                </a:cubicBezTo>
                <a:close/>
              </a:path>
              <a:path w="10900219" h="18288" stroke="0" extrusionOk="0">
                <a:moveTo>
                  <a:pt x="0" y="0"/>
                </a:moveTo>
                <a:cubicBezTo>
                  <a:pt x="269624" y="3698"/>
                  <a:pt x="383061" y="-5818"/>
                  <a:pt x="572261" y="0"/>
                </a:cubicBezTo>
                <a:cubicBezTo>
                  <a:pt x="761461" y="5818"/>
                  <a:pt x="826360" y="-1890"/>
                  <a:pt x="926519" y="0"/>
                </a:cubicBezTo>
                <a:cubicBezTo>
                  <a:pt x="1026678" y="1890"/>
                  <a:pt x="1621671" y="-1096"/>
                  <a:pt x="1825787" y="0"/>
                </a:cubicBezTo>
                <a:cubicBezTo>
                  <a:pt x="2029903" y="1096"/>
                  <a:pt x="2212612" y="17145"/>
                  <a:pt x="2398048" y="0"/>
                </a:cubicBezTo>
                <a:cubicBezTo>
                  <a:pt x="2583484" y="-17145"/>
                  <a:pt x="2739759" y="-14168"/>
                  <a:pt x="2970310" y="0"/>
                </a:cubicBezTo>
                <a:cubicBezTo>
                  <a:pt x="3200861" y="14168"/>
                  <a:pt x="3502691" y="33180"/>
                  <a:pt x="3869578" y="0"/>
                </a:cubicBezTo>
                <a:cubicBezTo>
                  <a:pt x="4236465" y="-33180"/>
                  <a:pt x="4122134" y="-10470"/>
                  <a:pt x="4332837" y="0"/>
                </a:cubicBezTo>
                <a:cubicBezTo>
                  <a:pt x="4543540" y="10470"/>
                  <a:pt x="4834652" y="3572"/>
                  <a:pt x="5232105" y="0"/>
                </a:cubicBezTo>
                <a:cubicBezTo>
                  <a:pt x="5629558" y="-3572"/>
                  <a:pt x="5773178" y="-6604"/>
                  <a:pt x="6131373" y="0"/>
                </a:cubicBezTo>
                <a:cubicBezTo>
                  <a:pt x="6489568" y="6604"/>
                  <a:pt x="6621532" y="18870"/>
                  <a:pt x="6812637" y="0"/>
                </a:cubicBezTo>
                <a:cubicBezTo>
                  <a:pt x="7003742" y="-18870"/>
                  <a:pt x="7311146" y="18959"/>
                  <a:pt x="7711905" y="0"/>
                </a:cubicBezTo>
                <a:cubicBezTo>
                  <a:pt x="8112664" y="-18959"/>
                  <a:pt x="8080793" y="-24744"/>
                  <a:pt x="8284166" y="0"/>
                </a:cubicBezTo>
                <a:cubicBezTo>
                  <a:pt x="8487539" y="24744"/>
                  <a:pt x="8615041" y="-1627"/>
                  <a:pt x="8856428" y="0"/>
                </a:cubicBezTo>
                <a:cubicBezTo>
                  <a:pt x="9097815" y="1627"/>
                  <a:pt x="9475052" y="26322"/>
                  <a:pt x="9646694" y="0"/>
                </a:cubicBezTo>
                <a:cubicBezTo>
                  <a:pt x="9818336" y="-26322"/>
                  <a:pt x="9938906" y="-121"/>
                  <a:pt x="10218955" y="0"/>
                </a:cubicBezTo>
                <a:cubicBezTo>
                  <a:pt x="10499004" y="121"/>
                  <a:pt x="10697467" y="15326"/>
                  <a:pt x="10900219" y="0"/>
                </a:cubicBezTo>
                <a:cubicBezTo>
                  <a:pt x="10899812" y="8690"/>
                  <a:pt x="10900065" y="14141"/>
                  <a:pt x="10900219" y="18288"/>
                </a:cubicBezTo>
                <a:cubicBezTo>
                  <a:pt x="10543007" y="31201"/>
                  <a:pt x="10472057" y="15684"/>
                  <a:pt x="10109953" y="18288"/>
                </a:cubicBezTo>
                <a:cubicBezTo>
                  <a:pt x="9747849" y="20892"/>
                  <a:pt x="9872856" y="33007"/>
                  <a:pt x="9755696" y="18288"/>
                </a:cubicBezTo>
                <a:cubicBezTo>
                  <a:pt x="9638536" y="3569"/>
                  <a:pt x="9442681" y="6596"/>
                  <a:pt x="9292437" y="18288"/>
                </a:cubicBezTo>
                <a:cubicBezTo>
                  <a:pt x="9142193" y="29980"/>
                  <a:pt x="8817861" y="-11343"/>
                  <a:pt x="8393169" y="18288"/>
                </a:cubicBezTo>
                <a:cubicBezTo>
                  <a:pt x="7968477" y="47919"/>
                  <a:pt x="7919655" y="23228"/>
                  <a:pt x="7711905" y="18288"/>
                </a:cubicBezTo>
                <a:cubicBezTo>
                  <a:pt x="7504155" y="13348"/>
                  <a:pt x="7365667" y="6452"/>
                  <a:pt x="7248646" y="18288"/>
                </a:cubicBezTo>
                <a:cubicBezTo>
                  <a:pt x="7131625" y="30124"/>
                  <a:pt x="6776155" y="2871"/>
                  <a:pt x="6567382" y="18288"/>
                </a:cubicBezTo>
                <a:cubicBezTo>
                  <a:pt x="6358609" y="33705"/>
                  <a:pt x="6372933" y="1091"/>
                  <a:pt x="6213125" y="18288"/>
                </a:cubicBezTo>
                <a:cubicBezTo>
                  <a:pt x="6053317" y="35485"/>
                  <a:pt x="5980913" y="1290"/>
                  <a:pt x="5858868" y="18288"/>
                </a:cubicBezTo>
                <a:cubicBezTo>
                  <a:pt x="5736823" y="35286"/>
                  <a:pt x="5481395" y="5492"/>
                  <a:pt x="5177604" y="18288"/>
                </a:cubicBezTo>
                <a:cubicBezTo>
                  <a:pt x="4873813" y="31084"/>
                  <a:pt x="4854222" y="37160"/>
                  <a:pt x="4714345" y="18288"/>
                </a:cubicBezTo>
                <a:cubicBezTo>
                  <a:pt x="4574468" y="-584"/>
                  <a:pt x="4298550" y="22981"/>
                  <a:pt x="3924079" y="18288"/>
                </a:cubicBezTo>
                <a:cubicBezTo>
                  <a:pt x="3549608" y="13595"/>
                  <a:pt x="3645461" y="-921"/>
                  <a:pt x="3460820" y="18288"/>
                </a:cubicBezTo>
                <a:cubicBezTo>
                  <a:pt x="3276179" y="37497"/>
                  <a:pt x="3004470" y="-15027"/>
                  <a:pt x="2670554" y="18288"/>
                </a:cubicBezTo>
                <a:cubicBezTo>
                  <a:pt x="2336638" y="51603"/>
                  <a:pt x="2425773" y="17517"/>
                  <a:pt x="2316297" y="18288"/>
                </a:cubicBezTo>
                <a:cubicBezTo>
                  <a:pt x="2206821" y="19059"/>
                  <a:pt x="1757890" y="42158"/>
                  <a:pt x="1526031" y="18288"/>
                </a:cubicBezTo>
                <a:cubicBezTo>
                  <a:pt x="1294172" y="-5582"/>
                  <a:pt x="1213137" y="12281"/>
                  <a:pt x="1062771" y="18288"/>
                </a:cubicBezTo>
                <a:cubicBezTo>
                  <a:pt x="912405" y="24295"/>
                  <a:pt x="829444" y="7304"/>
                  <a:pt x="708514" y="18288"/>
                </a:cubicBezTo>
                <a:cubicBezTo>
                  <a:pt x="587584" y="29272"/>
                  <a:pt x="227877" y="37311"/>
                  <a:pt x="0" y="18288"/>
                </a:cubicBezTo>
                <a:cubicBezTo>
                  <a:pt x="-53" y="11301"/>
                  <a:pt x="-649" y="7756"/>
                  <a:pt x="0" y="0"/>
                </a:cubicBezTo>
                <a:close/>
              </a:path>
            </a:pathLst>
          </a:custGeom>
          <a:solidFill>
            <a:schemeClr val="accent1"/>
          </a:solidFill>
          <a:ln w="34925">
            <a:solidFill>
              <a:schemeClr val="accent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 Placeholder 32">
            <a:extLst>
              <a:ext uri="{FF2B5EF4-FFF2-40B4-BE49-F238E27FC236}">
                <a16:creationId xmlns:a16="http://schemas.microsoft.com/office/drawing/2014/main" id="{EC125114-9BE9-4C21-BEC1-81B685162210}"/>
              </a:ext>
            </a:extLst>
          </p:cNvPr>
          <p:cNvSpPr>
            <a:spLocks noGrp="1"/>
          </p:cNvSpPr>
          <p:nvPr>
            <p:ph type="body" sz="quarter" idx="18" hasCustomPrompt="1"/>
          </p:nvPr>
        </p:nvSpPr>
        <p:spPr>
          <a:xfrm>
            <a:off x="630936" y="4754880"/>
            <a:ext cx="1481328" cy="740664"/>
          </a:xfrm>
        </p:spPr>
        <p:txBody>
          <a:bodyPr>
            <a:noAutofit/>
          </a:bodyPr>
          <a:lstStyle>
            <a:lvl1pPr marL="0" indent="0" algn="ctr">
              <a:lnSpc>
                <a:spcPct val="100000"/>
              </a:lnSpc>
              <a:spcBef>
                <a:spcPts val="0"/>
              </a:spcBef>
              <a:buNone/>
              <a:defRPr sz="2400"/>
            </a:lvl1pPr>
            <a:lvl2pPr marL="0" indent="0" algn="ctr">
              <a:lnSpc>
                <a:spcPct val="100000"/>
              </a:lnSpc>
              <a:spcBef>
                <a:spcPts val="0"/>
              </a:spcBef>
              <a:buNone/>
              <a:defRPr sz="1800"/>
            </a:lvl2pPr>
          </a:lstStyle>
          <a:p>
            <a:pPr lvl="0"/>
            <a:r>
              <a:rPr lang="en-US" dirty="0"/>
              <a:t>Name</a:t>
            </a:r>
          </a:p>
          <a:p>
            <a:pPr lvl="1"/>
            <a:r>
              <a:rPr lang="en-US" dirty="0"/>
              <a:t>Title</a:t>
            </a:r>
          </a:p>
        </p:txBody>
      </p:sp>
      <p:sp>
        <p:nvSpPr>
          <p:cNvPr id="34" name="Text Placeholder 32">
            <a:extLst>
              <a:ext uri="{FF2B5EF4-FFF2-40B4-BE49-F238E27FC236}">
                <a16:creationId xmlns:a16="http://schemas.microsoft.com/office/drawing/2014/main" id="{2AB98BFD-4068-4EDA-8DE5-E5D978EDDF2E}"/>
              </a:ext>
            </a:extLst>
          </p:cNvPr>
          <p:cNvSpPr>
            <a:spLocks noGrp="1"/>
          </p:cNvSpPr>
          <p:nvPr>
            <p:ph type="body" sz="quarter" idx="19" hasCustomPrompt="1"/>
          </p:nvPr>
        </p:nvSpPr>
        <p:spPr>
          <a:xfrm>
            <a:off x="2993136" y="4754880"/>
            <a:ext cx="1481328" cy="740664"/>
          </a:xfrm>
        </p:spPr>
        <p:txBody>
          <a:bodyPr>
            <a:noAutofit/>
          </a:bodyPr>
          <a:lstStyle>
            <a:lvl1pPr marL="0" indent="0" algn="ctr">
              <a:lnSpc>
                <a:spcPct val="100000"/>
              </a:lnSpc>
              <a:spcBef>
                <a:spcPts val="0"/>
              </a:spcBef>
              <a:buNone/>
              <a:defRPr sz="2400"/>
            </a:lvl1pPr>
            <a:lvl2pPr marL="0" indent="0" algn="ctr">
              <a:lnSpc>
                <a:spcPct val="100000"/>
              </a:lnSpc>
              <a:spcBef>
                <a:spcPts val="0"/>
              </a:spcBef>
              <a:buNone/>
              <a:defRPr sz="1800"/>
            </a:lvl2pPr>
          </a:lstStyle>
          <a:p>
            <a:pPr lvl="0"/>
            <a:r>
              <a:rPr lang="en-US" dirty="0"/>
              <a:t>Name</a:t>
            </a:r>
          </a:p>
          <a:p>
            <a:pPr lvl="1"/>
            <a:r>
              <a:rPr lang="en-US" dirty="0"/>
              <a:t>Title</a:t>
            </a:r>
          </a:p>
        </p:txBody>
      </p:sp>
      <p:sp>
        <p:nvSpPr>
          <p:cNvPr id="35" name="Text Placeholder 32">
            <a:extLst>
              <a:ext uri="{FF2B5EF4-FFF2-40B4-BE49-F238E27FC236}">
                <a16:creationId xmlns:a16="http://schemas.microsoft.com/office/drawing/2014/main" id="{937737FC-57C8-4243-BE91-4E9684B83613}"/>
              </a:ext>
            </a:extLst>
          </p:cNvPr>
          <p:cNvSpPr>
            <a:spLocks noGrp="1"/>
          </p:cNvSpPr>
          <p:nvPr>
            <p:ph type="body" sz="quarter" idx="20" hasCustomPrompt="1"/>
          </p:nvPr>
        </p:nvSpPr>
        <p:spPr>
          <a:xfrm>
            <a:off x="5355336" y="4754880"/>
            <a:ext cx="1481328" cy="740664"/>
          </a:xfrm>
        </p:spPr>
        <p:txBody>
          <a:bodyPr>
            <a:noAutofit/>
          </a:bodyPr>
          <a:lstStyle>
            <a:lvl1pPr marL="0" indent="0" algn="ctr">
              <a:lnSpc>
                <a:spcPct val="100000"/>
              </a:lnSpc>
              <a:spcBef>
                <a:spcPts val="0"/>
              </a:spcBef>
              <a:buNone/>
              <a:defRPr sz="2400"/>
            </a:lvl1pPr>
            <a:lvl2pPr marL="0" indent="0" algn="ctr">
              <a:lnSpc>
                <a:spcPct val="100000"/>
              </a:lnSpc>
              <a:spcBef>
                <a:spcPts val="0"/>
              </a:spcBef>
              <a:buNone/>
              <a:defRPr sz="1800"/>
            </a:lvl2pPr>
          </a:lstStyle>
          <a:p>
            <a:pPr lvl="0"/>
            <a:r>
              <a:rPr lang="en-US" dirty="0"/>
              <a:t>Name</a:t>
            </a:r>
          </a:p>
          <a:p>
            <a:pPr lvl="1"/>
            <a:r>
              <a:rPr lang="en-US" dirty="0"/>
              <a:t>Title</a:t>
            </a:r>
          </a:p>
        </p:txBody>
      </p:sp>
      <p:sp>
        <p:nvSpPr>
          <p:cNvPr id="36" name="Text Placeholder 32">
            <a:extLst>
              <a:ext uri="{FF2B5EF4-FFF2-40B4-BE49-F238E27FC236}">
                <a16:creationId xmlns:a16="http://schemas.microsoft.com/office/drawing/2014/main" id="{CA78FA67-D083-4763-B647-4554C3C50977}"/>
              </a:ext>
            </a:extLst>
          </p:cNvPr>
          <p:cNvSpPr>
            <a:spLocks noGrp="1"/>
          </p:cNvSpPr>
          <p:nvPr>
            <p:ph type="body" sz="quarter" idx="21" hasCustomPrompt="1"/>
          </p:nvPr>
        </p:nvSpPr>
        <p:spPr>
          <a:xfrm>
            <a:off x="7717536" y="4754880"/>
            <a:ext cx="1481328" cy="740664"/>
          </a:xfrm>
        </p:spPr>
        <p:txBody>
          <a:bodyPr>
            <a:noAutofit/>
          </a:bodyPr>
          <a:lstStyle>
            <a:lvl1pPr marL="0" indent="0" algn="ctr">
              <a:lnSpc>
                <a:spcPct val="100000"/>
              </a:lnSpc>
              <a:spcBef>
                <a:spcPts val="0"/>
              </a:spcBef>
              <a:buNone/>
              <a:defRPr sz="2400"/>
            </a:lvl1pPr>
            <a:lvl2pPr marL="0" indent="0" algn="ctr">
              <a:lnSpc>
                <a:spcPct val="100000"/>
              </a:lnSpc>
              <a:spcBef>
                <a:spcPts val="0"/>
              </a:spcBef>
              <a:buNone/>
              <a:defRPr sz="1800"/>
            </a:lvl2pPr>
          </a:lstStyle>
          <a:p>
            <a:pPr lvl="0"/>
            <a:r>
              <a:rPr lang="en-US" dirty="0"/>
              <a:t>Name</a:t>
            </a:r>
          </a:p>
          <a:p>
            <a:pPr lvl="1"/>
            <a:r>
              <a:rPr lang="en-US" dirty="0"/>
              <a:t>Title</a:t>
            </a:r>
          </a:p>
        </p:txBody>
      </p:sp>
      <p:sp>
        <p:nvSpPr>
          <p:cNvPr id="37" name="Text Placeholder 32">
            <a:extLst>
              <a:ext uri="{FF2B5EF4-FFF2-40B4-BE49-F238E27FC236}">
                <a16:creationId xmlns:a16="http://schemas.microsoft.com/office/drawing/2014/main" id="{F1892FE5-DAA3-4902-93EF-46D6565FFB48}"/>
              </a:ext>
            </a:extLst>
          </p:cNvPr>
          <p:cNvSpPr>
            <a:spLocks noGrp="1"/>
          </p:cNvSpPr>
          <p:nvPr>
            <p:ph type="body" sz="quarter" idx="22" hasCustomPrompt="1"/>
          </p:nvPr>
        </p:nvSpPr>
        <p:spPr>
          <a:xfrm>
            <a:off x="10079736" y="4754880"/>
            <a:ext cx="1481328" cy="740664"/>
          </a:xfrm>
        </p:spPr>
        <p:txBody>
          <a:bodyPr>
            <a:noAutofit/>
          </a:bodyPr>
          <a:lstStyle>
            <a:lvl1pPr marL="0" indent="0" algn="ctr">
              <a:lnSpc>
                <a:spcPct val="100000"/>
              </a:lnSpc>
              <a:spcBef>
                <a:spcPts val="0"/>
              </a:spcBef>
              <a:buNone/>
              <a:defRPr sz="2400"/>
            </a:lvl1pPr>
            <a:lvl2pPr marL="0" indent="0" algn="ctr">
              <a:lnSpc>
                <a:spcPct val="100000"/>
              </a:lnSpc>
              <a:spcBef>
                <a:spcPts val="0"/>
              </a:spcBef>
              <a:buNone/>
              <a:defRPr sz="1800"/>
            </a:lvl2pPr>
          </a:lstStyle>
          <a:p>
            <a:pPr lvl="0"/>
            <a:r>
              <a:rPr lang="en-US" dirty="0"/>
              <a:t>Name</a:t>
            </a:r>
          </a:p>
          <a:p>
            <a:pPr lvl="1"/>
            <a:r>
              <a:rPr lang="en-US" dirty="0"/>
              <a:t>Title</a:t>
            </a:r>
          </a:p>
        </p:txBody>
      </p:sp>
    </p:spTree>
    <p:extLst>
      <p:ext uri="{BB962C8B-B14F-4D97-AF65-F5344CB8AC3E}">
        <p14:creationId xmlns:p14="http://schemas.microsoft.com/office/powerpoint/2010/main" val="21834275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Center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D02BC-5A24-47F7-A4DF-B93FBC0C51B0}"/>
              </a:ext>
            </a:extLst>
          </p:cNvPr>
          <p:cNvSpPr>
            <a:spLocks noGrp="1"/>
          </p:cNvSpPr>
          <p:nvPr>
            <p:ph type="title"/>
          </p:nvPr>
        </p:nvSpPr>
        <p:spPr>
          <a:xfrm>
            <a:off x="838200" y="365124"/>
            <a:ext cx="10515600" cy="1325880"/>
          </a:xfrm>
        </p:spPr>
        <p:txBody>
          <a:bodyPr/>
          <a:lstStyle>
            <a:lvl1pPr algn="ctr">
              <a:defRPr sz="7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48E9219E-EE74-4093-94D6-F663E059C504}"/>
              </a:ext>
            </a:extLst>
          </p:cNvPr>
          <p:cNvSpPr>
            <a:spLocks noGrp="1"/>
          </p:cNvSpPr>
          <p:nvPr>
            <p:ph idx="1"/>
          </p:nvPr>
        </p:nvSpPr>
        <p:spPr>
          <a:xfrm>
            <a:off x="841248" y="2304288"/>
            <a:ext cx="10515600" cy="3877056"/>
          </a:xfrm>
        </p:spPr>
        <p:txBody>
          <a:bodyPr>
            <a:normAutofit/>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A61642-BFBA-48AE-A29C-C2AA7386AE95}"/>
              </a:ext>
            </a:extLst>
          </p:cNvPr>
          <p:cNvSpPr>
            <a:spLocks noGrp="1"/>
          </p:cNvSpPr>
          <p:nvPr>
            <p:ph type="dt" sz="half" idx="10"/>
          </p:nvPr>
        </p:nvSpPr>
        <p:spPr/>
        <p:txBody>
          <a:bodyPr/>
          <a:lstStyle>
            <a:lvl1pPr>
              <a:defRPr>
                <a:solidFill>
                  <a:schemeClr val="tx1"/>
                </a:solidFill>
              </a:defRPr>
            </a:lvl1pPr>
          </a:lstStyle>
          <a:p>
            <a:r>
              <a:rPr lang="en-US" dirty="0"/>
              <a:t>9/3/20XX</a:t>
            </a:r>
          </a:p>
        </p:txBody>
      </p:sp>
      <p:sp>
        <p:nvSpPr>
          <p:cNvPr id="5" name="Footer Placeholder 4">
            <a:extLst>
              <a:ext uri="{FF2B5EF4-FFF2-40B4-BE49-F238E27FC236}">
                <a16:creationId xmlns:a16="http://schemas.microsoft.com/office/drawing/2014/main" id="{2AD2029B-6646-4DBF-A302-76A513FC64DB}"/>
              </a:ext>
            </a:extLst>
          </p:cNvPr>
          <p:cNvSpPr>
            <a:spLocks noGrp="1"/>
          </p:cNvSpPr>
          <p:nvPr>
            <p:ph type="ftr" sz="quarter" idx="11"/>
          </p:nvPr>
        </p:nvSpPr>
        <p:spPr/>
        <p:txBody>
          <a:bodyPr/>
          <a:lstStyle>
            <a:lvl1pPr>
              <a:defRPr>
                <a:solidFill>
                  <a:schemeClr val="tx1"/>
                </a:solidFill>
              </a:defRPr>
            </a:lvl1pPr>
          </a:lstStyle>
          <a:p>
            <a:r>
              <a:rPr lang="en-US" dirty="0"/>
              <a:t>Presentation Title</a:t>
            </a:r>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p:txBody>
          <a:bodyPr/>
          <a:lstStyle>
            <a:lvl1pPr>
              <a:defRPr>
                <a:solidFill>
                  <a:schemeClr val="tx1"/>
                </a:solidFill>
              </a:defRPr>
            </a:lvl1pPr>
          </a:lstStyle>
          <a:p>
            <a:fld id="{2C18C1E5-FB55-42F5-BD6D-9CC153FCDBE6}" type="slidenum">
              <a:rPr lang="en-US" smtClean="0"/>
              <a:pPr/>
              <a:t>‹#›</a:t>
            </a:fld>
            <a:endParaRPr lang="en-US" dirty="0"/>
          </a:p>
        </p:txBody>
      </p:sp>
      <p:sp>
        <p:nvSpPr>
          <p:cNvPr id="7" name="Rectangle 6" descr="Tag=AccentColor&#10;Flavor=Light&#10;Target=FillAndLine">
            <a:extLst>
              <a:ext uri="{FF2B5EF4-FFF2-40B4-BE49-F238E27FC236}">
                <a16:creationId xmlns:a16="http://schemas.microsoft.com/office/drawing/2014/main" id="{83465705-093A-460D-83A5-4A4F3275ADB7}"/>
              </a:ext>
            </a:extLst>
          </p:cNvPr>
          <p:cNvSpPr/>
          <p:nvPr userDrawn="1"/>
        </p:nvSpPr>
        <p:spPr>
          <a:xfrm flipV="1">
            <a:off x="648305" y="2067561"/>
            <a:ext cx="10900219" cy="18288"/>
          </a:xfrm>
          <a:custGeom>
            <a:avLst/>
            <a:gdLst>
              <a:gd name="connsiteX0" fmla="*/ 0 w 10900219"/>
              <a:gd name="connsiteY0" fmla="*/ 0 h 18288"/>
              <a:gd name="connsiteX1" fmla="*/ 463259 w 10900219"/>
              <a:gd name="connsiteY1" fmla="*/ 0 h 18288"/>
              <a:gd name="connsiteX2" fmla="*/ 1144523 w 10900219"/>
              <a:gd name="connsiteY2" fmla="*/ 0 h 18288"/>
              <a:gd name="connsiteX3" fmla="*/ 1934789 w 10900219"/>
              <a:gd name="connsiteY3" fmla="*/ 0 h 18288"/>
              <a:gd name="connsiteX4" fmla="*/ 2289046 w 10900219"/>
              <a:gd name="connsiteY4" fmla="*/ 0 h 18288"/>
              <a:gd name="connsiteX5" fmla="*/ 2643303 w 10900219"/>
              <a:gd name="connsiteY5" fmla="*/ 0 h 18288"/>
              <a:gd name="connsiteX6" fmla="*/ 3542571 w 10900219"/>
              <a:gd name="connsiteY6" fmla="*/ 0 h 18288"/>
              <a:gd name="connsiteX7" fmla="*/ 4223835 w 10900219"/>
              <a:gd name="connsiteY7" fmla="*/ 0 h 18288"/>
              <a:gd name="connsiteX8" fmla="*/ 4578092 w 10900219"/>
              <a:gd name="connsiteY8" fmla="*/ 0 h 18288"/>
              <a:gd name="connsiteX9" fmla="*/ 5259356 w 10900219"/>
              <a:gd name="connsiteY9" fmla="*/ 0 h 18288"/>
              <a:gd name="connsiteX10" fmla="*/ 6158624 w 10900219"/>
              <a:gd name="connsiteY10" fmla="*/ 0 h 18288"/>
              <a:gd name="connsiteX11" fmla="*/ 6730885 w 10900219"/>
              <a:gd name="connsiteY11" fmla="*/ 0 h 18288"/>
              <a:gd name="connsiteX12" fmla="*/ 7303147 w 10900219"/>
              <a:gd name="connsiteY12" fmla="*/ 0 h 18288"/>
              <a:gd name="connsiteX13" fmla="*/ 7984410 w 10900219"/>
              <a:gd name="connsiteY13" fmla="*/ 0 h 18288"/>
              <a:gd name="connsiteX14" fmla="*/ 8774676 w 10900219"/>
              <a:gd name="connsiteY14" fmla="*/ 0 h 18288"/>
              <a:gd name="connsiteX15" fmla="*/ 9564942 w 10900219"/>
              <a:gd name="connsiteY15" fmla="*/ 0 h 18288"/>
              <a:gd name="connsiteX16" fmla="*/ 10900219 w 10900219"/>
              <a:gd name="connsiteY16" fmla="*/ 0 h 18288"/>
              <a:gd name="connsiteX17" fmla="*/ 10900219 w 10900219"/>
              <a:gd name="connsiteY17" fmla="*/ 18288 h 18288"/>
              <a:gd name="connsiteX18" fmla="*/ 10436960 w 10900219"/>
              <a:gd name="connsiteY18" fmla="*/ 18288 h 18288"/>
              <a:gd name="connsiteX19" fmla="*/ 9537692 w 10900219"/>
              <a:gd name="connsiteY19" fmla="*/ 18288 h 18288"/>
              <a:gd name="connsiteX20" fmla="*/ 8856428 w 10900219"/>
              <a:gd name="connsiteY20" fmla="*/ 18288 h 18288"/>
              <a:gd name="connsiteX21" fmla="*/ 8502171 w 10900219"/>
              <a:gd name="connsiteY21" fmla="*/ 18288 h 18288"/>
              <a:gd name="connsiteX22" fmla="*/ 7820907 w 10900219"/>
              <a:gd name="connsiteY22" fmla="*/ 18288 h 18288"/>
              <a:gd name="connsiteX23" fmla="*/ 7248646 w 10900219"/>
              <a:gd name="connsiteY23" fmla="*/ 18288 h 18288"/>
              <a:gd name="connsiteX24" fmla="*/ 6676384 w 10900219"/>
              <a:gd name="connsiteY24" fmla="*/ 18288 h 18288"/>
              <a:gd name="connsiteX25" fmla="*/ 6104123 w 10900219"/>
              <a:gd name="connsiteY25" fmla="*/ 18288 h 18288"/>
              <a:gd name="connsiteX26" fmla="*/ 5531861 w 10900219"/>
              <a:gd name="connsiteY26" fmla="*/ 18288 h 18288"/>
              <a:gd name="connsiteX27" fmla="*/ 4741595 w 10900219"/>
              <a:gd name="connsiteY27" fmla="*/ 18288 h 18288"/>
              <a:gd name="connsiteX28" fmla="*/ 4060332 w 10900219"/>
              <a:gd name="connsiteY28" fmla="*/ 18288 h 18288"/>
              <a:gd name="connsiteX29" fmla="*/ 3706074 w 10900219"/>
              <a:gd name="connsiteY29" fmla="*/ 18288 h 18288"/>
              <a:gd name="connsiteX30" fmla="*/ 3133813 w 10900219"/>
              <a:gd name="connsiteY30" fmla="*/ 18288 h 18288"/>
              <a:gd name="connsiteX31" fmla="*/ 2343547 w 10900219"/>
              <a:gd name="connsiteY31" fmla="*/ 18288 h 18288"/>
              <a:gd name="connsiteX32" fmla="*/ 1880288 w 10900219"/>
              <a:gd name="connsiteY32" fmla="*/ 18288 h 18288"/>
              <a:gd name="connsiteX33" fmla="*/ 981020 w 10900219"/>
              <a:gd name="connsiteY33" fmla="*/ 18288 h 18288"/>
              <a:gd name="connsiteX34" fmla="*/ 0 w 10900219"/>
              <a:gd name="connsiteY34" fmla="*/ 18288 h 18288"/>
              <a:gd name="connsiteX35" fmla="*/ 0 w 10900219"/>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900219" h="18288" fill="none" extrusionOk="0">
                <a:moveTo>
                  <a:pt x="0" y="0"/>
                </a:moveTo>
                <a:cubicBezTo>
                  <a:pt x="118469" y="-6619"/>
                  <a:pt x="329397" y="-5525"/>
                  <a:pt x="463259" y="0"/>
                </a:cubicBezTo>
                <a:cubicBezTo>
                  <a:pt x="597121" y="5525"/>
                  <a:pt x="866598" y="4881"/>
                  <a:pt x="1144523" y="0"/>
                </a:cubicBezTo>
                <a:cubicBezTo>
                  <a:pt x="1422448" y="-4881"/>
                  <a:pt x="1761178" y="17159"/>
                  <a:pt x="1934789" y="0"/>
                </a:cubicBezTo>
                <a:cubicBezTo>
                  <a:pt x="2108400" y="-17159"/>
                  <a:pt x="2119134" y="-4032"/>
                  <a:pt x="2289046" y="0"/>
                </a:cubicBezTo>
                <a:cubicBezTo>
                  <a:pt x="2458958" y="4032"/>
                  <a:pt x="2472610" y="15385"/>
                  <a:pt x="2643303" y="0"/>
                </a:cubicBezTo>
                <a:cubicBezTo>
                  <a:pt x="2813996" y="-15385"/>
                  <a:pt x="3334189" y="-21234"/>
                  <a:pt x="3542571" y="0"/>
                </a:cubicBezTo>
                <a:cubicBezTo>
                  <a:pt x="3750953" y="21234"/>
                  <a:pt x="3991639" y="13212"/>
                  <a:pt x="4223835" y="0"/>
                </a:cubicBezTo>
                <a:cubicBezTo>
                  <a:pt x="4456031" y="-13212"/>
                  <a:pt x="4466914" y="13318"/>
                  <a:pt x="4578092" y="0"/>
                </a:cubicBezTo>
                <a:cubicBezTo>
                  <a:pt x="4689270" y="-13318"/>
                  <a:pt x="5120635" y="31363"/>
                  <a:pt x="5259356" y="0"/>
                </a:cubicBezTo>
                <a:cubicBezTo>
                  <a:pt x="5398077" y="-31363"/>
                  <a:pt x="5954119" y="-7091"/>
                  <a:pt x="6158624" y="0"/>
                </a:cubicBezTo>
                <a:cubicBezTo>
                  <a:pt x="6363129" y="7091"/>
                  <a:pt x="6535071" y="-8480"/>
                  <a:pt x="6730885" y="0"/>
                </a:cubicBezTo>
                <a:cubicBezTo>
                  <a:pt x="6926699" y="8480"/>
                  <a:pt x="7091018" y="19194"/>
                  <a:pt x="7303147" y="0"/>
                </a:cubicBezTo>
                <a:cubicBezTo>
                  <a:pt x="7515276" y="-19194"/>
                  <a:pt x="7840361" y="30755"/>
                  <a:pt x="7984410" y="0"/>
                </a:cubicBezTo>
                <a:cubicBezTo>
                  <a:pt x="8128459" y="-30755"/>
                  <a:pt x="8498590" y="39460"/>
                  <a:pt x="8774676" y="0"/>
                </a:cubicBezTo>
                <a:cubicBezTo>
                  <a:pt x="9050762" y="-39460"/>
                  <a:pt x="9204381" y="36508"/>
                  <a:pt x="9564942" y="0"/>
                </a:cubicBezTo>
                <a:cubicBezTo>
                  <a:pt x="9925503" y="-36508"/>
                  <a:pt x="10235542" y="59225"/>
                  <a:pt x="10900219" y="0"/>
                </a:cubicBezTo>
                <a:cubicBezTo>
                  <a:pt x="10900865" y="4451"/>
                  <a:pt x="10900709" y="9226"/>
                  <a:pt x="10900219" y="18288"/>
                </a:cubicBezTo>
                <a:cubicBezTo>
                  <a:pt x="10675942" y="21751"/>
                  <a:pt x="10609372" y="26977"/>
                  <a:pt x="10436960" y="18288"/>
                </a:cubicBezTo>
                <a:cubicBezTo>
                  <a:pt x="10264548" y="9599"/>
                  <a:pt x="9961150" y="-11074"/>
                  <a:pt x="9537692" y="18288"/>
                </a:cubicBezTo>
                <a:cubicBezTo>
                  <a:pt x="9114234" y="47650"/>
                  <a:pt x="9087386" y="35169"/>
                  <a:pt x="8856428" y="18288"/>
                </a:cubicBezTo>
                <a:cubicBezTo>
                  <a:pt x="8625470" y="1407"/>
                  <a:pt x="8634361" y="13786"/>
                  <a:pt x="8502171" y="18288"/>
                </a:cubicBezTo>
                <a:cubicBezTo>
                  <a:pt x="8369981" y="22790"/>
                  <a:pt x="8132296" y="22561"/>
                  <a:pt x="7820907" y="18288"/>
                </a:cubicBezTo>
                <a:cubicBezTo>
                  <a:pt x="7509518" y="14015"/>
                  <a:pt x="7432447" y="29431"/>
                  <a:pt x="7248646" y="18288"/>
                </a:cubicBezTo>
                <a:cubicBezTo>
                  <a:pt x="7064845" y="7145"/>
                  <a:pt x="6954380" y="2746"/>
                  <a:pt x="6676384" y="18288"/>
                </a:cubicBezTo>
                <a:cubicBezTo>
                  <a:pt x="6398388" y="33830"/>
                  <a:pt x="6292480" y="-4579"/>
                  <a:pt x="6104123" y="18288"/>
                </a:cubicBezTo>
                <a:cubicBezTo>
                  <a:pt x="5915766" y="41155"/>
                  <a:pt x="5703359" y="-8437"/>
                  <a:pt x="5531861" y="18288"/>
                </a:cubicBezTo>
                <a:cubicBezTo>
                  <a:pt x="5360363" y="45013"/>
                  <a:pt x="5056784" y="-12121"/>
                  <a:pt x="4741595" y="18288"/>
                </a:cubicBezTo>
                <a:cubicBezTo>
                  <a:pt x="4426406" y="48697"/>
                  <a:pt x="4364529" y="-10910"/>
                  <a:pt x="4060332" y="18288"/>
                </a:cubicBezTo>
                <a:cubicBezTo>
                  <a:pt x="3756135" y="47486"/>
                  <a:pt x="3816049" y="13364"/>
                  <a:pt x="3706074" y="18288"/>
                </a:cubicBezTo>
                <a:cubicBezTo>
                  <a:pt x="3596099" y="23212"/>
                  <a:pt x="3382238" y="37686"/>
                  <a:pt x="3133813" y="18288"/>
                </a:cubicBezTo>
                <a:cubicBezTo>
                  <a:pt x="2885388" y="-1110"/>
                  <a:pt x="2523125" y="15465"/>
                  <a:pt x="2343547" y="18288"/>
                </a:cubicBezTo>
                <a:cubicBezTo>
                  <a:pt x="2163969" y="21111"/>
                  <a:pt x="1985160" y="33196"/>
                  <a:pt x="1880288" y="18288"/>
                </a:cubicBezTo>
                <a:cubicBezTo>
                  <a:pt x="1775416" y="3380"/>
                  <a:pt x="1261751" y="-9914"/>
                  <a:pt x="981020" y="18288"/>
                </a:cubicBezTo>
                <a:cubicBezTo>
                  <a:pt x="700289" y="46490"/>
                  <a:pt x="314212" y="-15659"/>
                  <a:pt x="0" y="18288"/>
                </a:cubicBezTo>
                <a:cubicBezTo>
                  <a:pt x="-213" y="9468"/>
                  <a:pt x="187" y="4459"/>
                  <a:pt x="0" y="0"/>
                </a:cubicBezTo>
                <a:close/>
              </a:path>
              <a:path w="10900219" h="18288" stroke="0" extrusionOk="0">
                <a:moveTo>
                  <a:pt x="0" y="0"/>
                </a:moveTo>
                <a:cubicBezTo>
                  <a:pt x="269624" y="3698"/>
                  <a:pt x="383061" y="-5818"/>
                  <a:pt x="572261" y="0"/>
                </a:cubicBezTo>
                <a:cubicBezTo>
                  <a:pt x="761461" y="5818"/>
                  <a:pt x="826360" y="-1890"/>
                  <a:pt x="926519" y="0"/>
                </a:cubicBezTo>
                <a:cubicBezTo>
                  <a:pt x="1026678" y="1890"/>
                  <a:pt x="1621671" y="-1096"/>
                  <a:pt x="1825787" y="0"/>
                </a:cubicBezTo>
                <a:cubicBezTo>
                  <a:pt x="2029903" y="1096"/>
                  <a:pt x="2212612" y="17145"/>
                  <a:pt x="2398048" y="0"/>
                </a:cubicBezTo>
                <a:cubicBezTo>
                  <a:pt x="2583484" y="-17145"/>
                  <a:pt x="2739759" y="-14168"/>
                  <a:pt x="2970310" y="0"/>
                </a:cubicBezTo>
                <a:cubicBezTo>
                  <a:pt x="3200861" y="14168"/>
                  <a:pt x="3502691" y="33180"/>
                  <a:pt x="3869578" y="0"/>
                </a:cubicBezTo>
                <a:cubicBezTo>
                  <a:pt x="4236465" y="-33180"/>
                  <a:pt x="4122134" y="-10470"/>
                  <a:pt x="4332837" y="0"/>
                </a:cubicBezTo>
                <a:cubicBezTo>
                  <a:pt x="4543540" y="10470"/>
                  <a:pt x="4834652" y="3572"/>
                  <a:pt x="5232105" y="0"/>
                </a:cubicBezTo>
                <a:cubicBezTo>
                  <a:pt x="5629558" y="-3572"/>
                  <a:pt x="5773178" y="-6604"/>
                  <a:pt x="6131373" y="0"/>
                </a:cubicBezTo>
                <a:cubicBezTo>
                  <a:pt x="6489568" y="6604"/>
                  <a:pt x="6621532" y="18870"/>
                  <a:pt x="6812637" y="0"/>
                </a:cubicBezTo>
                <a:cubicBezTo>
                  <a:pt x="7003742" y="-18870"/>
                  <a:pt x="7311146" y="18959"/>
                  <a:pt x="7711905" y="0"/>
                </a:cubicBezTo>
                <a:cubicBezTo>
                  <a:pt x="8112664" y="-18959"/>
                  <a:pt x="8080793" y="-24744"/>
                  <a:pt x="8284166" y="0"/>
                </a:cubicBezTo>
                <a:cubicBezTo>
                  <a:pt x="8487539" y="24744"/>
                  <a:pt x="8615041" y="-1627"/>
                  <a:pt x="8856428" y="0"/>
                </a:cubicBezTo>
                <a:cubicBezTo>
                  <a:pt x="9097815" y="1627"/>
                  <a:pt x="9475052" y="26322"/>
                  <a:pt x="9646694" y="0"/>
                </a:cubicBezTo>
                <a:cubicBezTo>
                  <a:pt x="9818336" y="-26322"/>
                  <a:pt x="9938906" y="-121"/>
                  <a:pt x="10218955" y="0"/>
                </a:cubicBezTo>
                <a:cubicBezTo>
                  <a:pt x="10499004" y="121"/>
                  <a:pt x="10697467" y="15326"/>
                  <a:pt x="10900219" y="0"/>
                </a:cubicBezTo>
                <a:cubicBezTo>
                  <a:pt x="10899812" y="8690"/>
                  <a:pt x="10900065" y="14141"/>
                  <a:pt x="10900219" y="18288"/>
                </a:cubicBezTo>
                <a:cubicBezTo>
                  <a:pt x="10543007" y="31201"/>
                  <a:pt x="10472057" y="15684"/>
                  <a:pt x="10109953" y="18288"/>
                </a:cubicBezTo>
                <a:cubicBezTo>
                  <a:pt x="9747849" y="20892"/>
                  <a:pt x="9872856" y="33007"/>
                  <a:pt x="9755696" y="18288"/>
                </a:cubicBezTo>
                <a:cubicBezTo>
                  <a:pt x="9638536" y="3569"/>
                  <a:pt x="9442681" y="6596"/>
                  <a:pt x="9292437" y="18288"/>
                </a:cubicBezTo>
                <a:cubicBezTo>
                  <a:pt x="9142193" y="29980"/>
                  <a:pt x="8817861" y="-11343"/>
                  <a:pt x="8393169" y="18288"/>
                </a:cubicBezTo>
                <a:cubicBezTo>
                  <a:pt x="7968477" y="47919"/>
                  <a:pt x="7919655" y="23228"/>
                  <a:pt x="7711905" y="18288"/>
                </a:cubicBezTo>
                <a:cubicBezTo>
                  <a:pt x="7504155" y="13348"/>
                  <a:pt x="7365667" y="6452"/>
                  <a:pt x="7248646" y="18288"/>
                </a:cubicBezTo>
                <a:cubicBezTo>
                  <a:pt x="7131625" y="30124"/>
                  <a:pt x="6776155" y="2871"/>
                  <a:pt x="6567382" y="18288"/>
                </a:cubicBezTo>
                <a:cubicBezTo>
                  <a:pt x="6358609" y="33705"/>
                  <a:pt x="6372933" y="1091"/>
                  <a:pt x="6213125" y="18288"/>
                </a:cubicBezTo>
                <a:cubicBezTo>
                  <a:pt x="6053317" y="35485"/>
                  <a:pt x="5980913" y="1290"/>
                  <a:pt x="5858868" y="18288"/>
                </a:cubicBezTo>
                <a:cubicBezTo>
                  <a:pt x="5736823" y="35286"/>
                  <a:pt x="5481395" y="5492"/>
                  <a:pt x="5177604" y="18288"/>
                </a:cubicBezTo>
                <a:cubicBezTo>
                  <a:pt x="4873813" y="31084"/>
                  <a:pt x="4854222" y="37160"/>
                  <a:pt x="4714345" y="18288"/>
                </a:cubicBezTo>
                <a:cubicBezTo>
                  <a:pt x="4574468" y="-584"/>
                  <a:pt x="4298550" y="22981"/>
                  <a:pt x="3924079" y="18288"/>
                </a:cubicBezTo>
                <a:cubicBezTo>
                  <a:pt x="3549608" y="13595"/>
                  <a:pt x="3645461" y="-921"/>
                  <a:pt x="3460820" y="18288"/>
                </a:cubicBezTo>
                <a:cubicBezTo>
                  <a:pt x="3276179" y="37497"/>
                  <a:pt x="3004470" y="-15027"/>
                  <a:pt x="2670554" y="18288"/>
                </a:cubicBezTo>
                <a:cubicBezTo>
                  <a:pt x="2336638" y="51603"/>
                  <a:pt x="2425773" y="17517"/>
                  <a:pt x="2316297" y="18288"/>
                </a:cubicBezTo>
                <a:cubicBezTo>
                  <a:pt x="2206821" y="19059"/>
                  <a:pt x="1757890" y="42158"/>
                  <a:pt x="1526031" y="18288"/>
                </a:cubicBezTo>
                <a:cubicBezTo>
                  <a:pt x="1294172" y="-5582"/>
                  <a:pt x="1213137" y="12281"/>
                  <a:pt x="1062771" y="18288"/>
                </a:cubicBezTo>
                <a:cubicBezTo>
                  <a:pt x="912405" y="24295"/>
                  <a:pt x="829444" y="7304"/>
                  <a:pt x="708514" y="18288"/>
                </a:cubicBezTo>
                <a:cubicBezTo>
                  <a:pt x="587584" y="29272"/>
                  <a:pt x="227877" y="37311"/>
                  <a:pt x="0" y="18288"/>
                </a:cubicBezTo>
                <a:cubicBezTo>
                  <a:pt x="-53" y="11301"/>
                  <a:pt x="-649" y="7756"/>
                  <a:pt x="0" y="0"/>
                </a:cubicBezTo>
                <a:close/>
              </a:path>
            </a:pathLst>
          </a:custGeom>
          <a:solidFill>
            <a:schemeClr val="accent1"/>
          </a:solidFill>
          <a:ln w="34925">
            <a:solidFill>
              <a:schemeClr val="accent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582908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DE264-531D-49C1-A8AF-2B4C1D218FAB}"/>
              </a:ext>
            </a:extLst>
          </p:cNvPr>
          <p:cNvSpPr>
            <a:spLocks noGrp="1"/>
          </p:cNvSpPr>
          <p:nvPr>
            <p:ph type="title"/>
          </p:nvPr>
        </p:nvSpPr>
        <p:spPr/>
        <p:txBody>
          <a:bodyPr/>
          <a:lstStyle>
            <a:lvl1pPr algn="ctr">
              <a:defRPr/>
            </a:lvl1pPr>
          </a:lstStyle>
          <a:p>
            <a:r>
              <a:rPr lang="en-US"/>
              <a:t>Click to edit Master title style</a:t>
            </a:r>
          </a:p>
        </p:txBody>
      </p:sp>
      <p:sp>
        <p:nvSpPr>
          <p:cNvPr id="3" name="Content Placeholder 2">
            <a:extLst>
              <a:ext uri="{FF2B5EF4-FFF2-40B4-BE49-F238E27FC236}">
                <a16:creationId xmlns:a16="http://schemas.microsoft.com/office/drawing/2014/main" id="{E4B9A1B8-2F1B-46AA-858A-CFFF5AF7CEB0}"/>
              </a:ext>
            </a:extLst>
          </p:cNvPr>
          <p:cNvSpPr>
            <a:spLocks noGrp="1"/>
          </p:cNvSpPr>
          <p:nvPr>
            <p:ph sz="half" idx="1"/>
          </p:nvPr>
        </p:nvSpPr>
        <p:spPr>
          <a:xfrm>
            <a:off x="838200" y="2304288"/>
            <a:ext cx="5181600" cy="3877056"/>
          </a:xfrm>
        </p:spPr>
        <p:txBody>
          <a:bodyPr>
            <a:normAutofit/>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6E6B9631-18C0-43BD-8AF3-9137D6D4C234}"/>
              </a:ext>
            </a:extLst>
          </p:cNvPr>
          <p:cNvSpPr>
            <a:spLocks noGrp="1"/>
          </p:cNvSpPr>
          <p:nvPr>
            <p:ph sz="half" idx="2"/>
          </p:nvPr>
        </p:nvSpPr>
        <p:spPr>
          <a:xfrm>
            <a:off x="6172200" y="2304288"/>
            <a:ext cx="5181600" cy="3877056"/>
          </a:xfrm>
        </p:spPr>
        <p:txBody>
          <a:bodyPr>
            <a:normAutofit/>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E9032FCA-14C6-4497-9C27-3F58062442CE}"/>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961E5057-693B-4E10-958E-0ABE79FEC70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670CECB1-0A35-4C10-9D3D-FE4404283011}"/>
              </a:ext>
            </a:extLst>
          </p:cNvPr>
          <p:cNvSpPr>
            <a:spLocks noGrp="1"/>
          </p:cNvSpPr>
          <p:nvPr>
            <p:ph type="sldNum" sz="quarter" idx="12"/>
          </p:nvPr>
        </p:nvSpPr>
        <p:spPr/>
        <p:txBody>
          <a:bodyPr/>
          <a:lstStyle/>
          <a:p>
            <a:fld id="{2C18C1E5-FB55-42F5-BD6D-9CC153FCDBE6}" type="slidenum">
              <a:rPr lang="en-US" smtClean="0"/>
              <a:t>‹#›</a:t>
            </a:fld>
            <a:endParaRPr lang="en-US" dirty="0"/>
          </a:p>
        </p:txBody>
      </p:sp>
      <p:sp>
        <p:nvSpPr>
          <p:cNvPr id="8" name="Rectangle 7" descr="Tag=AccentColor&#10;Flavor=Light&#10;Target=FillAndLine">
            <a:extLst>
              <a:ext uri="{FF2B5EF4-FFF2-40B4-BE49-F238E27FC236}">
                <a16:creationId xmlns:a16="http://schemas.microsoft.com/office/drawing/2014/main" id="{23FEB8C5-87FB-41BA-B300-D935D5EEAECC}"/>
              </a:ext>
            </a:extLst>
          </p:cNvPr>
          <p:cNvSpPr/>
          <p:nvPr userDrawn="1"/>
        </p:nvSpPr>
        <p:spPr>
          <a:xfrm flipV="1">
            <a:off x="648305" y="2067561"/>
            <a:ext cx="10900219" cy="18288"/>
          </a:xfrm>
          <a:custGeom>
            <a:avLst/>
            <a:gdLst>
              <a:gd name="connsiteX0" fmla="*/ 0 w 10900219"/>
              <a:gd name="connsiteY0" fmla="*/ 0 h 18288"/>
              <a:gd name="connsiteX1" fmla="*/ 463259 w 10900219"/>
              <a:gd name="connsiteY1" fmla="*/ 0 h 18288"/>
              <a:gd name="connsiteX2" fmla="*/ 1144523 w 10900219"/>
              <a:gd name="connsiteY2" fmla="*/ 0 h 18288"/>
              <a:gd name="connsiteX3" fmla="*/ 1934789 w 10900219"/>
              <a:gd name="connsiteY3" fmla="*/ 0 h 18288"/>
              <a:gd name="connsiteX4" fmla="*/ 2289046 w 10900219"/>
              <a:gd name="connsiteY4" fmla="*/ 0 h 18288"/>
              <a:gd name="connsiteX5" fmla="*/ 2643303 w 10900219"/>
              <a:gd name="connsiteY5" fmla="*/ 0 h 18288"/>
              <a:gd name="connsiteX6" fmla="*/ 3542571 w 10900219"/>
              <a:gd name="connsiteY6" fmla="*/ 0 h 18288"/>
              <a:gd name="connsiteX7" fmla="*/ 4223835 w 10900219"/>
              <a:gd name="connsiteY7" fmla="*/ 0 h 18288"/>
              <a:gd name="connsiteX8" fmla="*/ 4578092 w 10900219"/>
              <a:gd name="connsiteY8" fmla="*/ 0 h 18288"/>
              <a:gd name="connsiteX9" fmla="*/ 5259356 w 10900219"/>
              <a:gd name="connsiteY9" fmla="*/ 0 h 18288"/>
              <a:gd name="connsiteX10" fmla="*/ 6158624 w 10900219"/>
              <a:gd name="connsiteY10" fmla="*/ 0 h 18288"/>
              <a:gd name="connsiteX11" fmla="*/ 6730885 w 10900219"/>
              <a:gd name="connsiteY11" fmla="*/ 0 h 18288"/>
              <a:gd name="connsiteX12" fmla="*/ 7303147 w 10900219"/>
              <a:gd name="connsiteY12" fmla="*/ 0 h 18288"/>
              <a:gd name="connsiteX13" fmla="*/ 7984410 w 10900219"/>
              <a:gd name="connsiteY13" fmla="*/ 0 h 18288"/>
              <a:gd name="connsiteX14" fmla="*/ 8774676 w 10900219"/>
              <a:gd name="connsiteY14" fmla="*/ 0 h 18288"/>
              <a:gd name="connsiteX15" fmla="*/ 9564942 w 10900219"/>
              <a:gd name="connsiteY15" fmla="*/ 0 h 18288"/>
              <a:gd name="connsiteX16" fmla="*/ 10900219 w 10900219"/>
              <a:gd name="connsiteY16" fmla="*/ 0 h 18288"/>
              <a:gd name="connsiteX17" fmla="*/ 10900219 w 10900219"/>
              <a:gd name="connsiteY17" fmla="*/ 18288 h 18288"/>
              <a:gd name="connsiteX18" fmla="*/ 10436960 w 10900219"/>
              <a:gd name="connsiteY18" fmla="*/ 18288 h 18288"/>
              <a:gd name="connsiteX19" fmla="*/ 9537692 w 10900219"/>
              <a:gd name="connsiteY19" fmla="*/ 18288 h 18288"/>
              <a:gd name="connsiteX20" fmla="*/ 8856428 w 10900219"/>
              <a:gd name="connsiteY20" fmla="*/ 18288 h 18288"/>
              <a:gd name="connsiteX21" fmla="*/ 8502171 w 10900219"/>
              <a:gd name="connsiteY21" fmla="*/ 18288 h 18288"/>
              <a:gd name="connsiteX22" fmla="*/ 7820907 w 10900219"/>
              <a:gd name="connsiteY22" fmla="*/ 18288 h 18288"/>
              <a:gd name="connsiteX23" fmla="*/ 7248646 w 10900219"/>
              <a:gd name="connsiteY23" fmla="*/ 18288 h 18288"/>
              <a:gd name="connsiteX24" fmla="*/ 6676384 w 10900219"/>
              <a:gd name="connsiteY24" fmla="*/ 18288 h 18288"/>
              <a:gd name="connsiteX25" fmla="*/ 6104123 w 10900219"/>
              <a:gd name="connsiteY25" fmla="*/ 18288 h 18288"/>
              <a:gd name="connsiteX26" fmla="*/ 5531861 w 10900219"/>
              <a:gd name="connsiteY26" fmla="*/ 18288 h 18288"/>
              <a:gd name="connsiteX27" fmla="*/ 4741595 w 10900219"/>
              <a:gd name="connsiteY27" fmla="*/ 18288 h 18288"/>
              <a:gd name="connsiteX28" fmla="*/ 4060332 w 10900219"/>
              <a:gd name="connsiteY28" fmla="*/ 18288 h 18288"/>
              <a:gd name="connsiteX29" fmla="*/ 3706074 w 10900219"/>
              <a:gd name="connsiteY29" fmla="*/ 18288 h 18288"/>
              <a:gd name="connsiteX30" fmla="*/ 3133813 w 10900219"/>
              <a:gd name="connsiteY30" fmla="*/ 18288 h 18288"/>
              <a:gd name="connsiteX31" fmla="*/ 2343547 w 10900219"/>
              <a:gd name="connsiteY31" fmla="*/ 18288 h 18288"/>
              <a:gd name="connsiteX32" fmla="*/ 1880288 w 10900219"/>
              <a:gd name="connsiteY32" fmla="*/ 18288 h 18288"/>
              <a:gd name="connsiteX33" fmla="*/ 981020 w 10900219"/>
              <a:gd name="connsiteY33" fmla="*/ 18288 h 18288"/>
              <a:gd name="connsiteX34" fmla="*/ 0 w 10900219"/>
              <a:gd name="connsiteY34" fmla="*/ 18288 h 18288"/>
              <a:gd name="connsiteX35" fmla="*/ 0 w 10900219"/>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900219" h="18288" fill="none" extrusionOk="0">
                <a:moveTo>
                  <a:pt x="0" y="0"/>
                </a:moveTo>
                <a:cubicBezTo>
                  <a:pt x="118469" y="-6619"/>
                  <a:pt x="329397" y="-5525"/>
                  <a:pt x="463259" y="0"/>
                </a:cubicBezTo>
                <a:cubicBezTo>
                  <a:pt x="597121" y="5525"/>
                  <a:pt x="866598" y="4881"/>
                  <a:pt x="1144523" y="0"/>
                </a:cubicBezTo>
                <a:cubicBezTo>
                  <a:pt x="1422448" y="-4881"/>
                  <a:pt x="1761178" y="17159"/>
                  <a:pt x="1934789" y="0"/>
                </a:cubicBezTo>
                <a:cubicBezTo>
                  <a:pt x="2108400" y="-17159"/>
                  <a:pt x="2119134" y="-4032"/>
                  <a:pt x="2289046" y="0"/>
                </a:cubicBezTo>
                <a:cubicBezTo>
                  <a:pt x="2458958" y="4032"/>
                  <a:pt x="2472610" y="15385"/>
                  <a:pt x="2643303" y="0"/>
                </a:cubicBezTo>
                <a:cubicBezTo>
                  <a:pt x="2813996" y="-15385"/>
                  <a:pt x="3334189" y="-21234"/>
                  <a:pt x="3542571" y="0"/>
                </a:cubicBezTo>
                <a:cubicBezTo>
                  <a:pt x="3750953" y="21234"/>
                  <a:pt x="3991639" y="13212"/>
                  <a:pt x="4223835" y="0"/>
                </a:cubicBezTo>
                <a:cubicBezTo>
                  <a:pt x="4456031" y="-13212"/>
                  <a:pt x="4466914" y="13318"/>
                  <a:pt x="4578092" y="0"/>
                </a:cubicBezTo>
                <a:cubicBezTo>
                  <a:pt x="4689270" y="-13318"/>
                  <a:pt x="5120635" y="31363"/>
                  <a:pt x="5259356" y="0"/>
                </a:cubicBezTo>
                <a:cubicBezTo>
                  <a:pt x="5398077" y="-31363"/>
                  <a:pt x="5954119" y="-7091"/>
                  <a:pt x="6158624" y="0"/>
                </a:cubicBezTo>
                <a:cubicBezTo>
                  <a:pt x="6363129" y="7091"/>
                  <a:pt x="6535071" y="-8480"/>
                  <a:pt x="6730885" y="0"/>
                </a:cubicBezTo>
                <a:cubicBezTo>
                  <a:pt x="6926699" y="8480"/>
                  <a:pt x="7091018" y="19194"/>
                  <a:pt x="7303147" y="0"/>
                </a:cubicBezTo>
                <a:cubicBezTo>
                  <a:pt x="7515276" y="-19194"/>
                  <a:pt x="7840361" y="30755"/>
                  <a:pt x="7984410" y="0"/>
                </a:cubicBezTo>
                <a:cubicBezTo>
                  <a:pt x="8128459" y="-30755"/>
                  <a:pt x="8498590" y="39460"/>
                  <a:pt x="8774676" y="0"/>
                </a:cubicBezTo>
                <a:cubicBezTo>
                  <a:pt x="9050762" y="-39460"/>
                  <a:pt x="9204381" y="36508"/>
                  <a:pt x="9564942" y="0"/>
                </a:cubicBezTo>
                <a:cubicBezTo>
                  <a:pt x="9925503" y="-36508"/>
                  <a:pt x="10235542" y="59225"/>
                  <a:pt x="10900219" y="0"/>
                </a:cubicBezTo>
                <a:cubicBezTo>
                  <a:pt x="10900865" y="4451"/>
                  <a:pt x="10900709" y="9226"/>
                  <a:pt x="10900219" y="18288"/>
                </a:cubicBezTo>
                <a:cubicBezTo>
                  <a:pt x="10675942" y="21751"/>
                  <a:pt x="10609372" y="26977"/>
                  <a:pt x="10436960" y="18288"/>
                </a:cubicBezTo>
                <a:cubicBezTo>
                  <a:pt x="10264548" y="9599"/>
                  <a:pt x="9961150" y="-11074"/>
                  <a:pt x="9537692" y="18288"/>
                </a:cubicBezTo>
                <a:cubicBezTo>
                  <a:pt x="9114234" y="47650"/>
                  <a:pt x="9087386" y="35169"/>
                  <a:pt x="8856428" y="18288"/>
                </a:cubicBezTo>
                <a:cubicBezTo>
                  <a:pt x="8625470" y="1407"/>
                  <a:pt x="8634361" y="13786"/>
                  <a:pt x="8502171" y="18288"/>
                </a:cubicBezTo>
                <a:cubicBezTo>
                  <a:pt x="8369981" y="22790"/>
                  <a:pt x="8132296" y="22561"/>
                  <a:pt x="7820907" y="18288"/>
                </a:cubicBezTo>
                <a:cubicBezTo>
                  <a:pt x="7509518" y="14015"/>
                  <a:pt x="7432447" y="29431"/>
                  <a:pt x="7248646" y="18288"/>
                </a:cubicBezTo>
                <a:cubicBezTo>
                  <a:pt x="7064845" y="7145"/>
                  <a:pt x="6954380" y="2746"/>
                  <a:pt x="6676384" y="18288"/>
                </a:cubicBezTo>
                <a:cubicBezTo>
                  <a:pt x="6398388" y="33830"/>
                  <a:pt x="6292480" y="-4579"/>
                  <a:pt x="6104123" y="18288"/>
                </a:cubicBezTo>
                <a:cubicBezTo>
                  <a:pt x="5915766" y="41155"/>
                  <a:pt x="5703359" y="-8437"/>
                  <a:pt x="5531861" y="18288"/>
                </a:cubicBezTo>
                <a:cubicBezTo>
                  <a:pt x="5360363" y="45013"/>
                  <a:pt x="5056784" y="-12121"/>
                  <a:pt x="4741595" y="18288"/>
                </a:cubicBezTo>
                <a:cubicBezTo>
                  <a:pt x="4426406" y="48697"/>
                  <a:pt x="4364529" y="-10910"/>
                  <a:pt x="4060332" y="18288"/>
                </a:cubicBezTo>
                <a:cubicBezTo>
                  <a:pt x="3756135" y="47486"/>
                  <a:pt x="3816049" y="13364"/>
                  <a:pt x="3706074" y="18288"/>
                </a:cubicBezTo>
                <a:cubicBezTo>
                  <a:pt x="3596099" y="23212"/>
                  <a:pt x="3382238" y="37686"/>
                  <a:pt x="3133813" y="18288"/>
                </a:cubicBezTo>
                <a:cubicBezTo>
                  <a:pt x="2885388" y="-1110"/>
                  <a:pt x="2523125" y="15465"/>
                  <a:pt x="2343547" y="18288"/>
                </a:cubicBezTo>
                <a:cubicBezTo>
                  <a:pt x="2163969" y="21111"/>
                  <a:pt x="1985160" y="33196"/>
                  <a:pt x="1880288" y="18288"/>
                </a:cubicBezTo>
                <a:cubicBezTo>
                  <a:pt x="1775416" y="3380"/>
                  <a:pt x="1261751" y="-9914"/>
                  <a:pt x="981020" y="18288"/>
                </a:cubicBezTo>
                <a:cubicBezTo>
                  <a:pt x="700289" y="46490"/>
                  <a:pt x="314212" y="-15659"/>
                  <a:pt x="0" y="18288"/>
                </a:cubicBezTo>
                <a:cubicBezTo>
                  <a:pt x="-213" y="9468"/>
                  <a:pt x="187" y="4459"/>
                  <a:pt x="0" y="0"/>
                </a:cubicBezTo>
                <a:close/>
              </a:path>
              <a:path w="10900219" h="18288" stroke="0" extrusionOk="0">
                <a:moveTo>
                  <a:pt x="0" y="0"/>
                </a:moveTo>
                <a:cubicBezTo>
                  <a:pt x="269624" y="3698"/>
                  <a:pt x="383061" y="-5818"/>
                  <a:pt x="572261" y="0"/>
                </a:cubicBezTo>
                <a:cubicBezTo>
                  <a:pt x="761461" y="5818"/>
                  <a:pt x="826360" y="-1890"/>
                  <a:pt x="926519" y="0"/>
                </a:cubicBezTo>
                <a:cubicBezTo>
                  <a:pt x="1026678" y="1890"/>
                  <a:pt x="1621671" y="-1096"/>
                  <a:pt x="1825787" y="0"/>
                </a:cubicBezTo>
                <a:cubicBezTo>
                  <a:pt x="2029903" y="1096"/>
                  <a:pt x="2212612" y="17145"/>
                  <a:pt x="2398048" y="0"/>
                </a:cubicBezTo>
                <a:cubicBezTo>
                  <a:pt x="2583484" y="-17145"/>
                  <a:pt x="2739759" y="-14168"/>
                  <a:pt x="2970310" y="0"/>
                </a:cubicBezTo>
                <a:cubicBezTo>
                  <a:pt x="3200861" y="14168"/>
                  <a:pt x="3502691" y="33180"/>
                  <a:pt x="3869578" y="0"/>
                </a:cubicBezTo>
                <a:cubicBezTo>
                  <a:pt x="4236465" y="-33180"/>
                  <a:pt x="4122134" y="-10470"/>
                  <a:pt x="4332837" y="0"/>
                </a:cubicBezTo>
                <a:cubicBezTo>
                  <a:pt x="4543540" y="10470"/>
                  <a:pt x="4834652" y="3572"/>
                  <a:pt x="5232105" y="0"/>
                </a:cubicBezTo>
                <a:cubicBezTo>
                  <a:pt x="5629558" y="-3572"/>
                  <a:pt x="5773178" y="-6604"/>
                  <a:pt x="6131373" y="0"/>
                </a:cubicBezTo>
                <a:cubicBezTo>
                  <a:pt x="6489568" y="6604"/>
                  <a:pt x="6621532" y="18870"/>
                  <a:pt x="6812637" y="0"/>
                </a:cubicBezTo>
                <a:cubicBezTo>
                  <a:pt x="7003742" y="-18870"/>
                  <a:pt x="7311146" y="18959"/>
                  <a:pt x="7711905" y="0"/>
                </a:cubicBezTo>
                <a:cubicBezTo>
                  <a:pt x="8112664" y="-18959"/>
                  <a:pt x="8080793" y="-24744"/>
                  <a:pt x="8284166" y="0"/>
                </a:cubicBezTo>
                <a:cubicBezTo>
                  <a:pt x="8487539" y="24744"/>
                  <a:pt x="8615041" y="-1627"/>
                  <a:pt x="8856428" y="0"/>
                </a:cubicBezTo>
                <a:cubicBezTo>
                  <a:pt x="9097815" y="1627"/>
                  <a:pt x="9475052" y="26322"/>
                  <a:pt x="9646694" y="0"/>
                </a:cubicBezTo>
                <a:cubicBezTo>
                  <a:pt x="9818336" y="-26322"/>
                  <a:pt x="9938906" y="-121"/>
                  <a:pt x="10218955" y="0"/>
                </a:cubicBezTo>
                <a:cubicBezTo>
                  <a:pt x="10499004" y="121"/>
                  <a:pt x="10697467" y="15326"/>
                  <a:pt x="10900219" y="0"/>
                </a:cubicBezTo>
                <a:cubicBezTo>
                  <a:pt x="10899812" y="8690"/>
                  <a:pt x="10900065" y="14141"/>
                  <a:pt x="10900219" y="18288"/>
                </a:cubicBezTo>
                <a:cubicBezTo>
                  <a:pt x="10543007" y="31201"/>
                  <a:pt x="10472057" y="15684"/>
                  <a:pt x="10109953" y="18288"/>
                </a:cubicBezTo>
                <a:cubicBezTo>
                  <a:pt x="9747849" y="20892"/>
                  <a:pt x="9872856" y="33007"/>
                  <a:pt x="9755696" y="18288"/>
                </a:cubicBezTo>
                <a:cubicBezTo>
                  <a:pt x="9638536" y="3569"/>
                  <a:pt x="9442681" y="6596"/>
                  <a:pt x="9292437" y="18288"/>
                </a:cubicBezTo>
                <a:cubicBezTo>
                  <a:pt x="9142193" y="29980"/>
                  <a:pt x="8817861" y="-11343"/>
                  <a:pt x="8393169" y="18288"/>
                </a:cubicBezTo>
                <a:cubicBezTo>
                  <a:pt x="7968477" y="47919"/>
                  <a:pt x="7919655" y="23228"/>
                  <a:pt x="7711905" y="18288"/>
                </a:cubicBezTo>
                <a:cubicBezTo>
                  <a:pt x="7504155" y="13348"/>
                  <a:pt x="7365667" y="6452"/>
                  <a:pt x="7248646" y="18288"/>
                </a:cubicBezTo>
                <a:cubicBezTo>
                  <a:pt x="7131625" y="30124"/>
                  <a:pt x="6776155" y="2871"/>
                  <a:pt x="6567382" y="18288"/>
                </a:cubicBezTo>
                <a:cubicBezTo>
                  <a:pt x="6358609" y="33705"/>
                  <a:pt x="6372933" y="1091"/>
                  <a:pt x="6213125" y="18288"/>
                </a:cubicBezTo>
                <a:cubicBezTo>
                  <a:pt x="6053317" y="35485"/>
                  <a:pt x="5980913" y="1290"/>
                  <a:pt x="5858868" y="18288"/>
                </a:cubicBezTo>
                <a:cubicBezTo>
                  <a:pt x="5736823" y="35286"/>
                  <a:pt x="5481395" y="5492"/>
                  <a:pt x="5177604" y="18288"/>
                </a:cubicBezTo>
                <a:cubicBezTo>
                  <a:pt x="4873813" y="31084"/>
                  <a:pt x="4854222" y="37160"/>
                  <a:pt x="4714345" y="18288"/>
                </a:cubicBezTo>
                <a:cubicBezTo>
                  <a:pt x="4574468" y="-584"/>
                  <a:pt x="4298550" y="22981"/>
                  <a:pt x="3924079" y="18288"/>
                </a:cubicBezTo>
                <a:cubicBezTo>
                  <a:pt x="3549608" y="13595"/>
                  <a:pt x="3645461" y="-921"/>
                  <a:pt x="3460820" y="18288"/>
                </a:cubicBezTo>
                <a:cubicBezTo>
                  <a:pt x="3276179" y="37497"/>
                  <a:pt x="3004470" y="-15027"/>
                  <a:pt x="2670554" y="18288"/>
                </a:cubicBezTo>
                <a:cubicBezTo>
                  <a:pt x="2336638" y="51603"/>
                  <a:pt x="2425773" y="17517"/>
                  <a:pt x="2316297" y="18288"/>
                </a:cubicBezTo>
                <a:cubicBezTo>
                  <a:pt x="2206821" y="19059"/>
                  <a:pt x="1757890" y="42158"/>
                  <a:pt x="1526031" y="18288"/>
                </a:cubicBezTo>
                <a:cubicBezTo>
                  <a:pt x="1294172" y="-5582"/>
                  <a:pt x="1213137" y="12281"/>
                  <a:pt x="1062771" y="18288"/>
                </a:cubicBezTo>
                <a:cubicBezTo>
                  <a:pt x="912405" y="24295"/>
                  <a:pt x="829444" y="7304"/>
                  <a:pt x="708514" y="18288"/>
                </a:cubicBezTo>
                <a:cubicBezTo>
                  <a:pt x="587584" y="29272"/>
                  <a:pt x="227877" y="37311"/>
                  <a:pt x="0" y="18288"/>
                </a:cubicBezTo>
                <a:cubicBezTo>
                  <a:pt x="-53" y="11301"/>
                  <a:pt x="-649" y="7756"/>
                  <a:pt x="0" y="0"/>
                </a:cubicBezTo>
                <a:close/>
              </a:path>
            </a:pathLst>
          </a:custGeom>
          <a:solidFill>
            <a:schemeClr val="accent1"/>
          </a:solidFill>
          <a:ln w="34925">
            <a:solidFill>
              <a:schemeClr val="accent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132327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72D13B-FFCB-4650-AD3C-CB50373525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CA9470-DF15-46A1-BF0E-8A5367A4B0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3047CB-E94D-482F-BACA-681E96C0EC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600">
                <a:solidFill>
                  <a:schemeClr val="tx1"/>
                </a:solidFill>
              </a:defRPr>
            </a:lvl1pPr>
          </a:lstStyle>
          <a:p>
            <a:r>
              <a:rPr lang="en-US" dirty="0"/>
              <a:t>9/3/20XX</a:t>
            </a:r>
          </a:p>
        </p:txBody>
      </p:sp>
      <p:sp>
        <p:nvSpPr>
          <p:cNvPr id="5" name="Footer Placeholder 4">
            <a:extLst>
              <a:ext uri="{FF2B5EF4-FFF2-40B4-BE49-F238E27FC236}">
                <a16:creationId xmlns:a16="http://schemas.microsoft.com/office/drawing/2014/main" id="{2CFDA4B5-E797-42FC-8B7A-2294DF24A3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600">
                <a:solidFill>
                  <a:schemeClr val="tx1"/>
                </a:solidFill>
              </a:defRPr>
            </a:lvl1pPr>
          </a:lstStyle>
          <a:p>
            <a:r>
              <a:rPr lang="en-US" dirty="0">
                <a:solidFill>
                  <a:schemeClr val="tx1"/>
                </a:solidFill>
              </a:rPr>
              <a:t>Presentation Title</a:t>
            </a:r>
          </a:p>
        </p:txBody>
      </p:sp>
      <p:sp>
        <p:nvSpPr>
          <p:cNvPr id="6" name="Slide Number Placeholder 5">
            <a:extLst>
              <a:ext uri="{FF2B5EF4-FFF2-40B4-BE49-F238E27FC236}">
                <a16:creationId xmlns:a16="http://schemas.microsoft.com/office/drawing/2014/main" id="{678ED201-6D0E-422C-B4EC-566A3DC298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600">
                <a:solidFill>
                  <a:schemeClr val="tx1"/>
                </a:solidFill>
              </a:defRPr>
            </a:lvl1pPr>
          </a:lstStyle>
          <a:p>
            <a:fld id="{2C18C1E5-FB55-42F5-BD6D-9CC153FCDBE6}" type="slidenum">
              <a:rPr lang="en-US" smtClean="0"/>
              <a:pPr/>
              <a:t>‹#›</a:t>
            </a:fld>
            <a:endParaRPr lang="en-US" dirty="0"/>
          </a:p>
        </p:txBody>
      </p:sp>
    </p:spTree>
    <p:extLst>
      <p:ext uri="{BB962C8B-B14F-4D97-AF65-F5344CB8AC3E}">
        <p14:creationId xmlns:p14="http://schemas.microsoft.com/office/powerpoint/2010/main" val="2895883312"/>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44" r:id="rId5"/>
    <p:sldLayoutId id="2147483751" r:id="rId6"/>
    <p:sldLayoutId id="2147483752" r:id="rId7"/>
    <p:sldLayoutId id="2147483753" r:id="rId8"/>
    <p:sldLayoutId id="2147483724" r:id="rId9"/>
    <p:sldLayoutId id="2147483737" r:id="rId10"/>
    <p:sldLayoutId id="2147483755" r:id="rId11"/>
    <p:sldLayoutId id="2147483754" r:id="rId12"/>
    <p:sldLayoutId id="2147483756" r:id="rId13"/>
    <p:sldLayoutId id="2147483739" r:id="rId14"/>
    <p:sldLayoutId id="2147483740" r:id="rId15"/>
    <p:sldLayoutId id="2147483741" r:id="rId16"/>
    <p:sldLayoutId id="2147483757" r:id="rId17"/>
  </p:sldLayoutIdLst>
  <p:hf hdr="0"/>
  <p:txStyles>
    <p:titleStyle>
      <a:lvl1pPr algn="l" defTabSz="914400" rtl="0" eaLnBrk="1" latinLnBrk="0" hangingPunct="1">
        <a:lnSpc>
          <a:spcPct val="100000"/>
        </a:lnSpc>
        <a:spcBef>
          <a:spcPct val="0"/>
        </a:spcBef>
        <a:buNone/>
        <a:defRPr sz="72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customXml" Target="../ink/ink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6.xml"/><Relationship Id="rId1" Type="http://schemas.openxmlformats.org/officeDocument/2006/relationships/slideLayout" Target="../slideLayouts/slideLayout8.xml"/><Relationship Id="rId5" Type="http://schemas.openxmlformats.org/officeDocument/2006/relationships/image" Target="../media/image12.png"/><Relationship Id="rId4" Type="http://schemas.openxmlformats.org/officeDocument/2006/relationships/customXml" Target="../ink/ink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educationplanner.org/students/self-assessments/learning-styles-quiz.shtml" TargetMode="External"/><Relationship Id="rId2" Type="http://schemas.openxmlformats.org/officeDocument/2006/relationships/notesSlide" Target="../notesSlides/notesSlide20.xml"/><Relationship Id="rId1" Type="http://schemas.openxmlformats.org/officeDocument/2006/relationships/slideLayout" Target="../slideLayouts/slideLayout10.xml"/><Relationship Id="rId5" Type="http://schemas.openxmlformats.org/officeDocument/2006/relationships/hyperlink" Target="https://www.quizony.com/what-kind-of-learner-are-you/index.html" TargetMode="External"/><Relationship Id="rId4" Type="http://schemas.openxmlformats.org/officeDocument/2006/relationships/hyperlink" Target="https://www.chegg.com/play/student-life/quiz-what-type-of-learner-are-you/" TargetMode="External"/></Relationships>
</file>

<file path=ppt/slides/_rels/slide21.xml.rels><?xml version="1.0" encoding="UTF-8" standalone="yes"?>
<Relationships xmlns="http://schemas.openxmlformats.org/package/2006/relationships"><Relationship Id="rId3" Type="http://schemas.openxmlformats.org/officeDocument/2006/relationships/customXml" Target="../ink/ink3.xml"/><Relationship Id="rId2" Type="http://schemas.openxmlformats.org/officeDocument/2006/relationships/notesSlide" Target="../notesSlides/notesSlide21.xml"/><Relationship Id="rId1" Type="http://schemas.openxmlformats.org/officeDocument/2006/relationships/slideLayout" Target="../slideLayouts/slideLayout10.xml"/><Relationship Id="rId5" Type="http://schemas.openxmlformats.org/officeDocument/2006/relationships/image" Target="../media/image15.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customXml" Target="../ink/ink4.xml"/><Relationship Id="rId2" Type="http://schemas.openxmlformats.org/officeDocument/2006/relationships/notesSlide" Target="../notesSlides/notesSlide23.xml"/><Relationship Id="rId1" Type="http://schemas.openxmlformats.org/officeDocument/2006/relationships/slideLayout" Target="../slideLayouts/slideLayout10.xml"/><Relationship Id="rId5" Type="http://schemas.openxmlformats.org/officeDocument/2006/relationships/image" Target="../media/image18.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4.xml"/><Relationship Id="rId1" Type="http://schemas.openxmlformats.org/officeDocument/2006/relationships/slideLayout" Target="../slideLayouts/slideLayout10.xml"/><Relationship Id="rId5" Type="http://schemas.openxmlformats.org/officeDocument/2006/relationships/image" Target="../media/image21.jp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7.xml"/><Relationship Id="rId1" Type="http://schemas.openxmlformats.org/officeDocument/2006/relationships/slideLayout" Target="../slideLayouts/slideLayout11.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customXml" Target="../ink/ink5.xml"/><Relationship Id="rId2" Type="http://schemas.openxmlformats.org/officeDocument/2006/relationships/notesSlide" Target="../notesSlides/notesSlide29.xml"/><Relationship Id="rId1" Type="http://schemas.openxmlformats.org/officeDocument/2006/relationships/slideLayout" Target="../slideLayouts/slideLayout11.xml"/><Relationship Id="rId5" Type="http://schemas.openxmlformats.org/officeDocument/2006/relationships/image" Target="../media/image29.png"/><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customXml" Target="../ink/ink6.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32.svg"/></Relationships>
</file>

<file path=ppt/slides/_rels/slide32.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sv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tags" Target="../tags/tag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D8E54F9-849C-4865-8C5E-FD967B81D7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391AE6B3-1D2D-4C67-A4DB-888635B527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054983"/>
          </a:xfrm>
          <a:custGeom>
            <a:avLst/>
            <a:gdLst>
              <a:gd name="connsiteX0" fmla="*/ 6788003 w 12188952"/>
              <a:gd name="connsiteY0" fmla="*/ 5986774 h 6054983"/>
              <a:gd name="connsiteX1" fmla="*/ 6787005 w 12188952"/>
              <a:gd name="connsiteY1" fmla="*/ 5986852 h 6054983"/>
              <a:gd name="connsiteX2" fmla="*/ 6786779 w 12188952"/>
              <a:gd name="connsiteY2" fmla="*/ 5987386 h 6054983"/>
              <a:gd name="connsiteX3" fmla="*/ 0 w 12188952"/>
              <a:gd name="connsiteY3" fmla="*/ 0 h 6054983"/>
              <a:gd name="connsiteX4" fmla="*/ 12188952 w 12188952"/>
              <a:gd name="connsiteY4" fmla="*/ 0 h 6054983"/>
              <a:gd name="connsiteX5" fmla="*/ 12188952 w 12188952"/>
              <a:gd name="connsiteY5" fmla="*/ 5092539 h 6054983"/>
              <a:gd name="connsiteX6" fmla="*/ 12058081 w 12188952"/>
              <a:gd name="connsiteY6" fmla="*/ 5131579 h 6054983"/>
              <a:gd name="connsiteX7" fmla="*/ 11673881 w 12188952"/>
              <a:gd name="connsiteY7" fmla="*/ 5235154 h 6054983"/>
              <a:gd name="connsiteX8" fmla="*/ 10422749 w 12188952"/>
              <a:gd name="connsiteY8" fmla="*/ 5518693 h 6054983"/>
              <a:gd name="connsiteX9" fmla="*/ 9421666 w 12188952"/>
              <a:gd name="connsiteY9" fmla="*/ 5693855 h 6054983"/>
              <a:gd name="connsiteX10" fmla="*/ 8456304 w 12188952"/>
              <a:gd name="connsiteY10" fmla="*/ 5827556 h 6054983"/>
              <a:gd name="connsiteX11" fmla="*/ 7714041 w 12188952"/>
              <a:gd name="connsiteY11" fmla="*/ 5907503 h 6054983"/>
              <a:gd name="connsiteX12" fmla="*/ 6949978 w 12188952"/>
              <a:gd name="connsiteY12" fmla="*/ 5973283 h 6054983"/>
              <a:gd name="connsiteX13" fmla="*/ 6934569 w 12188952"/>
              <a:gd name="connsiteY13" fmla="*/ 5975354 h 6054983"/>
              <a:gd name="connsiteX14" fmla="*/ 6788750 w 12188952"/>
              <a:gd name="connsiteY14" fmla="*/ 5986715 h 6054983"/>
              <a:gd name="connsiteX15" fmla="*/ 6798241 w 12188952"/>
              <a:gd name="connsiteY15" fmla="*/ 5988535 h 6054983"/>
              <a:gd name="connsiteX16" fmla="*/ 6833723 w 12188952"/>
              <a:gd name="connsiteY16" fmla="*/ 5986828 h 6054983"/>
              <a:gd name="connsiteX17" fmla="*/ 6882282 w 12188952"/>
              <a:gd name="connsiteY17" fmla="*/ 5983850 h 6054983"/>
              <a:gd name="connsiteX18" fmla="*/ 7576876 w 12188952"/>
              <a:gd name="connsiteY18" fmla="*/ 5951323 h 6054983"/>
              <a:gd name="connsiteX19" fmla="*/ 8621689 w 12188952"/>
              <a:gd name="connsiteY19" fmla="*/ 5864426 h 6054983"/>
              <a:gd name="connsiteX20" fmla="*/ 9477600 w 12188952"/>
              <a:gd name="connsiteY20" fmla="*/ 5760520 h 6054983"/>
              <a:gd name="connsiteX21" fmla="*/ 10626651 w 12188952"/>
              <a:gd name="connsiteY21" fmla="*/ 5566363 h 6054983"/>
              <a:gd name="connsiteX22" fmla="*/ 11995498 w 12188952"/>
              <a:gd name="connsiteY22" fmla="*/ 5240369 h 6054983"/>
              <a:gd name="connsiteX23" fmla="*/ 12188952 w 12188952"/>
              <a:gd name="connsiteY23" fmla="*/ 5183370 h 6054983"/>
              <a:gd name="connsiteX24" fmla="*/ 12188952 w 12188952"/>
              <a:gd name="connsiteY24" fmla="*/ 5238107 h 6054983"/>
              <a:gd name="connsiteX25" fmla="*/ 11826300 w 12188952"/>
              <a:gd name="connsiteY25" fmla="*/ 5343406 h 6054983"/>
              <a:gd name="connsiteX26" fmla="*/ 10936448 w 12188952"/>
              <a:gd name="connsiteY26" fmla="*/ 5557921 h 6054983"/>
              <a:gd name="connsiteX27" fmla="*/ 9983034 w 12188952"/>
              <a:gd name="connsiteY27" fmla="*/ 5737926 h 6054983"/>
              <a:gd name="connsiteX28" fmla="*/ 9184585 w 12188952"/>
              <a:gd name="connsiteY28" fmla="*/ 5853873 h 6054983"/>
              <a:gd name="connsiteX29" fmla="*/ 8576053 w 12188952"/>
              <a:gd name="connsiteY29" fmla="*/ 5923392 h 6054983"/>
              <a:gd name="connsiteX30" fmla="*/ 7862392 w 12188952"/>
              <a:gd name="connsiteY30" fmla="*/ 5984843 h 6054983"/>
              <a:gd name="connsiteX31" fmla="*/ 6933768 w 12188952"/>
              <a:gd name="connsiteY31" fmla="*/ 6036237 h 6054983"/>
              <a:gd name="connsiteX32" fmla="*/ 6476130 w 12188952"/>
              <a:gd name="connsiteY32" fmla="*/ 6050140 h 6054983"/>
              <a:gd name="connsiteX33" fmla="*/ 6360703 w 12188952"/>
              <a:gd name="connsiteY33" fmla="*/ 6054983 h 6054983"/>
              <a:gd name="connsiteX34" fmla="*/ 6055614 w 12188952"/>
              <a:gd name="connsiteY34" fmla="*/ 6054983 h 6054983"/>
              <a:gd name="connsiteX35" fmla="*/ 5976289 w 12188952"/>
              <a:gd name="connsiteY35" fmla="*/ 6050389 h 6054983"/>
              <a:gd name="connsiteX36" fmla="*/ 5263770 w 12188952"/>
              <a:gd name="connsiteY36" fmla="*/ 6014140 h 6054983"/>
              <a:gd name="connsiteX37" fmla="*/ 4345190 w 12188952"/>
              <a:gd name="connsiteY37" fmla="*/ 5952070 h 6054983"/>
              <a:gd name="connsiteX38" fmla="*/ 3372201 w 12188952"/>
              <a:gd name="connsiteY38" fmla="*/ 5853501 h 6054983"/>
              <a:gd name="connsiteX39" fmla="*/ 2361582 w 12188952"/>
              <a:gd name="connsiteY39" fmla="*/ 5734574 h 6054983"/>
              <a:gd name="connsiteX40" fmla="*/ 1232869 w 12188952"/>
              <a:gd name="connsiteY40" fmla="*/ 5561398 h 6054983"/>
              <a:gd name="connsiteX41" fmla="*/ 68483 w 12188952"/>
              <a:gd name="connsiteY41" fmla="*/ 5321691 h 6054983"/>
              <a:gd name="connsiteX42" fmla="*/ 0 w 12188952"/>
              <a:gd name="connsiteY42" fmla="*/ 5304336 h 6054983"/>
              <a:gd name="connsiteX43" fmla="*/ 0 w 12188952"/>
              <a:gd name="connsiteY43" fmla="*/ 5247847 h 6054983"/>
              <a:gd name="connsiteX44" fmla="*/ 72423 w 12188952"/>
              <a:gd name="connsiteY44" fmla="*/ 5266624 h 6054983"/>
              <a:gd name="connsiteX45" fmla="*/ 600566 w 12188952"/>
              <a:gd name="connsiteY45" fmla="*/ 5384994 h 6054983"/>
              <a:gd name="connsiteX46" fmla="*/ 1769069 w 12188952"/>
              <a:gd name="connsiteY46" fmla="*/ 5595162 h 6054983"/>
              <a:gd name="connsiteX47" fmla="*/ 2612900 w 12188952"/>
              <a:gd name="connsiteY47" fmla="*/ 5712104 h 6054983"/>
              <a:gd name="connsiteX48" fmla="*/ 2580488 w 12188952"/>
              <a:gd name="connsiteY48" fmla="*/ 5702173 h 6054983"/>
              <a:gd name="connsiteX49" fmla="*/ 1112357 w 12188952"/>
              <a:gd name="connsiteY49" fmla="*/ 5369476 h 6054983"/>
              <a:gd name="connsiteX50" fmla="*/ 420307 w 12188952"/>
              <a:gd name="connsiteY50" fmla="*/ 5170043 h 6054983"/>
              <a:gd name="connsiteX51" fmla="*/ 0 w 12188952"/>
              <a:gd name="connsiteY51" fmla="*/ 5031126 h 6054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88952" h="6054983">
                <a:moveTo>
                  <a:pt x="6788003" y="5986774"/>
                </a:moveTo>
                <a:lnTo>
                  <a:pt x="6787005" y="5986852"/>
                </a:lnTo>
                <a:lnTo>
                  <a:pt x="6786779" y="5987386"/>
                </a:lnTo>
                <a:close/>
                <a:moveTo>
                  <a:pt x="0" y="0"/>
                </a:moveTo>
                <a:lnTo>
                  <a:pt x="12188952" y="0"/>
                </a:lnTo>
                <a:lnTo>
                  <a:pt x="12188952" y="5092539"/>
                </a:lnTo>
                <a:lnTo>
                  <a:pt x="12058081" y="5131579"/>
                </a:lnTo>
                <a:cubicBezTo>
                  <a:pt x="11930517" y="5167793"/>
                  <a:pt x="11802439" y="5202322"/>
                  <a:pt x="11673881" y="5235154"/>
                </a:cubicBezTo>
                <a:cubicBezTo>
                  <a:pt x="11259973" y="5342661"/>
                  <a:pt x="10842632" y="5436263"/>
                  <a:pt x="10422749" y="5518693"/>
                </a:cubicBezTo>
                <a:cubicBezTo>
                  <a:pt x="10090287" y="5583904"/>
                  <a:pt x="9756593" y="5642301"/>
                  <a:pt x="9421666" y="5693855"/>
                </a:cubicBezTo>
                <a:cubicBezTo>
                  <a:pt x="9100721" y="5743512"/>
                  <a:pt x="8778938" y="5788079"/>
                  <a:pt x="8456304" y="5827556"/>
                </a:cubicBezTo>
                <a:cubicBezTo>
                  <a:pt x="8209307" y="5857722"/>
                  <a:pt x="7961801" y="5883295"/>
                  <a:pt x="7714041" y="5907503"/>
                </a:cubicBezTo>
                <a:lnTo>
                  <a:pt x="6949978" y="5973283"/>
                </a:lnTo>
                <a:lnTo>
                  <a:pt x="6934569" y="5975354"/>
                </a:lnTo>
                <a:lnTo>
                  <a:pt x="6788750" y="5986715"/>
                </a:lnTo>
                <a:lnTo>
                  <a:pt x="6798241" y="5988535"/>
                </a:lnTo>
                <a:cubicBezTo>
                  <a:pt x="6809920" y="5989001"/>
                  <a:pt x="6822028" y="5986828"/>
                  <a:pt x="6833723" y="5986828"/>
                </a:cubicBezTo>
                <a:cubicBezTo>
                  <a:pt x="6849867" y="5986828"/>
                  <a:pt x="6866012" y="5984221"/>
                  <a:pt x="6882282" y="5983850"/>
                </a:cubicBezTo>
                <a:cubicBezTo>
                  <a:pt x="7114026" y="5978388"/>
                  <a:pt x="7345514" y="5966221"/>
                  <a:pt x="7576876" y="5951323"/>
                </a:cubicBezTo>
                <a:cubicBezTo>
                  <a:pt x="7925570" y="5928855"/>
                  <a:pt x="8274011" y="5900676"/>
                  <a:pt x="8621689" y="5864426"/>
                </a:cubicBezTo>
                <a:cubicBezTo>
                  <a:pt x="8907712" y="5835128"/>
                  <a:pt x="9193011" y="5800493"/>
                  <a:pt x="9477600" y="5760520"/>
                </a:cubicBezTo>
                <a:cubicBezTo>
                  <a:pt x="9862435" y="5706146"/>
                  <a:pt x="10245452" y="5641432"/>
                  <a:pt x="10626651" y="5566363"/>
                </a:cubicBezTo>
                <a:cubicBezTo>
                  <a:pt x="11087341" y="5475243"/>
                  <a:pt x="11544088" y="5367737"/>
                  <a:pt x="11995498" y="5240369"/>
                </a:cubicBezTo>
                <a:lnTo>
                  <a:pt x="12188952" y="5183370"/>
                </a:lnTo>
                <a:lnTo>
                  <a:pt x="12188952" y="5238107"/>
                </a:lnTo>
                <a:lnTo>
                  <a:pt x="11826300" y="5343406"/>
                </a:lnTo>
                <a:cubicBezTo>
                  <a:pt x="11531885" y="5423103"/>
                  <a:pt x="11235310" y="5493989"/>
                  <a:pt x="10936448" y="5557921"/>
                </a:cubicBezTo>
                <a:cubicBezTo>
                  <a:pt x="10620168" y="5625703"/>
                  <a:pt x="10302365" y="5685700"/>
                  <a:pt x="9983034" y="5737926"/>
                </a:cubicBezTo>
                <a:cubicBezTo>
                  <a:pt x="9717606" y="5781375"/>
                  <a:pt x="9451451" y="5820020"/>
                  <a:pt x="9184585" y="5853873"/>
                </a:cubicBezTo>
                <a:cubicBezTo>
                  <a:pt x="8981951" y="5879447"/>
                  <a:pt x="8779319" y="5903530"/>
                  <a:pt x="8576053" y="5923392"/>
                </a:cubicBezTo>
                <a:cubicBezTo>
                  <a:pt x="8338462" y="5946112"/>
                  <a:pt x="8100618" y="5967587"/>
                  <a:pt x="7862392" y="5984843"/>
                </a:cubicBezTo>
                <a:cubicBezTo>
                  <a:pt x="7553105" y="6007187"/>
                  <a:pt x="7243690" y="6025065"/>
                  <a:pt x="6933768" y="6036237"/>
                </a:cubicBezTo>
                <a:cubicBezTo>
                  <a:pt x="6781221" y="6041700"/>
                  <a:pt x="6628676" y="6045548"/>
                  <a:pt x="6476130" y="6050140"/>
                </a:cubicBezTo>
                <a:cubicBezTo>
                  <a:pt x="6437585" y="6048056"/>
                  <a:pt x="6398929" y="6049681"/>
                  <a:pt x="6360703" y="6054983"/>
                </a:cubicBezTo>
                <a:lnTo>
                  <a:pt x="6055614" y="6054983"/>
                </a:lnTo>
                <a:lnTo>
                  <a:pt x="5976289" y="6050389"/>
                </a:lnTo>
                <a:cubicBezTo>
                  <a:pt x="5738826" y="6037976"/>
                  <a:pt x="5501363" y="6024197"/>
                  <a:pt x="5263770" y="6014140"/>
                </a:cubicBezTo>
                <a:cubicBezTo>
                  <a:pt x="4957027" y="6001724"/>
                  <a:pt x="4650663" y="5981244"/>
                  <a:pt x="4345190" y="5952070"/>
                </a:cubicBezTo>
                <a:cubicBezTo>
                  <a:pt x="4020648" y="5921158"/>
                  <a:pt x="3696870" y="5886523"/>
                  <a:pt x="3372201" y="5853501"/>
                </a:cubicBezTo>
                <a:cubicBezTo>
                  <a:pt x="3034653" y="5819239"/>
                  <a:pt x="2697781" y="5779600"/>
                  <a:pt x="2361582" y="5734574"/>
                </a:cubicBezTo>
                <a:cubicBezTo>
                  <a:pt x="1984196" y="5684421"/>
                  <a:pt x="1607962" y="5626695"/>
                  <a:pt x="1232869" y="5561398"/>
                </a:cubicBezTo>
                <a:cubicBezTo>
                  <a:pt x="841970" y="5492685"/>
                  <a:pt x="453644" y="5414197"/>
                  <a:pt x="68483" y="5321691"/>
                </a:cubicBezTo>
                <a:lnTo>
                  <a:pt x="0" y="5304336"/>
                </a:lnTo>
                <a:lnTo>
                  <a:pt x="0" y="5247847"/>
                </a:lnTo>
                <a:lnTo>
                  <a:pt x="72423" y="5266624"/>
                </a:lnTo>
                <a:cubicBezTo>
                  <a:pt x="247899" y="5308802"/>
                  <a:pt x="424058" y="5348062"/>
                  <a:pt x="600566" y="5384994"/>
                </a:cubicBezTo>
                <a:cubicBezTo>
                  <a:pt x="988032" y="5465808"/>
                  <a:pt x="1377788" y="5534706"/>
                  <a:pt x="1769069" y="5595162"/>
                </a:cubicBezTo>
                <a:cubicBezTo>
                  <a:pt x="2051913" y="5638738"/>
                  <a:pt x="2335141" y="5678835"/>
                  <a:pt x="2612900" y="5712104"/>
                </a:cubicBezTo>
                <a:cubicBezTo>
                  <a:pt x="2604892" y="5714711"/>
                  <a:pt x="2593962" y="5704655"/>
                  <a:pt x="2580488" y="5702173"/>
                </a:cubicBezTo>
                <a:cubicBezTo>
                  <a:pt x="2086656" y="5610221"/>
                  <a:pt x="1597284" y="5499328"/>
                  <a:pt x="1112357" y="5369476"/>
                </a:cubicBezTo>
                <a:cubicBezTo>
                  <a:pt x="880233" y="5307405"/>
                  <a:pt x="649550" y="5240927"/>
                  <a:pt x="420307" y="5170043"/>
                </a:cubicBezTo>
                <a:lnTo>
                  <a:pt x="0" y="503112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B531B3DD-35BD-42F7-9AD7-7F3402B2623E}"/>
              </a:ext>
            </a:extLst>
          </p:cNvPr>
          <p:cNvSpPr>
            <a:spLocks noGrp="1"/>
          </p:cNvSpPr>
          <p:nvPr>
            <p:ph type="ctrTitle"/>
          </p:nvPr>
        </p:nvSpPr>
        <p:spPr>
          <a:xfrm>
            <a:off x="1524000" y="929452"/>
            <a:ext cx="9144000" cy="2526738"/>
          </a:xfrm>
        </p:spPr>
        <p:txBody>
          <a:bodyPr>
            <a:normAutofit/>
          </a:bodyPr>
          <a:lstStyle/>
          <a:p>
            <a:pPr>
              <a:lnSpc>
                <a:spcPct val="90000"/>
              </a:lnSpc>
            </a:pPr>
            <a:r>
              <a:rPr lang="en-US" sz="6200" dirty="0">
                <a:solidFill>
                  <a:srgbClr val="FFFFFF"/>
                </a:solidFill>
              </a:rPr>
              <a:t>Helping Future healthcare professionals develop geriatric sensitivity</a:t>
            </a:r>
          </a:p>
        </p:txBody>
      </p:sp>
      <p:sp>
        <p:nvSpPr>
          <p:cNvPr id="3" name="Subtitle 2">
            <a:extLst>
              <a:ext uri="{FF2B5EF4-FFF2-40B4-BE49-F238E27FC236}">
                <a16:creationId xmlns:a16="http://schemas.microsoft.com/office/drawing/2014/main" id="{AF5A2D86-784C-417D-9AD4-AF18311FBC6D}"/>
              </a:ext>
            </a:extLst>
          </p:cNvPr>
          <p:cNvSpPr>
            <a:spLocks noGrp="1"/>
          </p:cNvSpPr>
          <p:nvPr>
            <p:ph type="subTitle" idx="1"/>
          </p:nvPr>
        </p:nvSpPr>
        <p:spPr>
          <a:xfrm>
            <a:off x="1524000" y="3695230"/>
            <a:ext cx="9144000" cy="1626541"/>
          </a:xfrm>
        </p:spPr>
        <p:txBody>
          <a:bodyPr>
            <a:normAutofit/>
          </a:bodyPr>
          <a:lstStyle/>
          <a:p>
            <a:r>
              <a:rPr lang="en-US" b="1" dirty="0">
                <a:solidFill>
                  <a:srgbClr val="FFFFFF"/>
                </a:solidFill>
              </a:rPr>
              <a:t>Presented by Emily Kurth, Communications Specialist, Realityworks</a:t>
            </a:r>
          </a:p>
        </p:txBody>
      </p:sp>
      <p:sp>
        <p:nvSpPr>
          <p:cNvPr id="12" name="Rectangle 6">
            <a:extLst>
              <a:ext uri="{FF2B5EF4-FFF2-40B4-BE49-F238E27FC236}">
                <a16:creationId xmlns:a16="http://schemas.microsoft.com/office/drawing/2014/main" id="{08FD86A2-82CE-48F4-B78A-8B9CA7BA2C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3542284"/>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FFFFFF"/>
          </a:solidFill>
          <a:ln w="38100" cap="rnd">
            <a:solidFill>
              <a:srgbClr val="FFFFFF"/>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657736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6DC4926-4584-BB7F-48C8-61224BED6889}"/>
              </a:ext>
            </a:extLst>
          </p:cNvPr>
          <p:cNvSpPr>
            <a:spLocks noGrp="1"/>
          </p:cNvSpPr>
          <p:nvPr>
            <p:ph type="title"/>
          </p:nvPr>
        </p:nvSpPr>
        <p:spPr>
          <a:xfrm>
            <a:off x="640080" y="325369"/>
            <a:ext cx="4368602" cy="1956841"/>
          </a:xfrm>
        </p:spPr>
        <p:txBody>
          <a:bodyPr anchor="b">
            <a:normAutofit/>
          </a:bodyPr>
          <a:lstStyle/>
          <a:p>
            <a:pPr>
              <a:lnSpc>
                <a:spcPct val="90000"/>
              </a:lnSpc>
            </a:pPr>
            <a:r>
              <a:rPr lang="en-US" sz="6600" dirty="0"/>
              <a:t>How do you teach generation z?</a:t>
            </a:r>
          </a:p>
        </p:txBody>
      </p:sp>
      <p:sp>
        <p:nvSpPr>
          <p:cNvPr id="14"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563839"/>
            <a:ext cx="3931920" cy="27432"/>
          </a:xfrm>
          <a:custGeom>
            <a:avLst/>
            <a:gdLst>
              <a:gd name="connsiteX0" fmla="*/ 0 w 3931920"/>
              <a:gd name="connsiteY0" fmla="*/ 0 h 27432"/>
              <a:gd name="connsiteX1" fmla="*/ 733958 w 3931920"/>
              <a:gd name="connsiteY1" fmla="*/ 0 h 27432"/>
              <a:gd name="connsiteX2" fmla="*/ 1428598 w 3931920"/>
              <a:gd name="connsiteY2" fmla="*/ 0 h 27432"/>
              <a:gd name="connsiteX3" fmla="*/ 2123237 w 3931920"/>
              <a:gd name="connsiteY3" fmla="*/ 0 h 27432"/>
              <a:gd name="connsiteX4" fmla="*/ 2660599 w 3931920"/>
              <a:gd name="connsiteY4" fmla="*/ 0 h 27432"/>
              <a:gd name="connsiteX5" fmla="*/ 3237281 w 3931920"/>
              <a:gd name="connsiteY5" fmla="*/ 0 h 27432"/>
              <a:gd name="connsiteX6" fmla="*/ 3931920 w 3931920"/>
              <a:gd name="connsiteY6" fmla="*/ 0 h 27432"/>
              <a:gd name="connsiteX7" fmla="*/ 3931920 w 3931920"/>
              <a:gd name="connsiteY7" fmla="*/ 27432 h 27432"/>
              <a:gd name="connsiteX8" fmla="*/ 3276600 w 3931920"/>
              <a:gd name="connsiteY8" fmla="*/ 27432 h 27432"/>
              <a:gd name="connsiteX9" fmla="*/ 2739238 w 3931920"/>
              <a:gd name="connsiteY9" fmla="*/ 27432 h 27432"/>
              <a:gd name="connsiteX10" fmla="*/ 2201875 w 3931920"/>
              <a:gd name="connsiteY10" fmla="*/ 27432 h 27432"/>
              <a:gd name="connsiteX11" fmla="*/ 1507236 w 3931920"/>
              <a:gd name="connsiteY11" fmla="*/ 27432 h 27432"/>
              <a:gd name="connsiteX12" fmla="*/ 930554 w 3931920"/>
              <a:gd name="connsiteY12" fmla="*/ 27432 h 27432"/>
              <a:gd name="connsiteX13" fmla="*/ 0 w 3931920"/>
              <a:gd name="connsiteY13" fmla="*/ 27432 h 27432"/>
              <a:gd name="connsiteX14" fmla="*/ 0 w 3931920"/>
              <a:gd name="connsiteY14"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31920" h="27432" fill="none" extrusionOk="0">
                <a:moveTo>
                  <a:pt x="0" y="0"/>
                </a:moveTo>
                <a:cubicBezTo>
                  <a:pt x="245351" y="16874"/>
                  <a:pt x="509174" y="13736"/>
                  <a:pt x="733958" y="0"/>
                </a:cubicBezTo>
                <a:cubicBezTo>
                  <a:pt x="958742" y="-13736"/>
                  <a:pt x="1245406" y="-17215"/>
                  <a:pt x="1428598" y="0"/>
                </a:cubicBezTo>
                <a:cubicBezTo>
                  <a:pt x="1611790" y="17215"/>
                  <a:pt x="1930525" y="20562"/>
                  <a:pt x="2123237" y="0"/>
                </a:cubicBezTo>
                <a:cubicBezTo>
                  <a:pt x="2315949" y="-20562"/>
                  <a:pt x="2485508" y="11332"/>
                  <a:pt x="2660599" y="0"/>
                </a:cubicBezTo>
                <a:cubicBezTo>
                  <a:pt x="2835690" y="-11332"/>
                  <a:pt x="3075198" y="-14809"/>
                  <a:pt x="3237281" y="0"/>
                </a:cubicBezTo>
                <a:cubicBezTo>
                  <a:pt x="3399364" y="14809"/>
                  <a:pt x="3745084" y="-4992"/>
                  <a:pt x="3931920" y="0"/>
                </a:cubicBezTo>
                <a:cubicBezTo>
                  <a:pt x="3930963" y="8431"/>
                  <a:pt x="3931571" y="14612"/>
                  <a:pt x="3931920" y="27432"/>
                </a:cubicBezTo>
                <a:cubicBezTo>
                  <a:pt x="3765435" y="40792"/>
                  <a:pt x="3452398" y="38703"/>
                  <a:pt x="3276600" y="27432"/>
                </a:cubicBezTo>
                <a:cubicBezTo>
                  <a:pt x="3100802" y="16161"/>
                  <a:pt x="2914889" y="26998"/>
                  <a:pt x="2739238" y="27432"/>
                </a:cubicBezTo>
                <a:cubicBezTo>
                  <a:pt x="2563587" y="27866"/>
                  <a:pt x="2395484" y="39154"/>
                  <a:pt x="2201875" y="27432"/>
                </a:cubicBezTo>
                <a:cubicBezTo>
                  <a:pt x="2008266" y="15710"/>
                  <a:pt x="1781367" y="4899"/>
                  <a:pt x="1507236" y="27432"/>
                </a:cubicBezTo>
                <a:cubicBezTo>
                  <a:pt x="1233105" y="49965"/>
                  <a:pt x="1075495" y="47542"/>
                  <a:pt x="930554" y="27432"/>
                </a:cubicBezTo>
                <a:cubicBezTo>
                  <a:pt x="785613" y="7322"/>
                  <a:pt x="268930" y="30433"/>
                  <a:pt x="0" y="27432"/>
                </a:cubicBezTo>
                <a:cubicBezTo>
                  <a:pt x="226" y="18208"/>
                  <a:pt x="-648" y="12891"/>
                  <a:pt x="0" y="0"/>
                </a:cubicBezTo>
                <a:close/>
              </a:path>
              <a:path w="3931920" h="27432" stroke="0" extrusionOk="0">
                <a:moveTo>
                  <a:pt x="0" y="0"/>
                </a:moveTo>
                <a:cubicBezTo>
                  <a:pt x="278269" y="4786"/>
                  <a:pt x="349028" y="-10422"/>
                  <a:pt x="616001" y="0"/>
                </a:cubicBezTo>
                <a:cubicBezTo>
                  <a:pt x="882974" y="10422"/>
                  <a:pt x="931617" y="-15515"/>
                  <a:pt x="1153363" y="0"/>
                </a:cubicBezTo>
                <a:cubicBezTo>
                  <a:pt x="1375109" y="15515"/>
                  <a:pt x="1704089" y="-3631"/>
                  <a:pt x="1887322" y="0"/>
                </a:cubicBezTo>
                <a:cubicBezTo>
                  <a:pt x="2070555" y="3631"/>
                  <a:pt x="2344155" y="2213"/>
                  <a:pt x="2503322" y="0"/>
                </a:cubicBezTo>
                <a:cubicBezTo>
                  <a:pt x="2662489" y="-2213"/>
                  <a:pt x="2976859" y="26691"/>
                  <a:pt x="3119323" y="0"/>
                </a:cubicBezTo>
                <a:cubicBezTo>
                  <a:pt x="3261787" y="-26691"/>
                  <a:pt x="3588171" y="-28651"/>
                  <a:pt x="3931920" y="0"/>
                </a:cubicBezTo>
                <a:cubicBezTo>
                  <a:pt x="3930565" y="9524"/>
                  <a:pt x="3930718" y="13975"/>
                  <a:pt x="3931920" y="27432"/>
                </a:cubicBezTo>
                <a:cubicBezTo>
                  <a:pt x="3664329" y="4021"/>
                  <a:pt x="3437686" y="14511"/>
                  <a:pt x="3276600" y="27432"/>
                </a:cubicBezTo>
                <a:cubicBezTo>
                  <a:pt x="3115514" y="40353"/>
                  <a:pt x="2913592" y="48967"/>
                  <a:pt x="2739238" y="27432"/>
                </a:cubicBezTo>
                <a:cubicBezTo>
                  <a:pt x="2564884" y="5897"/>
                  <a:pt x="2294049" y="39820"/>
                  <a:pt x="2083918" y="27432"/>
                </a:cubicBezTo>
                <a:cubicBezTo>
                  <a:pt x="1873787" y="15044"/>
                  <a:pt x="1718903" y="21388"/>
                  <a:pt x="1428598" y="27432"/>
                </a:cubicBezTo>
                <a:cubicBezTo>
                  <a:pt x="1138293" y="33476"/>
                  <a:pt x="952209" y="50441"/>
                  <a:pt x="812597" y="27432"/>
                </a:cubicBezTo>
                <a:cubicBezTo>
                  <a:pt x="672985" y="4423"/>
                  <a:pt x="305800" y="28240"/>
                  <a:pt x="0" y="27432"/>
                </a:cubicBezTo>
                <a:cubicBezTo>
                  <a:pt x="-800" y="16780"/>
                  <a:pt x="-583" y="12910"/>
                  <a:pt x="0" y="0"/>
                </a:cubicBezTo>
                <a:close/>
              </a:path>
            </a:pathLst>
          </a:custGeom>
          <a:solidFill>
            <a:srgbClr val="F6FD0E"/>
          </a:solidFill>
          <a:ln w="38100" cap="rnd">
            <a:solidFill>
              <a:srgbClr val="F6FD0E"/>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7A0036EA-81EB-AC72-374C-DAAA0D6F028B}"/>
              </a:ext>
            </a:extLst>
          </p:cNvPr>
          <p:cNvSpPr>
            <a:spLocks noGrp="1"/>
          </p:cNvSpPr>
          <p:nvPr>
            <p:ph idx="1"/>
          </p:nvPr>
        </p:nvSpPr>
        <p:spPr>
          <a:xfrm>
            <a:off x="640081" y="2872899"/>
            <a:ext cx="4368602" cy="3320668"/>
          </a:xfrm>
        </p:spPr>
        <p:txBody>
          <a:bodyPr>
            <a:noAutofit/>
          </a:bodyPr>
          <a:lstStyle/>
          <a:p>
            <a:r>
              <a:rPr lang="en-US" sz="3300" dirty="0"/>
              <a:t>Provide information across multiple modalities – activities, group work</a:t>
            </a:r>
          </a:p>
          <a:p>
            <a:r>
              <a:rPr lang="en-US" sz="3300" dirty="0"/>
              <a:t>Focus on engagement</a:t>
            </a:r>
          </a:p>
          <a:p>
            <a:r>
              <a:rPr lang="en-US" sz="3300" dirty="0"/>
              <a:t>Provide active learning opportunities</a:t>
            </a:r>
          </a:p>
        </p:txBody>
      </p:sp>
      <p:pic>
        <p:nvPicPr>
          <p:cNvPr id="7" name="Picture 2" descr="Image result for death by powerpoint">
            <a:extLst>
              <a:ext uri="{FF2B5EF4-FFF2-40B4-BE49-F238E27FC236}">
                <a16:creationId xmlns:a16="http://schemas.microsoft.com/office/drawing/2014/main" id="{0E76F47F-2007-A465-5360-802B0083076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3299"/>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 name="Date Placeholder 3">
            <a:extLst>
              <a:ext uri="{FF2B5EF4-FFF2-40B4-BE49-F238E27FC236}">
                <a16:creationId xmlns:a16="http://schemas.microsoft.com/office/drawing/2014/main" id="{4DEB2D9B-7752-2E4B-047E-A831CBA55C19}"/>
              </a:ext>
            </a:extLst>
          </p:cNvPr>
          <p:cNvSpPr>
            <a:spLocks noGrp="1"/>
          </p:cNvSpPr>
          <p:nvPr>
            <p:ph type="dt" sz="half" idx="10"/>
          </p:nvPr>
        </p:nvSpPr>
        <p:spPr>
          <a:xfrm>
            <a:off x="7239763" y="6356350"/>
            <a:ext cx="3027813" cy="365125"/>
          </a:xfrm>
        </p:spPr>
        <p:txBody>
          <a:bodyPr>
            <a:normAutofit/>
          </a:bodyPr>
          <a:lstStyle/>
          <a:p>
            <a:pPr algn="r">
              <a:spcAft>
                <a:spcPts val="600"/>
              </a:spcAft>
            </a:pPr>
            <a:r>
              <a:rPr lang="en-US" dirty="0">
                <a:solidFill>
                  <a:srgbClr val="FBF9F6"/>
                </a:solidFill>
              </a:rPr>
              <a:t>9/3/20XX</a:t>
            </a:r>
          </a:p>
        </p:txBody>
      </p:sp>
      <p:sp>
        <p:nvSpPr>
          <p:cNvPr id="6" name="Slide Number Placeholder 5">
            <a:extLst>
              <a:ext uri="{FF2B5EF4-FFF2-40B4-BE49-F238E27FC236}">
                <a16:creationId xmlns:a16="http://schemas.microsoft.com/office/drawing/2014/main" id="{ABAC6A56-5FB6-C789-4A3F-9A7BD3CD4419}"/>
              </a:ext>
            </a:extLst>
          </p:cNvPr>
          <p:cNvSpPr>
            <a:spLocks noGrp="1"/>
          </p:cNvSpPr>
          <p:nvPr>
            <p:ph type="sldNum" sz="quarter" idx="12"/>
          </p:nvPr>
        </p:nvSpPr>
        <p:spPr>
          <a:xfrm>
            <a:off x="10411012" y="6356350"/>
            <a:ext cx="942788" cy="365125"/>
          </a:xfrm>
        </p:spPr>
        <p:txBody>
          <a:bodyPr>
            <a:normAutofit/>
          </a:bodyPr>
          <a:lstStyle/>
          <a:p>
            <a:pPr>
              <a:spcAft>
                <a:spcPts val="600"/>
              </a:spcAft>
            </a:pPr>
            <a:fld id="{2C18C1E5-FB55-42F5-BD6D-9CC153FCDBE6}" type="slidenum">
              <a:rPr lang="en-US">
                <a:solidFill>
                  <a:srgbClr val="FBF9F6"/>
                </a:solidFill>
              </a:rPr>
              <a:pPr>
                <a:spcAft>
                  <a:spcPts val="600"/>
                </a:spcAft>
              </a:pPr>
              <a:t>10</a:t>
            </a:fld>
            <a:endParaRPr lang="en-US" dirty="0">
              <a:solidFill>
                <a:srgbClr val="FBF9F6"/>
              </a:solidFill>
            </a:endParaRPr>
          </a:p>
        </p:txBody>
      </p:sp>
    </p:spTree>
    <p:extLst>
      <p:ext uri="{BB962C8B-B14F-4D97-AF65-F5344CB8AC3E}">
        <p14:creationId xmlns:p14="http://schemas.microsoft.com/office/powerpoint/2010/main" val="15454632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683CD-059C-4A3C-8337-1053A06658D2}"/>
              </a:ext>
            </a:extLst>
          </p:cNvPr>
          <p:cNvSpPr>
            <a:spLocks noGrp="1"/>
          </p:cNvSpPr>
          <p:nvPr>
            <p:ph type="title"/>
          </p:nvPr>
        </p:nvSpPr>
        <p:spPr/>
        <p:txBody>
          <a:bodyPr/>
          <a:lstStyle/>
          <a:p>
            <a:r>
              <a:rPr lang="en-US" sz="6000" dirty="0">
                <a:solidFill>
                  <a:schemeClr val="bg1"/>
                </a:solidFill>
              </a:rPr>
              <a:t>What is geriatric sensitivity? </a:t>
            </a:r>
            <a:br>
              <a:rPr lang="en-US" sz="6000" dirty="0">
                <a:solidFill>
                  <a:schemeClr val="bg1"/>
                </a:solidFill>
              </a:rPr>
            </a:br>
            <a:r>
              <a:rPr lang="en-US" sz="6000" dirty="0">
                <a:solidFill>
                  <a:schemeClr val="bg1"/>
                </a:solidFill>
              </a:rPr>
              <a:t>Why is it important?</a:t>
            </a:r>
            <a:endParaRPr lang="en-US" dirty="0"/>
          </a:p>
        </p:txBody>
      </p:sp>
      <p:sp>
        <p:nvSpPr>
          <p:cNvPr id="5" name="Slide Number Placeholder 4">
            <a:extLst>
              <a:ext uri="{FF2B5EF4-FFF2-40B4-BE49-F238E27FC236}">
                <a16:creationId xmlns:a16="http://schemas.microsoft.com/office/drawing/2014/main" id="{7B03B7BE-39F6-40AC-AB8F-9F8D5C70A057}"/>
              </a:ext>
            </a:extLst>
          </p:cNvPr>
          <p:cNvSpPr>
            <a:spLocks noGrp="1"/>
          </p:cNvSpPr>
          <p:nvPr>
            <p:ph type="sldNum" sz="quarter" idx="12"/>
          </p:nvPr>
        </p:nvSpPr>
        <p:spPr/>
        <p:txBody>
          <a:bodyPr/>
          <a:lstStyle/>
          <a:p>
            <a:fld id="{2C18C1E5-FB55-42F5-BD6D-9CC153FCDBE6}" type="slidenum">
              <a:rPr lang="en-US" smtClean="0"/>
              <a:pPr/>
              <a:t>11</a:t>
            </a:fld>
            <a:endParaRPr lang="en-US" dirty="0"/>
          </a:p>
        </p:txBody>
      </p:sp>
    </p:spTree>
    <p:extLst>
      <p:ext uri="{BB962C8B-B14F-4D97-AF65-F5344CB8AC3E}">
        <p14:creationId xmlns:p14="http://schemas.microsoft.com/office/powerpoint/2010/main" val="23379059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7">
            <a:extLst>
              <a:ext uri="{FF2B5EF4-FFF2-40B4-BE49-F238E27FC236}">
                <a16:creationId xmlns:a16="http://schemas.microsoft.com/office/drawing/2014/main" id="{EBDD1931-9E86-4402-9A68-33A2D9EFB1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useBgFill="1">
        <p:nvSpPr>
          <p:cNvPr id="53" name="Rectangle 52">
            <a:extLst>
              <a:ext uri="{FF2B5EF4-FFF2-40B4-BE49-F238E27FC236}">
                <a16:creationId xmlns:a16="http://schemas.microsoft.com/office/drawing/2014/main" id="{A6D37EE4-EA1B-46EE-A54B-5233C63C96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6">
            <a:extLst>
              <a:ext uri="{FF2B5EF4-FFF2-40B4-BE49-F238E27FC236}">
                <a16:creationId xmlns:a16="http://schemas.microsoft.com/office/drawing/2014/main" id="{27EDBB77-0E30-4710-8BE3-5ED4FE4F2954}"/>
              </a:ext>
            </a:extLst>
          </p:cNvPr>
          <p:cNvSpPr>
            <a:spLocks noGrp="1"/>
          </p:cNvSpPr>
          <p:nvPr>
            <p:ph type="title"/>
          </p:nvPr>
        </p:nvSpPr>
        <p:spPr>
          <a:xfrm>
            <a:off x="7034585" y="703293"/>
            <a:ext cx="4584921" cy="1949815"/>
          </a:xfrm>
        </p:spPr>
        <p:txBody>
          <a:bodyPr vert="horz" lIns="91440" tIns="45720" rIns="91440" bIns="45720" rtlCol="0" anchor="b">
            <a:normAutofit/>
          </a:bodyPr>
          <a:lstStyle/>
          <a:p>
            <a:pPr algn="l"/>
            <a:r>
              <a:rPr lang="en-US" sz="6000" dirty="0"/>
              <a:t>The number of older adults is increasing</a:t>
            </a:r>
          </a:p>
        </p:txBody>
      </p:sp>
      <p:pic>
        <p:nvPicPr>
          <p:cNvPr id="36" name="Picture 4" descr="Older Adult Ministries | Northern Illinois Conference">
            <a:extLst>
              <a:ext uri="{FF2B5EF4-FFF2-40B4-BE49-F238E27FC236}">
                <a16:creationId xmlns:a16="http://schemas.microsoft.com/office/drawing/2014/main" id="{E8528D25-C3B3-DDE8-2AAE-4DB14322029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8016" r="18017" b="1"/>
          <a:stretch/>
        </p:blipFill>
        <p:spPr bwMode="auto">
          <a:xfrm>
            <a:off x="866691" y="1216968"/>
            <a:ext cx="5416261" cy="4424065"/>
          </a:xfrm>
          <a:custGeom>
            <a:avLst/>
            <a:gdLst/>
            <a:ahLst/>
            <a:cxnLst/>
            <a:rect l="l" t="t" r="r" b="b"/>
            <a:pathLst>
              <a:path w="5531320" h="4424065">
                <a:moveTo>
                  <a:pt x="4292328" y="3931444"/>
                </a:moveTo>
                <a:cubicBezTo>
                  <a:pt x="3830135" y="4131325"/>
                  <a:pt x="3346708" y="4259111"/>
                  <a:pt x="2855653" y="4364392"/>
                </a:cubicBezTo>
                <a:lnTo>
                  <a:pt x="2855525" y="4364392"/>
                </a:lnTo>
                <a:cubicBezTo>
                  <a:pt x="3386634" y="4394018"/>
                  <a:pt x="3853531" y="4210158"/>
                  <a:pt x="4292328" y="3931444"/>
                </a:cubicBezTo>
                <a:close/>
                <a:moveTo>
                  <a:pt x="4302118" y="3923561"/>
                </a:moveTo>
                <a:lnTo>
                  <a:pt x="4301102" y="3924959"/>
                </a:lnTo>
                <a:lnTo>
                  <a:pt x="4302881" y="3924959"/>
                </a:lnTo>
                <a:close/>
                <a:moveTo>
                  <a:pt x="3885572" y="334733"/>
                </a:moveTo>
                <a:cubicBezTo>
                  <a:pt x="4046889" y="406840"/>
                  <a:pt x="4203653" y="488713"/>
                  <a:pt x="4355013" y="579880"/>
                </a:cubicBezTo>
                <a:cubicBezTo>
                  <a:pt x="4662082" y="768063"/>
                  <a:pt x="4933803" y="995790"/>
                  <a:pt x="5144619" y="1290779"/>
                </a:cubicBezTo>
                <a:cubicBezTo>
                  <a:pt x="5314365" y="1528042"/>
                  <a:pt x="5426258" y="1789591"/>
                  <a:pt x="5468598" y="2088522"/>
                </a:cubicBezTo>
                <a:cubicBezTo>
                  <a:pt x="5479330" y="2001424"/>
                  <a:pt x="5480182" y="1913385"/>
                  <a:pt x="5471141" y="1826083"/>
                </a:cubicBezTo>
                <a:cubicBezTo>
                  <a:pt x="5455337" y="1662962"/>
                  <a:pt x="5406307" y="1504799"/>
                  <a:pt x="5327080" y="1361348"/>
                </a:cubicBezTo>
                <a:cubicBezTo>
                  <a:pt x="5206160" y="1140233"/>
                  <a:pt x="5033362" y="965782"/>
                  <a:pt x="4833354" y="816507"/>
                </a:cubicBezTo>
                <a:cubicBezTo>
                  <a:pt x="4597235" y="640276"/>
                  <a:pt x="4336322" y="509438"/>
                  <a:pt x="4063457" y="400724"/>
                </a:cubicBezTo>
                <a:cubicBezTo>
                  <a:pt x="4033360" y="388607"/>
                  <a:pt x="4003060" y="376909"/>
                  <a:pt x="3972544" y="365631"/>
                </a:cubicBezTo>
                <a:cubicBezTo>
                  <a:pt x="3943680" y="354950"/>
                  <a:pt x="3914563" y="345033"/>
                  <a:pt x="3885572" y="334733"/>
                </a:cubicBezTo>
                <a:close/>
                <a:moveTo>
                  <a:pt x="3865737" y="329520"/>
                </a:moveTo>
                <a:cubicBezTo>
                  <a:pt x="3865737" y="329520"/>
                  <a:pt x="3865737" y="330410"/>
                  <a:pt x="3866500" y="330537"/>
                </a:cubicBezTo>
                <a:lnTo>
                  <a:pt x="3869806" y="330156"/>
                </a:lnTo>
                <a:close/>
                <a:moveTo>
                  <a:pt x="2219772" y="85645"/>
                </a:moveTo>
                <a:cubicBezTo>
                  <a:pt x="2206943" y="84005"/>
                  <a:pt x="2193910" y="85264"/>
                  <a:pt x="2181627" y="89333"/>
                </a:cubicBezTo>
                <a:cubicBezTo>
                  <a:pt x="1932920" y="125113"/>
                  <a:pt x="1690800" y="197118"/>
                  <a:pt x="1462972" y="303073"/>
                </a:cubicBezTo>
                <a:cubicBezTo>
                  <a:pt x="971789" y="529528"/>
                  <a:pt x="578130" y="865460"/>
                  <a:pt x="308698" y="1338461"/>
                </a:cubicBezTo>
                <a:cubicBezTo>
                  <a:pt x="180225" y="1561852"/>
                  <a:pt x="97653" y="1808638"/>
                  <a:pt x="65840" y="2064364"/>
                </a:cubicBezTo>
                <a:cubicBezTo>
                  <a:pt x="71943" y="2050505"/>
                  <a:pt x="77284" y="2036391"/>
                  <a:pt x="82115" y="2022150"/>
                </a:cubicBezTo>
                <a:cubicBezTo>
                  <a:pt x="170104" y="1763653"/>
                  <a:pt x="279580" y="1515073"/>
                  <a:pt x="423261" y="1282260"/>
                </a:cubicBezTo>
                <a:cubicBezTo>
                  <a:pt x="630770" y="945565"/>
                  <a:pt x="895371" y="664944"/>
                  <a:pt x="1231812" y="454001"/>
                </a:cubicBezTo>
                <a:cubicBezTo>
                  <a:pt x="1535193" y="263783"/>
                  <a:pt x="1866802" y="149729"/>
                  <a:pt x="2219772" y="85645"/>
                </a:cubicBezTo>
                <a:close/>
                <a:moveTo>
                  <a:pt x="2612541" y="836"/>
                </a:moveTo>
                <a:cubicBezTo>
                  <a:pt x="2715914" y="-4250"/>
                  <a:pt x="2831240" y="14695"/>
                  <a:pt x="2946311" y="35548"/>
                </a:cubicBezTo>
                <a:cubicBezTo>
                  <a:pt x="3291652" y="98106"/>
                  <a:pt x="3631144" y="182915"/>
                  <a:pt x="3961100" y="303581"/>
                </a:cubicBezTo>
                <a:cubicBezTo>
                  <a:pt x="4278341" y="419543"/>
                  <a:pt x="4581341" y="563350"/>
                  <a:pt x="4854588" y="764502"/>
                </a:cubicBezTo>
                <a:cubicBezTo>
                  <a:pt x="5067438" y="921152"/>
                  <a:pt x="5250408" y="1105521"/>
                  <a:pt x="5377813" y="1339732"/>
                </a:cubicBezTo>
                <a:cubicBezTo>
                  <a:pt x="5459812" y="1489986"/>
                  <a:pt x="5510304" y="1655396"/>
                  <a:pt x="5526198" y="1825829"/>
                </a:cubicBezTo>
                <a:cubicBezTo>
                  <a:pt x="5538277" y="1951327"/>
                  <a:pt x="5527342" y="2074917"/>
                  <a:pt x="5510558" y="2199398"/>
                </a:cubicBezTo>
                <a:cubicBezTo>
                  <a:pt x="5502967" y="2266991"/>
                  <a:pt x="5502713" y="2335195"/>
                  <a:pt x="5509796" y="2402839"/>
                </a:cubicBezTo>
                <a:cubicBezTo>
                  <a:pt x="5534208" y="2664197"/>
                  <a:pt x="5468472" y="2926051"/>
                  <a:pt x="5323520" y="3144890"/>
                </a:cubicBezTo>
                <a:cubicBezTo>
                  <a:pt x="5201340" y="3332234"/>
                  <a:pt x="5041042" y="3491719"/>
                  <a:pt x="4853062" y="3612932"/>
                </a:cubicBezTo>
                <a:cubicBezTo>
                  <a:pt x="4671110" y="3732072"/>
                  <a:pt x="4498566" y="3864563"/>
                  <a:pt x="4316359" y="3982940"/>
                </a:cubicBezTo>
                <a:cubicBezTo>
                  <a:pt x="4019717" y="4175573"/>
                  <a:pt x="3701077" y="4317347"/>
                  <a:pt x="3352557" y="4386771"/>
                </a:cubicBezTo>
                <a:cubicBezTo>
                  <a:pt x="3160954" y="4425590"/>
                  <a:pt x="2964456" y="4434173"/>
                  <a:pt x="2770207" y="4412201"/>
                </a:cubicBezTo>
                <a:cubicBezTo>
                  <a:pt x="2685525" y="4402537"/>
                  <a:pt x="2599953" y="4402410"/>
                  <a:pt x="2514889" y="4393637"/>
                </a:cubicBezTo>
                <a:cubicBezTo>
                  <a:pt x="2307137" y="4370851"/>
                  <a:pt x="2102209" y="4327277"/>
                  <a:pt x="1903167" y="4263562"/>
                </a:cubicBezTo>
                <a:cubicBezTo>
                  <a:pt x="1560623" y="4156119"/>
                  <a:pt x="1238932" y="4006972"/>
                  <a:pt x="948393" y="3794249"/>
                </a:cubicBezTo>
                <a:cubicBezTo>
                  <a:pt x="647554" y="3573897"/>
                  <a:pt x="396813" y="3308660"/>
                  <a:pt x="223634" y="2975526"/>
                </a:cubicBezTo>
                <a:cubicBezTo>
                  <a:pt x="129454" y="2796370"/>
                  <a:pt x="67150" y="2602198"/>
                  <a:pt x="39520" y="2401695"/>
                </a:cubicBezTo>
                <a:cubicBezTo>
                  <a:pt x="34510" y="2367555"/>
                  <a:pt x="26729" y="2333872"/>
                  <a:pt x="16252" y="2300991"/>
                </a:cubicBezTo>
                <a:cubicBezTo>
                  <a:pt x="-9179" y="2218598"/>
                  <a:pt x="-24" y="2135695"/>
                  <a:pt x="11801" y="2053556"/>
                </a:cubicBezTo>
                <a:cubicBezTo>
                  <a:pt x="93686" y="1480615"/>
                  <a:pt x="377868" y="1021983"/>
                  <a:pt x="812850" y="651084"/>
                </a:cubicBezTo>
                <a:cubicBezTo>
                  <a:pt x="1176755" y="340201"/>
                  <a:pt x="1598260" y="146042"/>
                  <a:pt x="2066810" y="52586"/>
                </a:cubicBezTo>
                <a:cubicBezTo>
                  <a:pt x="2154544" y="35039"/>
                  <a:pt x="2243041" y="23087"/>
                  <a:pt x="2332046" y="14441"/>
                </a:cubicBezTo>
                <a:cubicBezTo>
                  <a:pt x="2421052" y="5794"/>
                  <a:pt x="2508913" y="2107"/>
                  <a:pt x="2612541" y="836"/>
                </a:cubicBezTo>
                <a:close/>
              </a:path>
            </a:pathLst>
          </a:custGeom>
          <a:noFill/>
          <a:extLst>
            <a:ext uri="{909E8E84-426E-40DD-AFC4-6F175D3DCCD1}">
              <a14:hiddenFill xmlns:a14="http://schemas.microsoft.com/office/drawing/2010/main">
                <a:solidFill>
                  <a:srgbClr val="FFFFFF"/>
                </a:solidFill>
              </a14:hiddenFill>
            </a:ext>
          </a:extLst>
        </p:spPr>
      </p:pic>
      <p:sp>
        <p:nvSpPr>
          <p:cNvPr id="55" name="Rectangle 6">
            <a:extLst>
              <a:ext uri="{FF2B5EF4-FFF2-40B4-BE49-F238E27FC236}">
                <a16:creationId xmlns:a16="http://schemas.microsoft.com/office/drawing/2014/main" id="{3EB27620-B0B1-4232-A055-99D347606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3815" y="2895147"/>
            <a:ext cx="3474720" cy="27432"/>
          </a:xfrm>
          <a:custGeom>
            <a:avLst/>
            <a:gdLst>
              <a:gd name="connsiteX0" fmla="*/ 0 w 3474720"/>
              <a:gd name="connsiteY0" fmla="*/ 0 h 27432"/>
              <a:gd name="connsiteX1" fmla="*/ 660197 w 3474720"/>
              <a:gd name="connsiteY1" fmla="*/ 0 h 27432"/>
              <a:gd name="connsiteX2" fmla="*/ 1355141 w 3474720"/>
              <a:gd name="connsiteY2" fmla="*/ 0 h 27432"/>
              <a:gd name="connsiteX3" fmla="*/ 2084832 w 3474720"/>
              <a:gd name="connsiteY3" fmla="*/ 0 h 27432"/>
              <a:gd name="connsiteX4" fmla="*/ 2814523 w 3474720"/>
              <a:gd name="connsiteY4" fmla="*/ 0 h 27432"/>
              <a:gd name="connsiteX5" fmla="*/ 3474720 w 3474720"/>
              <a:gd name="connsiteY5" fmla="*/ 0 h 27432"/>
              <a:gd name="connsiteX6" fmla="*/ 3474720 w 3474720"/>
              <a:gd name="connsiteY6" fmla="*/ 27432 h 27432"/>
              <a:gd name="connsiteX7" fmla="*/ 2710282 w 3474720"/>
              <a:gd name="connsiteY7" fmla="*/ 27432 h 27432"/>
              <a:gd name="connsiteX8" fmla="*/ 1945843 w 3474720"/>
              <a:gd name="connsiteY8" fmla="*/ 27432 h 27432"/>
              <a:gd name="connsiteX9" fmla="*/ 1250899 w 3474720"/>
              <a:gd name="connsiteY9" fmla="*/ 27432 h 27432"/>
              <a:gd name="connsiteX10" fmla="*/ 0 w 3474720"/>
              <a:gd name="connsiteY10" fmla="*/ 27432 h 27432"/>
              <a:gd name="connsiteX11" fmla="*/ 0 w 3474720"/>
              <a:gd name="connsiteY11"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74720" h="27432" fill="none" extrusionOk="0">
                <a:moveTo>
                  <a:pt x="0" y="0"/>
                </a:moveTo>
                <a:cubicBezTo>
                  <a:pt x="307185" y="-8713"/>
                  <a:pt x="392307" y="-13121"/>
                  <a:pt x="660197" y="0"/>
                </a:cubicBezTo>
                <a:cubicBezTo>
                  <a:pt x="928087" y="13121"/>
                  <a:pt x="1167029" y="-2668"/>
                  <a:pt x="1355141" y="0"/>
                </a:cubicBezTo>
                <a:cubicBezTo>
                  <a:pt x="1543253" y="2668"/>
                  <a:pt x="1739408" y="-6709"/>
                  <a:pt x="2084832" y="0"/>
                </a:cubicBezTo>
                <a:cubicBezTo>
                  <a:pt x="2430256" y="6709"/>
                  <a:pt x="2538889" y="29706"/>
                  <a:pt x="2814523" y="0"/>
                </a:cubicBezTo>
                <a:cubicBezTo>
                  <a:pt x="3090157" y="-29706"/>
                  <a:pt x="3152920" y="-15446"/>
                  <a:pt x="3474720" y="0"/>
                </a:cubicBezTo>
                <a:cubicBezTo>
                  <a:pt x="3473554" y="7395"/>
                  <a:pt x="3474765" y="21864"/>
                  <a:pt x="3474720" y="27432"/>
                </a:cubicBezTo>
                <a:cubicBezTo>
                  <a:pt x="3275380" y="12730"/>
                  <a:pt x="2958934" y="10130"/>
                  <a:pt x="2710282" y="27432"/>
                </a:cubicBezTo>
                <a:cubicBezTo>
                  <a:pt x="2461630" y="44734"/>
                  <a:pt x="2131168" y="43757"/>
                  <a:pt x="1945843" y="27432"/>
                </a:cubicBezTo>
                <a:cubicBezTo>
                  <a:pt x="1760518" y="11107"/>
                  <a:pt x="1444829" y="-3738"/>
                  <a:pt x="1250899" y="27432"/>
                </a:cubicBezTo>
                <a:cubicBezTo>
                  <a:pt x="1056969" y="58602"/>
                  <a:pt x="444992" y="52761"/>
                  <a:pt x="0" y="27432"/>
                </a:cubicBezTo>
                <a:cubicBezTo>
                  <a:pt x="-503" y="20663"/>
                  <a:pt x="1168" y="5855"/>
                  <a:pt x="0" y="0"/>
                </a:cubicBezTo>
                <a:close/>
              </a:path>
              <a:path w="3474720" h="27432" stroke="0" extrusionOk="0">
                <a:moveTo>
                  <a:pt x="0" y="0"/>
                </a:moveTo>
                <a:cubicBezTo>
                  <a:pt x="300114" y="-5103"/>
                  <a:pt x="525093" y="-25284"/>
                  <a:pt x="660197" y="0"/>
                </a:cubicBezTo>
                <a:cubicBezTo>
                  <a:pt x="795301" y="25284"/>
                  <a:pt x="1023172" y="17955"/>
                  <a:pt x="1250899" y="0"/>
                </a:cubicBezTo>
                <a:cubicBezTo>
                  <a:pt x="1478626" y="-17955"/>
                  <a:pt x="1782079" y="-27844"/>
                  <a:pt x="2015338" y="0"/>
                </a:cubicBezTo>
                <a:cubicBezTo>
                  <a:pt x="2248597" y="27844"/>
                  <a:pt x="2491007" y="27648"/>
                  <a:pt x="2675534" y="0"/>
                </a:cubicBezTo>
                <a:cubicBezTo>
                  <a:pt x="2860061" y="-27648"/>
                  <a:pt x="3088679" y="-3661"/>
                  <a:pt x="3474720" y="0"/>
                </a:cubicBezTo>
                <a:cubicBezTo>
                  <a:pt x="3474913" y="12649"/>
                  <a:pt x="3473732" y="17989"/>
                  <a:pt x="3474720" y="27432"/>
                </a:cubicBezTo>
                <a:cubicBezTo>
                  <a:pt x="3317198" y="15714"/>
                  <a:pt x="2959205" y="52182"/>
                  <a:pt x="2779776" y="27432"/>
                </a:cubicBezTo>
                <a:cubicBezTo>
                  <a:pt x="2600347" y="2682"/>
                  <a:pt x="2382660" y="-684"/>
                  <a:pt x="2015338" y="27432"/>
                </a:cubicBezTo>
                <a:cubicBezTo>
                  <a:pt x="1648016" y="55548"/>
                  <a:pt x="1641073" y="39646"/>
                  <a:pt x="1424635" y="27432"/>
                </a:cubicBezTo>
                <a:cubicBezTo>
                  <a:pt x="1208197" y="15218"/>
                  <a:pt x="1021559" y="15893"/>
                  <a:pt x="729691" y="27432"/>
                </a:cubicBezTo>
                <a:cubicBezTo>
                  <a:pt x="437823" y="38971"/>
                  <a:pt x="153856" y="-2647"/>
                  <a:pt x="0" y="27432"/>
                </a:cubicBezTo>
                <a:cubicBezTo>
                  <a:pt x="1300" y="19678"/>
                  <a:pt x="-86" y="12044"/>
                  <a:pt x="0" y="0"/>
                </a:cubicBezTo>
                <a:close/>
              </a:path>
            </a:pathLst>
          </a:custGeom>
          <a:solidFill>
            <a:srgbClr val="BE6E5B"/>
          </a:solidFill>
          <a:ln w="38100" cap="rnd">
            <a:solidFill>
              <a:srgbClr val="BE6E5B"/>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Content Placeholder 2">
            <a:extLst>
              <a:ext uri="{FF2B5EF4-FFF2-40B4-BE49-F238E27FC236}">
                <a16:creationId xmlns:a16="http://schemas.microsoft.com/office/drawing/2014/main" id="{5C13334F-869D-98BE-231A-538403340BC6}"/>
              </a:ext>
            </a:extLst>
          </p:cNvPr>
          <p:cNvSpPr txBox="1">
            <a:spLocks/>
          </p:cNvSpPr>
          <p:nvPr/>
        </p:nvSpPr>
        <p:spPr>
          <a:xfrm>
            <a:off x="7034585" y="3164618"/>
            <a:ext cx="4584921" cy="3021497"/>
          </a:xfrm>
          <a:prstGeom prst="rect">
            <a:avLst/>
          </a:prstGeom>
        </p:spPr>
        <p:txBody>
          <a:bodyPr vert="horz" lIns="91440" tIns="45720" rIns="91440" bIns="45720" rtlCol="0" anchor="t">
            <a:normAutofit fontScale="92500"/>
          </a:bodyPr>
          <a:lstStyle>
            <a:lvl1pPr marL="228600" indent="-228600" algn="l" defTabSz="914400" rtl="0" eaLnBrk="1" latinLnBrk="0" hangingPunct="1">
              <a:lnSpc>
                <a:spcPct val="11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a:lnSpc>
                <a:spcPct val="100000"/>
              </a:lnSpc>
            </a:pPr>
            <a:r>
              <a:rPr lang="en-US" sz="3300" dirty="0"/>
              <a:t>People worldwide are living longer</a:t>
            </a:r>
          </a:p>
          <a:p>
            <a:pPr marL="342900">
              <a:lnSpc>
                <a:spcPct val="100000"/>
              </a:lnSpc>
            </a:pPr>
            <a:r>
              <a:rPr lang="en-US" sz="3300" i="0" dirty="0">
                <a:effectLst/>
              </a:rPr>
              <a:t>By 2030, 1 in 6 people in the world will be aged 60 years or over</a:t>
            </a:r>
          </a:p>
          <a:p>
            <a:pPr marL="342900">
              <a:lnSpc>
                <a:spcPct val="100000"/>
              </a:lnSpc>
            </a:pPr>
            <a:r>
              <a:rPr lang="en-US" sz="3300" dirty="0"/>
              <a:t>Population ageing is occurring everywhere</a:t>
            </a:r>
          </a:p>
          <a:p>
            <a:pPr marL="0" indent="0">
              <a:lnSpc>
                <a:spcPct val="100000"/>
              </a:lnSpc>
              <a:buNone/>
            </a:pPr>
            <a:r>
              <a:rPr lang="en-US" sz="2200" b="1" dirty="0"/>
              <a:t>Source</a:t>
            </a:r>
            <a:r>
              <a:rPr lang="en-US" sz="2200" dirty="0"/>
              <a:t>: https://www.who.int/news-room/fact-sheets/detail/ageing-and-health</a:t>
            </a:r>
          </a:p>
        </p:txBody>
      </p:sp>
      <p:sp>
        <p:nvSpPr>
          <p:cNvPr id="10" name="Slide Number Placeholder 9">
            <a:extLst>
              <a:ext uri="{FF2B5EF4-FFF2-40B4-BE49-F238E27FC236}">
                <a16:creationId xmlns:a16="http://schemas.microsoft.com/office/drawing/2014/main" id="{C571E223-3317-47A3-95A7-B463EBD3FC00}"/>
              </a:ext>
            </a:extLst>
          </p:cNvPr>
          <p:cNvSpPr>
            <a:spLocks noGrp="1"/>
          </p:cNvSpPr>
          <p:nvPr>
            <p:ph type="sldNum" sz="quarter" idx="12"/>
          </p:nvPr>
        </p:nvSpPr>
        <p:spPr>
          <a:xfrm>
            <a:off x="9524999" y="6356350"/>
            <a:ext cx="1828800" cy="365125"/>
          </a:xfrm>
        </p:spPr>
        <p:txBody>
          <a:bodyPr vert="horz" lIns="91440" tIns="45720" rIns="91440" bIns="45720" rtlCol="0" anchor="ctr">
            <a:normAutofit/>
          </a:bodyPr>
          <a:lstStyle/>
          <a:p>
            <a:pPr>
              <a:spcAft>
                <a:spcPts val="600"/>
              </a:spcAft>
            </a:pPr>
            <a:fld id="{2C18C1E5-FB55-42F5-BD6D-9CC153FCDBE6}" type="slidenum">
              <a:rPr lang="en-US" smtClean="0"/>
              <a:pPr>
                <a:spcAft>
                  <a:spcPts val="600"/>
                </a:spcAft>
              </a:pPr>
              <a:t>12</a:t>
            </a:fld>
            <a:endParaRPr lang="en-US" dirty="0"/>
          </a:p>
        </p:txBody>
      </p:sp>
    </p:spTree>
    <p:extLst>
      <p:ext uri="{BB962C8B-B14F-4D97-AF65-F5344CB8AC3E}">
        <p14:creationId xmlns:p14="http://schemas.microsoft.com/office/powerpoint/2010/main" val="40480778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7">
            <a:extLst>
              <a:ext uri="{FF2B5EF4-FFF2-40B4-BE49-F238E27FC236}">
                <a16:creationId xmlns:a16="http://schemas.microsoft.com/office/drawing/2014/main" id="{EBDD1931-9E86-4402-9A68-33A2D9EFB1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useBgFill="1">
        <p:nvSpPr>
          <p:cNvPr id="38" name="Rectangle 37">
            <a:extLst>
              <a:ext uri="{FF2B5EF4-FFF2-40B4-BE49-F238E27FC236}">
                <a16:creationId xmlns:a16="http://schemas.microsoft.com/office/drawing/2014/main" id="{7B831B6F-405A-4B47-B9BB-5CA88F2858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2" descr="Elderly patient looking at a nurse in hospital ward">
            <a:extLst>
              <a:ext uri="{FF2B5EF4-FFF2-40B4-BE49-F238E27FC236}">
                <a16:creationId xmlns:a16="http://schemas.microsoft.com/office/drawing/2014/main" id="{BA88A5C7-8A9C-B485-2277-3835BDCE56E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434" r="27613" b="-1"/>
          <a:stretch/>
        </p:blipFill>
        <p:spPr bwMode="auto">
          <a:xfrm>
            <a:off x="764988" y="1749606"/>
            <a:ext cx="3368969" cy="3358787"/>
          </a:xfrm>
          <a:prstGeom prst="rect">
            <a:avLst/>
          </a:prstGeom>
          <a:noFill/>
          <a:extLst>
            <a:ext uri="{909E8E84-426E-40DD-AFC4-6F175D3DCCD1}">
              <a14:hiddenFill xmlns:a14="http://schemas.microsoft.com/office/drawing/2010/main">
                <a:solidFill>
                  <a:srgbClr val="FFFFFF"/>
                </a:solidFill>
              </a14:hiddenFill>
            </a:ext>
          </a:extLst>
        </p:spPr>
      </p:pic>
      <p:sp>
        <p:nvSpPr>
          <p:cNvPr id="40" name="Freeform: Shape 39">
            <a:extLst>
              <a:ext uri="{FF2B5EF4-FFF2-40B4-BE49-F238E27FC236}">
                <a16:creationId xmlns:a16="http://schemas.microsoft.com/office/drawing/2014/main" id="{15109354-9C5D-4F8C-B0E6-D1043C7BF2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29992" y="0"/>
            <a:ext cx="7562008" cy="6858000"/>
          </a:xfrm>
          <a:custGeom>
            <a:avLst/>
            <a:gdLst>
              <a:gd name="connsiteX0" fmla="*/ 7529613 w 7529613"/>
              <a:gd name="connsiteY0" fmla="*/ 0 h 6858000"/>
              <a:gd name="connsiteX1" fmla="*/ 1222331 w 7529613"/>
              <a:gd name="connsiteY1" fmla="*/ 0 h 6858000"/>
              <a:gd name="connsiteX2" fmla="*/ 1126483 w 7529613"/>
              <a:gd name="connsiteY2" fmla="*/ 148742 h 6858000"/>
              <a:gd name="connsiteX3" fmla="*/ 767554 w 7529613"/>
              <a:gd name="connsiteY3" fmla="*/ 819975 h 6858000"/>
              <a:gd name="connsiteX4" fmla="*/ 742103 w 7529613"/>
              <a:gd name="connsiteY4" fmla="*/ 854514 h 6858000"/>
              <a:gd name="connsiteX5" fmla="*/ 785881 w 7529613"/>
              <a:gd name="connsiteY5" fmla="*/ 750263 h 6858000"/>
              <a:gd name="connsiteX6" fmla="*/ 978978 w 7529613"/>
              <a:gd name="connsiteY6" fmla="*/ 331786 h 6858000"/>
              <a:gd name="connsiteX7" fmla="*/ 1155717 w 7529613"/>
              <a:gd name="connsiteY7" fmla="*/ 0 h 6858000"/>
              <a:gd name="connsiteX8" fmla="*/ 1098249 w 7529613"/>
              <a:gd name="connsiteY8" fmla="*/ 0 h 6858000"/>
              <a:gd name="connsiteX9" fmla="*/ 991458 w 7529613"/>
              <a:gd name="connsiteY9" fmla="*/ 196614 h 6858000"/>
              <a:gd name="connsiteX10" fmla="*/ 493941 w 7529613"/>
              <a:gd name="connsiteY10" fmla="*/ 1371196 h 6858000"/>
              <a:gd name="connsiteX11" fmla="*/ 46485 w 7529613"/>
              <a:gd name="connsiteY11" fmla="*/ 3331516 h 6858000"/>
              <a:gd name="connsiteX12" fmla="*/ 12252 w 7529613"/>
              <a:gd name="connsiteY12" fmla="*/ 4357388 h 6858000"/>
              <a:gd name="connsiteX13" fmla="*/ 170821 w 7529613"/>
              <a:gd name="connsiteY13" fmla="*/ 5552906 h 6858000"/>
              <a:gd name="connsiteX14" fmla="*/ 537265 w 7529613"/>
              <a:gd name="connsiteY14" fmla="*/ 6828295 h 6858000"/>
              <a:gd name="connsiteX15" fmla="*/ 549692 w 7529613"/>
              <a:gd name="connsiteY15" fmla="*/ 6858000 h 6858000"/>
              <a:gd name="connsiteX16" fmla="*/ 602234 w 7529613"/>
              <a:gd name="connsiteY16" fmla="*/ 6858000 h 6858000"/>
              <a:gd name="connsiteX17" fmla="*/ 595414 w 7529613"/>
              <a:gd name="connsiteY17" fmla="*/ 6841549 h 6858000"/>
              <a:gd name="connsiteX18" fmla="*/ 364260 w 7529613"/>
              <a:gd name="connsiteY18" fmla="*/ 6142729 h 6858000"/>
              <a:gd name="connsiteX19" fmla="*/ 213071 w 7529613"/>
              <a:gd name="connsiteY19" fmla="*/ 5513923 h 6858000"/>
              <a:gd name="connsiteX20" fmla="*/ 211290 w 7529613"/>
              <a:gd name="connsiteY20" fmla="*/ 5480401 h 6858000"/>
              <a:gd name="connsiteX21" fmla="*/ 311446 w 7529613"/>
              <a:gd name="connsiteY21" fmla="*/ 5830359 h 6858000"/>
              <a:gd name="connsiteX22" fmla="*/ 622963 w 7529613"/>
              <a:gd name="connsiteY22" fmla="*/ 6670527 h 6858000"/>
              <a:gd name="connsiteX23" fmla="*/ 710464 w 7529613"/>
              <a:gd name="connsiteY23" fmla="*/ 6858000 h 6858000"/>
              <a:gd name="connsiteX24" fmla="*/ 7529613 w 7529613"/>
              <a:gd name="connsiteY2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529613" h="6858000">
                <a:moveTo>
                  <a:pt x="7529613" y="0"/>
                </a:moveTo>
                <a:lnTo>
                  <a:pt x="1222331" y="0"/>
                </a:lnTo>
                <a:lnTo>
                  <a:pt x="1126483" y="148742"/>
                </a:lnTo>
                <a:cubicBezTo>
                  <a:pt x="995323" y="365513"/>
                  <a:pt x="876174" y="589569"/>
                  <a:pt x="767554" y="819975"/>
                </a:cubicBezTo>
                <a:cubicBezTo>
                  <a:pt x="762210" y="833492"/>
                  <a:pt x="753441" y="845393"/>
                  <a:pt x="742103" y="854514"/>
                </a:cubicBezTo>
                <a:cubicBezTo>
                  <a:pt x="756737" y="819849"/>
                  <a:pt x="770991" y="784928"/>
                  <a:pt x="785881" y="750263"/>
                </a:cubicBezTo>
                <a:cubicBezTo>
                  <a:pt x="846713" y="608712"/>
                  <a:pt x="910948" y="469145"/>
                  <a:pt x="978978" y="331786"/>
                </a:cubicBezTo>
                <a:lnTo>
                  <a:pt x="1155717" y="0"/>
                </a:lnTo>
                <a:lnTo>
                  <a:pt x="1098249" y="0"/>
                </a:lnTo>
                <a:lnTo>
                  <a:pt x="991458" y="196614"/>
                </a:lnTo>
                <a:cubicBezTo>
                  <a:pt x="797017" y="573253"/>
                  <a:pt x="633548" y="966066"/>
                  <a:pt x="493941" y="1371196"/>
                </a:cubicBezTo>
                <a:cubicBezTo>
                  <a:pt x="276630" y="2007265"/>
                  <a:pt x="126659" y="2664286"/>
                  <a:pt x="46485" y="3331516"/>
                </a:cubicBezTo>
                <a:cubicBezTo>
                  <a:pt x="4488" y="3672965"/>
                  <a:pt x="-14219" y="4013908"/>
                  <a:pt x="12252" y="4357388"/>
                </a:cubicBezTo>
                <a:cubicBezTo>
                  <a:pt x="43558" y="4758899"/>
                  <a:pt x="90773" y="5157998"/>
                  <a:pt x="170821" y="5552906"/>
                </a:cubicBezTo>
                <a:cubicBezTo>
                  <a:pt x="259109" y="5988893"/>
                  <a:pt x="378967" y="6414594"/>
                  <a:pt x="537265" y="6828295"/>
                </a:cubicBezTo>
                <a:lnTo>
                  <a:pt x="549692" y="6858000"/>
                </a:lnTo>
                <a:lnTo>
                  <a:pt x="602234" y="6858000"/>
                </a:lnTo>
                <a:lnTo>
                  <a:pt x="595414" y="6841549"/>
                </a:lnTo>
                <a:cubicBezTo>
                  <a:pt x="507884" y="6614016"/>
                  <a:pt x="431296" y="6380817"/>
                  <a:pt x="364260" y="6142729"/>
                </a:cubicBezTo>
                <a:cubicBezTo>
                  <a:pt x="305974" y="5935370"/>
                  <a:pt x="262958" y="5723695"/>
                  <a:pt x="213071" y="5513923"/>
                </a:cubicBezTo>
                <a:cubicBezTo>
                  <a:pt x="211892" y="5502788"/>
                  <a:pt x="211299" y="5491601"/>
                  <a:pt x="211290" y="5480401"/>
                </a:cubicBezTo>
                <a:cubicBezTo>
                  <a:pt x="247814" y="5607635"/>
                  <a:pt x="276958" y="5719759"/>
                  <a:pt x="311446" y="5830359"/>
                </a:cubicBezTo>
                <a:cubicBezTo>
                  <a:pt x="401357" y="6118381"/>
                  <a:pt x="505060" y="6398531"/>
                  <a:pt x="622963" y="6670527"/>
                </a:cubicBezTo>
                <a:lnTo>
                  <a:pt x="710464" y="6858000"/>
                </a:lnTo>
                <a:lnTo>
                  <a:pt x="7529613" y="6858000"/>
                </a:lnTo>
                <a:close/>
              </a:path>
            </a:pathLst>
          </a:custGeom>
          <a:solidFill>
            <a:srgbClr val="5A8CC7"/>
          </a:solidFill>
          <a:ln w="6857" cap="flat">
            <a:noFill/>
            <a:prstDash val="solid"/>
            <a:miter/>
          </a:ln>
        </p:spPr>
        <p:txBody>
          <a:bodyPr wrap="square" rtlCol="0" anchor="ctr">
            <a:noAutofit/>
          </a:bodyPr>
          <a:lstStyle/>
          <a:p>
            <a:endParaRPr lang="en-US" dirty="0"/>
          </a:p>
        </p:txBody>
      </p:sp>
      <p:sp>
        <p:nvSpPr>
          <p:cNvPr id="7" name="Title 6">
            <a:extLst>
              <a:ext uri="{FF2B5EF4-FFF2-40B4-BE49-F238E27FC236}">
                <a16:creationId xmlns:a16="http://schemas.microsoft.com/office/drawing/2014/main" id="{6D8134D1-1487-2C1E-AB0A-CD0A2437C219}"/>
              </a:ext>
            </a:extLst>
          </p:cNvPr>
          <p:cNvSpPr>
            <a:spLocks noGrp="1"/>
          </p:cNvSpPr>
          <p:nvPr>
            <p:ph type="title"/>
          </p:nvPr>
        </p:nvSpPr>
        <p:spPr>
          <a:xfrm>
            <a:off x="5759354" y="638089"/>
            <a:ext cx="5337270" cy="1476801"/>
          </a:xfrm>
        </p:spPr>
        <p:txBody>
          <a:bodyPr vert="horz" lIns="91440" tIns="45720" rIns="91440" bIns="45720" rtlCol="0" anchor="b">
            <a:normAutofit/>
          </a:bodyPr>
          <a:lstStyle/>
          <a:p>
            <a:pPr algn="l">
              <a:lnSpc>
                <a:spcPct val="90000"/>
              </a:lnSpc>
            </a:pPr>
            <a:r>
              <a:rPr lang="en-US" sz="4800" dirty="0">
                <a:solidFill>
                  <a:srgbClr val="FFFFFF"/>
                </a:solidFill>
              </a:rPr>
              <a:t>Demand for healthcare jobs is growing</a:t>
            </a:r>
          </a:p>
        </p:txBody>
      </p:sp>
      <p:sp>
        <p:nvSpPr>
          <p:cNvPr id="42" name="Rectangle 6">
            <a:extLst>
              <a:ext uri="{FF2B5EF4-FFF2-40B4-BE49-F238E27FC236}">
                <a16:creationId xmlns:a16="http://schemas.microsoft.com/office/drawing/2014/main" id="{3CE8AF5E-D374-4CF1-90CC-35CF73B81C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16304" y="2368177"/>
            <a:ext cx="4114800" cy="18288"/>
          </a:xfrm>
          <a:custGeom>
            <a:avLst/>
            <a:gdLst>
              <a:gd name="connsiteX0" fmla="*/ 0 w 4114800"/>
              <a:gd name="connsiteY0" fmla="*/ 0 h 18288"/>
              <a:gd name="connsiteX1" fmla="*/ 768096 w 4114800"/>
              <a:gd name="connsiteY1" fmla="*/ 0 h 18288"/>
              <a:gd name="connsiteX2" fmla="*/ 1495044 w 4114800"/>
              <a:gd name="connsiteY2" fmla="*/ 0 h 18288"/>
              <a:gd name="connsiteX3" fmla="*/ 2221992 w 4114800"/>
              <a:gd name="connsiteY3" fmla="*/ 0 h 18288"/>
              <a:gd name="connsiteX4" fmla="*/ 2784348 w 4114800"/>
              <a:gd name="connsiteY4" fmla="*/ 0 h 18288"/>
              <a:gd name="connsiteX5" fmla="*/ 3387852 w 4114800"/>
              <a:gd name="connsiteY5" fmla="*/ 0 h 18288"/>
              <a:gd name="connsiteX6" fmla="*/ 4114800 w 4114800"/>
              <a:gd name="connsiteY6" fmla="*/ 0 h 18288"/>
              <a:gd name="connsiteX7" fmla="*/ 4114800 w 4114800"/>
              <a:gd name="connsiteY7" fmla="*/ 18288 h 18288"/>
              <a:gd name="connsiteX8" fmla="*/ 3429000 w 4114800"/>
              <a:gd name="connsiteY8" fmla="*/ 18288 h 18288"/>
              <a:gd name="connsiteX9" fmla="*/ 2866644 w 4114800"/>
              <a:gd name="connsiteY9" fmla="*/ 18288 h 18288"/>
              <a:gd name="connsiteX10" fmla="*/ 2304288 w 4114800"/>
              <a:gd name="connsiteY10" fmla="*/ 18288 h 18288"/>
              <a:gd name="connsiteX11" fmla="*/ 1577340 w 4114800"/>
              <a:gd name="connsiteY11" fmla="*/ 18288 h 18288"/>
              <a:gd name="connsiteX12" fmla="*/ 973836 w 4114800"/>
              <a:gd name="connsiteY12" fmla="*/ 18288 h 18288"/>
              <a:gd name="connsiteX13" fmla="*/ 0 w 4114800"/>
              <a:gd name="connsiteY13" fmla="*/ 18288 h 18288"/>
              <a:gd name="connsiteX14" fmla="*/ 0 w 4114800"/>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14800" h="18288" fill="none" extrusionOk="0">
                <a:moveTo>
                  <a:pt x="0" y="0"/>
                </a:moveTo>
                <a:cubicBezTo>
                  <a:pt x="338280" y="-26110"/>
                  <a:pt x="483942" y="6555"/>
                  <a:pt x="768096" y="0"/>
                </a:cubicBezTo>
                <a:cubicBezTo>
                  <a:pt x="1052250" y="-6555"/>
                  <a:pt x="1331484" y="24616"/>
                  <a:pt x="1495044" y="0"/>
                </a:cubicBezTo>
                <a:cubicBezTo>
                  <a:pt x="1658604" y="-24616"/>
                  <a:pt x="2056661" y="-33562"/>
                  <a:pt x="2221992" y="0"/>
                </a:cubicBezTo>
                <a:cubicBezTo>
                  <a:pt x="2387323" y="33562"/>
                  <a:pt x="2629463" y="-20094"/>
                  <a:pt x="2784348" y="0"/>
                </a:cubicBezTo>
                <a:cubicBezTo>
                  <a:pt x="2939233" y="20094"/>
                  <a:pt x="3151981" y="1524"/>
                  <a:pt x="3387852" y="0"/>
                </a:cubicBezTo>
                <a:cubicBezTo>
                  <a:pt x="3623723" y="-1524"/>
                  <a:pt x="3882724" y="26165"/>
                  <a:pt x="4114800" y="0"/>
                </a:cubicBezTo>
                <a:cubicBezTo>
                  <a:pt x="4114300" y="8855"/>
                  <a:pt x="4114909" y="14521"/>
                  <a:pt x="4114800" y="18288"/>
                </a:cubicBezTo>
                <a:cubicBezTo>
                  <a:pt x="3910038" y="37744"/>
                  <a:pt x="3683432" y="-3969"/>
                  <a:pt x="3429000" y="18288"/>
                </a:cubicBezTo>
                <a:cubicBezTo>
                  <a:pt x="3174568" y="40545"/>
                  <a:pt x="3085815" y="44166"/>
                  <a:pt x="2866644" y="18288"/>
                </a:cubicBezTo>
                <a:cubicBezTo>
                  <a:pt x="2647473" y="-7590"/>
                  <a:pt x="2580474" y="31338"/>
                  <a:pt x="2304288" y="18288"/>
                </a:cubicBezTo>
                <a:cubicBezTo>
                  <a:pt x="2028102" y="5238"/>
                  <a:pt x="1863008" y="-2001"/>
                  <a:pt x="1577340" y="18288"/>
                </a:cubicBezTo>
                <a:cubicBezTo>
                  <a:pt x="1291672" y="38577"/>
                  <a:pt x="1243931" y="9893"/>
                  <a:pt x="973836" y="18288"/>
                </a:cubicBezTo>
                <a:cubicBezTo>
                  <a:pt x="703741" y="26683"/>
                  <a:pt x="317656" y="-5910"/>
                  <a:pt x="0" y="18288"/>
                </a:cubicBezTo>
                <a:cubicBezTo>
                  <a:pt x="683" y="12014"/>
                  <a:pt x="724" y="5908"/>
                  <a:pt x="0" y="0"/>
                </a:cubicBezTo>
                <a:close/>
              </a:path>
              <a:path w="4114800" h="18288" stroke="0" extrusionOk="0">
                <a:moveTo>
                  <a:pt x="0" y="0"/>
                </a:moveTo>
                <a:cubicBezTo>
                  <a:pt x="276109" y="5266"/>
                  <a:pt x="325589" y="-19584"/>
                  <a:pt x="644652" y="0"/>
                </a:cubicBezTo>
                <a:cubicBezTo>
                  <a:pt x="963715" y="19584"/>
                  <a:pt x="1064991" y="6066"/>
                  <a:pt x="1207008" y="0"/>
                </a:cubicBezTo>
                <a:cubicBezTo>
                  <a:pt x="1349025" y="-6066"/>
                  <a:pt x="1791724" y="14506"/>
                  <a:pt x="1975104" y="0"/>
                </a:cubicBezTo>
                <a:cubicBezTo>
                  <a:pt x="2158484" y="-14506"/>
                  <a:pt x="2397469" y="20822"/>
                  <a:pt x="2619756" y="0"/>
                </a:cubicBezTo>
                <a:cubicBezTo>
                  <a:pt x="2842043" y="-20822"/>
                  <a:pt x="2992157" y="20388"/>
                  <a:pt x="3264408" y="0"/>
                </a:cubicBezTo>
                <a:cubicBezTo>
                  <a:pt x="3536659" y="-20388"/>
                  <a:pt x="3855620" y="38211"/>
                  <a:pt x="4114800" y="0"/>
                </a:cubicBezTo>
                <a:cubicBezTo>
                  <a:pt x="4113902" y="7180"/>
                  <a:pt x="4114969" y="13790"/>
                  <a:pt x="4114800" y="18288"/>
                </a:cubicBezTo>
                <a:cubicBezTo>
                  <a:pt x="3968901" y="8593"/>
                  <a:pt x="3623428" y="17559"/>
                  <a:pt x="3429000" y="18288"/>
                </a:cubicBezTo>
                <a:cubicBezTo>
                  <a:pt x="3234572" y="19017"/>
                  <a:pt x="3085079" y="41804"/>
                  <a:pt x="2866644" y="18288"/>
                </a:cubicBezTo>
                <a:cubicBezTo>
                  <a:pt x="2648209" y="-5228"/>
                  <a:pt x="2451737" y="24580"/>
                  <a:pt x="2180844" y="18288"/>
                </a:cubicBezTo>
                <a:cubicBezTo>
                  <a:pt x="1909951" y="11996"/>
                  <a:pt x="1681589" y="12244"/>
                  <a:pt x="1495044" y="18288"/>
                </a:cubicBezTo>
                <a:cubicBezTo>
                  <a:pt x="1308499" y="24332"/>
                  <a:pt x="1136614" y="21789"/>
                  <a:pt x="850392" y="18288"/>
                </a:cubicBezTo>
                <a:cubicBezTo>
                  <a:pt x="564170" y="14787"/>
                  <a:pt x="210636" y="54701"/>
                  <a:pt x="0" y="18288"/>
                </a:cubicBezTo>
                <a:cubicBezTo>
                  <a:pt x="571" y="10093"/>
                  <a:pt x="-125" y="8407"/>
                  <a:pt x="0" y="0"/>
                </a:cubicBezTo>
                <a:close/>
              </a:path>
            </a:pathLst>
          </a:custGeom>
          <a:solidFill>
            <a:srgbClr val="5A8CC7"/>
          </a:solidFill>
          <a:ln w="38100" cap="rnd">
            <a:solidFill>
              <a:srgbClr val="5A8CC7"/>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DFC725E9-46E5-D516-D60A-F9D4DB89E51C}"/>
              </a:ext>
            </a:extLst>
          </p:cNvPr>
          <p:cNvSpPr txBox="1"/>
          <p:nvPr/>
        </p:nvSpPr>
        <p:spPr>
          <a:xfrm>
            <a:off x="5759354" y="2207958"/>
            <a:ext cx="6432646" cy="4007717"/>
          </a:xfrm>
          <a:prstGeom prst="rect">
            <a:avLst/>
          </a:prstGeom>
        </p:spPr>
        <p:txBody>
          <a:bodyPr vert="horz" lIns="91440" tIns="45720" rIns="91440" bIns="45720" rtlCol="0" anchor="t">
            <a:noAutofit/>
          </a:bodyPr>
          <a:lstStyle/>
          <a:p>
            <a:pPr marL="342900" indent="-228600">
              <a:lnSpc>
                <a:spcPct val="110000"/>
              </a:lnSpc>
              <a:spcAft>
                <a:spcPts val="600"/>
              </a:spcAft>
              <a:buFont typeface="Arial" panose="020B0604020202020204" pitchFamily="34" charset="0"/>
              <a:buChar char="•"/>
            </a:pPr>
            <a:r>
              <a:rPr lang="en-US" sz="3300" dirty="0">
                <a:solidFill>
                  <a:srgbClr val="FFFFFF"/>
                </a:solidFill>
              </a:rPr>
              <a:t>Employment in healthcare occupations is projected to grow 13 percent from 2021 to 2031</a:t>
            </a:r>
          </a:p>
          <a:p>
            <a:pPr marL="342900" indent="-228600">
              <a:lnSpc>
                <a:spcPct val="110000"/>
              </a:lnSpc>
              <a:spcAft>
                <a:spcPts val="600"/>
              </a:spcAft>
              <a:buFont typeface="Arial" panose="020B0604020202020204" pitchFamily="34" charset="0"/>
              <a:buChar char="•"/>
            </a:pPr>
            <a:r>
              <a:rPr lang="en-US" sz="3300" dirty="0">
                <a:solidFill>
                  <a:srgbClr val="FFFFFF"/>
                </a:solidFill>
              </a:rPr>
              <a:t>This increase is expected to result in about 2 million new jobs over the decade</a:t>
            </a:r>
          </a:p>
          <a:p>
            <a:pPr marL="342900" indent="-228600">
              <a:lnSpc>
                <a:spcPct val="110000"/>
              </a:lnSpc>
              <a:spcAft>
                <a:spcPts val="600"/>
              </a:spcAft>
              <a:buFont typeface="Arial" panose="020B0604020202020204" pitchFamily="34" charset="0"/>
              <a:buChar char="•"/>
            </a:pPr>
            <a:r>
              <a:rPr lang="en-US" sz="3300" dirty="0">
                <a:solidFill>
                  <a:srgbClr val="FFFFFF"/>
                </a:solidFill>
              </a:rPr>
              <a:t>About 1.9 million openings each year, on average, are projected to come from growth and replacement needs</a:t>
            </a:r>
          </a:p>
          <a:p>
            <a:pPr>
              <a:lnSpc>
                <a:spcPct val="110000"/>
              </a:lnSpc>
              <a:spcAft>
                <a:spcPts val="600"/>
              </a:spcAft>
            </a:pPr>
            <a:r>
              <a:rPr lang="en-US" sz="2000" b="1" dirty="0">
                <a:solidFill>
                  <a:srgbClr val="FFFFFF"/>
                </a:solidFill>
              </a:rPr>
              <a:t>Source</a:t>
            </a:r>
            <a:r>
              <a:rPr lang="en-US" sz="2000" dirty="0">
                <a:solidFill>
                  <a:srgbClr val="FFFFFF"/>
                </a:solidFill>
              </a:rPr>
              <a:t>: https://www.bls.gov/ooh/healthcare/home</a:t>
            </a:r>
          </a:p>
        </p:txBody>
      </p:sp>
      <p:sp>
        <p:nvSpPr>
          <p:cNvPr id="10" name="Slide Number Placeholder 9">
            <a:extLst>
              <a:ext uri="{FF2B5EF4-FFF2-40B4-BE49-F238E27FC236}">
                <a16:creationId xmlns:a16="http://schemas.microsoft.com/office/drawing/2014/main" id="{436A01A7-6B11-F58A-96EB-08B6C04F22CF}"/>
              </a:ext>
            </a:extLst>
          </p:cNvPr>
          <p:cNvSpPr>
            <a:spLocks noGrp="1"/>
          </p:cNvSpPr>
          <p:nvPr>
            <p:ph type="sldNum" sz="quarter" idx="12"/>
          </p:nvPr>
        </p:nvSpPr>
        <p:spPr>
          <a:xfrm>
            <a:off x="10481480" y="6356350"/>
            <a:ext cx="875367" cy="365125"/>
          </a:xfrm>
        </p:spPr>
        <p:txBody>
          <a:bodyPr vert="horz" lIns="91440" tIns="45720" rIns="91440" bIns="45720" rtlCol="0" anchor="ctr">
            <a:normAutofit/>
          </a:bodyPr>
          <a:lstStyle/>
          <a:p>
            <a:pPr>
              <a:spcAft>
                <a:spcPts val="600"/>
              </a:spcAft>
            </a:pPr>
            <a:fld id="{2C18C1E5-FB55-42F5-BD6D-9CC153FCDBE6}" type="slidenum">
              <a:rPr lang="en-US">
                <a:solidFill>
                  <a:srgbClr val="FFFFFF"/>
                </a:solidFill>
              </a:rPr>
              <a:pPr>
                <a:spcAft>
                  <a:spcPts val="600"/>
                </a:spcAft>
              </a:pPr>
              <a:t>13</a:t>
            </a:fld>
            <a:endParaRPr lang="en-US" dirty="0">
              <a:solidFill>
                <a:srgbClr val="FFFFFF"/>
              </a:solidFill>
            </a:endParaRPr>
          </a:p>
        </p:txBody>
      </p:sp>
      <mc:AlternateContent xmlns:mc="http://schemas.openxmlformats.org/markup-compatibility/2006" xmlns:p14="http://schemas.microsoft.com/office/powerpoint/2010/main">
        <mc:Choice Requires="p14">
          <p:contentPart p14:bwMode="auto" r:id="rId4">
            <p14:nvContentPartPr>
              <p14:cNvPr id="44" name="Ink 43">
                <a:extLst>
                  <a:ext uri="{FF2B5EF4-FFF2-40B4-BE49-F238E27FC236}">
                    <a16:creationId xmlns:a16="http://schemas.microsoft.com/office/drawing/2014/main" id="{070477C5-0410-4E4F-97A1-F84C2465C187}"/>
                  </a:ext>
                  <a:ext uri="{C183D7F6-B498-43B3-948B-1728B52AA6E4}">
                    <adec:decorative xmlns:adec="http://schemas.microsoft.com/office/drawing/2017/decorative" val="1"/>
                  </a:ext>
                </a:extLst>
              </p14:cNvPr>
              <p14:cNvContentPartPr>
                <a14:cpLocks xmlns:a14="http://schemas.microsoft.com/office/drawing/2010/main" noGrp="1" noRot="1" noChangeAspect="1" noMove="1" noResize="1" noEditPoints="1" noAdjustHandles="1" noChangeArrowheads="1" noChangeShapeType="1"/>
              </p14:cNvContentPartPr>
              <p14:nvPr>
                <p:extLst>
                  <p:ext uri="{386F3935-93C4-4BCD-93E2-E3B085C9AB24}">
                    <p16:designElem xmlns:p16="http://schemas.microsoft.com/office/powerpoint/2015/main" val="1"/>
                  </p:ext>
                </p:extLst>
              </p14:nvPr>
            </p14:nvContentPartPr>
            <p14:xfrm>
              <a:off x="6436237" y="1971579"/>
              <a:ext cx="360" cy="2160"/>
            </p14:xfrm>
          </p:contentPart>
        </mc:Choice>
        <mc:Fallback xmlns="">
          <p:pic>
            <p:nvPicPr>
              <p:cNvPr id="44" name="Ink 43">
                <a:extLst>
                  <a:ext uri="{FF2B5EF4-FFF2-40B4-BE49-F238E27FC236}">
                    <a16:creationId xmlns:a16="http://schemas.microsoft.com/office/drawing/2014/main" id="{070477C5-0410-4E4F-97A1-F84C2465C18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p:cNvPicPr>
              <p:nvPr/>
            </p:nvPicPr>
            <p:blipFill>
              <a:blip r:embed="rId5"/>
              <a:stretch>
                <a:fillRect/>
              </a:stretch>
            </p:blipFill>
            <p:spPr>
              <a:xfrm>
                <a:off x="6418237" y="1956150"/>
                <a:ext cx="36000" cy="32709"/>
              </a:xfrm>
              <a:prstGeom prst="rect">
                <a:avLst/>
              </a:prstGeom>
            </p:spPr>
          </p:pic>
        </mc:Fallback>
      </mc:AlternateContent>
    </p:spTree>
    <p:extLst>
      <p:ext uri="{BB962C8B-B14F-4D97-AF65-F5344CB8AC3E}">
        <p14:creationId xmlns:p14="http://schemas.microsoft.com/office/powerpoint/2010/main" val="18128862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Rectangle 7">
            <a:extLst>
              <a:ext uri="{FF2B5EF4-FFF2-40B4-BE49-F238E27FC236}">
                <a16:creationId xmlns:a16="http://schemas.microsoft.com/office/drawing/2014/main" id="{EBDD1931-9E86-4402-9A68-33A2D9EFB1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useBgFill="1">
        <p:nvSpPr>
          <p:cNvPr id="36" name="Rectangle 35">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6">
            <a:extLst>
              <a:ext uri="{FF2B5EF4-FFF2-40B4-BE49-F238E27FC236}">
                <a16:creationId xmlns:a16="http://schemas.microsoft.com/office/drawing/2014/main" id="{79A43363-E437-2152-9697-B28A65538D40}"/>
              </a:ext>
            </a:extLst>
          </p:cNvPr>
          <p:cNvSpPr>
            <a:spLocks noGrp="1"/>
          </p:cNvSpPr>
          <p:nvPr>
            <p:ph type="title"/>
          </p:nvPr>
        </p:nvSpPr>
        <p:spPr>
          <a:xfrm>
            <a:off x="841248" y="548640"/>
            <a:ext cx="3419540" cy="5431536"/>
          </a:xfrm>
        </p:spPr>
        <p:txBody>
          <a:bodyPr vert="horz" lIns="91440" tIns="45720" rIns="91440" bIns="45720" rtlCol="0" anchor="ctr">
            <a:normAutofit/>
          </a:bodyPr>
          <a:lstStyle/>
          <a:p>
            <a:pPr algn="l"/>
            <a:r>
              <a:rPr lang="en-US" sz="6000" dirty="0"/>
              <a:t>Empathy and sensitivity are in-demand</a:t>
            </a:r>
          </a:p>
        </p:txBody>
      </p:sp>
      <p:sp>
        <p:nvSpPr>
          <p:cNvPr id="38" name="Rectangle 6">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39411"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accent1"/>
          </a:solidFill>
          <a:ln w="41275" cap="rnd">
            <a:solidFill>
              <a:schemeClr val="accent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99DA0545-D08D-F1E6-36DF-E75B07A487C3}"/>
              </a:ext>
            </a:extLst>
          </p:cNvPr>
          <p:cNvSpPr txBox="1"/>
          <p:nvPr/>
        </p:nvSpPr>
        <p:spPr>
          <a:xfrm>
            <a:off x="5298595" y="552091"/>
            <a:ext cx="6052158" cy="5431536"/>
          </a:xfrm>
          <a:prstGeom prst="rect">
            <a:avLst/>
          </a:prstGeom>
        </p:spPr>
        <p:txBody>
          <a:bodyPr vert="horz" lIns="91440" tIns="45720" rIns="91440" bIns="45720" rtlCol="0" anchor="ctr">
            <a:normAutofit fontScale="92500" lnSpcReduction="10000"/>
          </a:bodyPr>
          <a:lstStyle/>
          <a:p>
            <a:pPr marL="342900" indent="-228600">
              <a:lnSpc>
                <a:spcPct val="110000"/>
              </a:lnSpc>
              <a:spcBef>
                <a:spcPct val="20000"/>
              </a:spcBef>
              <a:spcAft>
                <a:spcPts val="600"/>
              </a:spcAft>
              <a:buFont typeface="Arial" panose="020B0604020202020204" pitchFamily="34" charset="0"/>
              <a:buChar char="•"/>
            </a:pPr>
            <a:r>
              <a:rPr lang="en-US" sz="3300" dirty="0"/>
              <a:t>Nearly 3 in 4 employers say they have a hard time finding graduates with the soft skills their companies need</a:t>
            </a:r>
          </a:p>
          <a:p>
            <a:pPr marL="342900" indent="-228600">
              <a:lnSpc>
                <a:spcPct val="110000"/>
              </a:lnSpc>
              <a:spcBef>
                <a:spcPct val="20000"/>
              </a:spcBef>
              <a:spcAft>
                <a:spcPts val="600"/>
              </a:spcAft>
              <a:buFont typeface="Arial" panose="020B0604020202020204" pitchFamily="34" charset="0"/>
              <a:buChar char="•"/>
            </a:pPr>
            <a:r>
              <a:rPr lang="en-US" sz="3300" dirty="0"/>
              <a:t>Almost half of academic institutions believe that recent graduates lack life skills needed in the workforce</a:t>
            </a:r>
          </a:p>
          <a:p>
            <a:pPr marL="342900" indent="-228600">
              <a:lnSpc>
                <a:spcPct val="110000"/>
              </a:lnSpc>
              <a:spcBef>
                <a:spcPct val="20000"/>
              </a:spcBef>
              <a:spcAft>
                <a:spcPts val="600"/>
              </a:spcAft>
              <a:buFont typeface="Arial" panose="020B0604020202020204" pitchFamily="34" charset="0"/>
              <a:buChar char="•"/>
            </a:pPr>
            <a:r>
              <a:rPr lang="en-US" sz="3300" b="0" i="0" dirty="0">
                <a:effectLst/>
              </a:rPr>
              <a:t>Undeveloped soft skills can lead to medical errors, unhealthy/unproductive work environments, job dissatisfaction and more</a:t>
            </a:r>
          </a:p>
          <a:p>
            <a:pPr>
              <a:lnSpc>
                <a:spcPct val="110000"/>
              </a:lnSpc>
              <a:spcBef>
                <a:spcPct val="0"/>
              </a:spcBef>
              <a:spcAft>
                <a:spcPts val="600"/>
              </a:spcAft>
            </a:pPr>
            <a:r>
              <a:rPr lang="en-US" sz="2000" b="1" dirty="0">
                <a:effectLst/>
              </a:rPr>
              <a:t>Sources: </a:t>
            </a:r>
            <a:endParaRPr lang="en-US" sz="2000" b="1" dirty="0"/>
          </a:p>
          <a:p>
            <a:pPr marL="285750" indent="-228600">
              <a:lnSpc>
                <a:spcPct val="110000"/>
              </a:lnSpc>
              <a:spcBef>
                <a:spcPct val="0"/>
              </a:spcBef>
              <a:spcAft>
                <a:spcPts val="600"/>
              </a:spcAft>
              <a:buFont typeface="Arial" panose="020B0604020202020204" pitchFamily="34" charset="0"/>
              <a:buChar char="•"/>
            </a:pPr>
            <a:r>
              <a:rPr lang="en-US" sz="2000" dirty="0">
                <a:effectLst/>
              </a:rPr>
              <a:t>https://www.shrm.org/resourcesandtools/hr-topics/employee-relations/pages/employers-say-students-arent-learning-soft-skills-in-college.aspx</a:t>
            </a:r>
          </a:p>
          <a:p>
            <a:pPr marL="285750" indent="-228600">
              <a:lnSpc>
                <a:spcPct val="110000"/>
              </a:lnSpc>
              <a:spcBef>
                <a:spcPct val="0"/>
              </a:spcBef>
              <a:spcAft>
                <a:spcPts val="600"/>
              </a:spcAft>
              <a:buFont typeface="Arial" panose="020B0604020202020204" pitchFamily="34" charset="0"/>
              <a:buChar char="•"/>
            </a:pPr>
            <a:r>
              <a:rPr lang="en-US" sz="2000" dirty="0">
                <a:effectLst/>
              </a:rPr>
              <a:t>https://www.nursingcenter.com/ncblog/march-2019/top-10-soft-skills-for-nurses</a:t>
            </a:r>
            <a:endParaRPr lang="en-US" sz="2000" dirty="0"/>
          </a:p>
        </p:txBody>
      </p:sp>
      <p:sp>
        <p:nvSpPr>
          <p:cNvPr id="10" name="Slide Number Placeholder 9">
            <a:extLst>
              <a:ext uri="{FF2B5EF4-FFF2-40B4-BE49-F238E27FC236}">
                <a16:creationId xmlns:a16="http://schemas.microsoft.com/office/drawing/2014/main" id="{ED27A89A-0228-3CC2-252A-1CCEE716837C}"/>
              </a:ext>
            </a:extLst>
          </p:cNvPr>
          <p:cNvSpPr>
            <a:spLocks noGrp="1"/>
          </p:cNvSpPr>
          <p:nvPr>
            <p:ph type="sldNum" sz="quarter" idx="12"/>
          </p:nvPr>
        </p:nvSpPr>
        <p:spPr>
          <a:xfrm>
            <a:off x="9413395" y="6356350"/>
            <a:ext cx="1937357" cy="365125"/>
          </a:xfrm>
        </p:spPr>
        <p:txBody>
          <a:bodyPr vert="horz" lIns="91440" tIns="45720" rIns="91440" bIns="45720" rtlCol="0" anchor="ctr">
            <a:normAutofit/>
          </a:bodyPr>
          <a:lstStyle/>
          <a:p>
            <a:pPr>
              <a:spcAft>
                <a:spcPts val="600"/>
              </a:spcAft>
            </a:pPr>
            <a:fld id="{2C18C1E5-FB55-42F5-BD6D-9CC153FCDBE6}" type="slidenum">
              <a:rPr lang="en-US" smtClean="0"/>
              <a:pPr>
                <a:spcAft>
                  <a:spcPts val="600"/>
                </a:spcAft>
              </a:pPr>
              <a:t>14</a:t>
            </a:fld>
            <a:endParaRPr lang="en-US" dirty="0"/>
          </a:p>
        </p:txBody>
      </p:sp>
    </p:spTree>
    <p:extLst>
      <p:ext uri="{BB962C8B-B14F-4D97-AF65-F5344CB8AC3E}">
        <p14:creationId xmlns:p14="http://schemas.microsoft.com/office/powerpoint/2010/main" val="7411776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0">
            <a:extLst>
              <a:ext uri="{FF2B5EF4-FFF2-40B4-BE49-F238E27FC236}">
                <a16:creationId xmlns:a16="http://schemas.microsoft.com/office/drawing/2014/main" id="{F027EB3A-DF05-4A1A-99F5-BE83E76546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lide Number Placeholder 9">
            <a:extLst>
              <a:ext uri="{FF2B5EF4-FFF2-40B4-BE49-F238E27FC236}">
                <a16:creationId xmlns:a16="http://schemas.microsoft.com/office/drawing/2014/main" id="{652DE1FF-5298-0A22-E7C4-6B826F6722B9}"/>
              </a:ext>
            </a:extLst>
          </p:cNvPr>
          <p:cNvSpPr>
            <a:spLocks noGrp="1"/>
          </p:cNvSpPr>
          <p:nvPr>
            <p:ph type="sldNum" sz="quarter" idx="12"/>
          </p:nvPr>
        </p:nvSpPr>
        <p:spPr>
          <a:xfrm>
            <a:off x="9599874" y="6356350"/>
            <a:ext cx="1753925" cy="365125"/>
          </a:xfrm>
        </p:spPr>
        <p:txBody>
          <a:bodyPr vert="horz" lIns="91440" tIns="45720" rIns="91440" bIns="45720" rtlCol="0" anchor="ctr">
            <a:normAutofit/>
          </a:bodyPr>
          <a:lstStyle/>
          <a:p>
            <a:pPr>
              <a:spcAft>
                <a:spcPts val="600"/>
              </a:spcAft>
            </a:pPr>
            <a:fld id="{2C18C1E5-FB55-42F5-BD6D-9CC153FCDBE6}" type="slidenum">
              <a:rPr lang="en-US" smtClean="0"/>
              <a:pPr>
                <a:spcAft>
                  <a:spcPts val="600"/>
                </a:spcAft>
              </a:pPr>
              <a:t>15</a:t>
            </a:fld>
            <a:endParaRPr lang="en-US" dirty="0"/>
          </a:p>
        </p:txBody>
      </p:sp>
      <p:pic>
        <p:nvPicPr>
          <p:cNvPr id="17" name="Content Placeholder 5">
            <a:extLst>
              <a:ext uri="{FF2B5EF4-FFF2-40B4-BE49-F238E27FC236}">
                <a16:creationId xmlns:a16="http://schemas.microsoft.com/office/drawing/2014/main" id="{DFEE2E57-CF16-D83E-51FD-13ABAAD14FD0}"/>
              </a:ext>
            </a:extLst>
          </p:cNvPr>
          <p:cNvPicPr>
            <a:picLocks noChangeAspect="1"/>
          </p:cNvPicPr>
          <p:nvPr/>
        </p:nvPicPr>
        <p:blipFill>
          <a:blip r:embed="rId3"/>
          <a:stretch>
            <a:fillRect/>
          </a:stretch>
        </p:blipFill>
        <p:spPr>
          <a:xfrm>
            <a:off x="3081562" y="550191"/>
            <a:ext cx="6028875" cy="5230049"/>
          </a:xfrm>
          <a:prstGeom prst="rect">
            <a:avLst/>
          </a:prstGeom>
        </p:spPr>
      </p:pic>
    </p:spTree>
    <p:extLst>
      <p:ext uri="{BB962C8B-B14F-4D97-AF65-F5344CB8AC3E}">
        <p14:creationId xmlns:p14="http://schemas.microsoft.com/office/powerpoint/2010/main" val="4567490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7B831B6F-405A-4B47-B9BB-5CA88F2858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A close-up of a person smiling&#10;&#10;Description automatically generated">
            <a:extLst>
              <a:ext uri="{FF2B5EF4-FFF2-40B4-BE49-F238E27FC236}">
                <a16:creationId xmlns:a16="http://schemas.microsoft.com/office/drawing/2014/main" id="{276FD5F1-A73B-248F-91B1-9A01C8DF2BE8}"/>
              </a:ext>
            </a:extLst>
          </p:cNvPr>
          <p:cNvPicPr>
            <a:picLocks noChangeAspect="1"/>
          </p:cNvPicPr>
          <p:nvPr/>
        </p:nvPicPr>
        <p:blipFill rotWithShape="1">
          <a:blip r:embed="rId3">
            <a:extLst>
              <a:ext uri="{28A0092B-C50C-407E-A947-70E740481C1C}">
                <a14:useLocalDpi xmlns:a14="http://schemas.microsoft.com/office/drawing/2010/main" val="0"/>
              </a:ext>
            </a:extLst>
          </a:blip>
          <a:srcRect t="6714" b="364"/>
          <a:stretch/>
        </p:blipFill>
        <p:spPr>
          <a:xfrm>
            <a:off x="1256478" y="1762667"/>
            <a:ext cx="2675659" cy="3332666"/>
          </a:xfrm>
          <a:prstGeom prst="rect">
            <a:avLst/>
          </a:prstGeom>
        </p:spPr>
      </p:pic>
      <p:sp>
        <p:nvSpPr>
          <p:cNvPr id="18" name="Freeform: Shape 17">
            <a:extLst>
              <a:ext uri="{FF2B5EF4-FFF2-40B4-BE49-F238E27FC236}">
                <a16:creationId xmlns:a16="http://schemas.microsoft.com/office/drawing/2014/main" id="{15109354-9C5D-4F8C-B0E6-D1043C7BF2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29992" y="0"/>
            <a:ext cx="7562008" cy="6858000"/>
          </a:xfrm>
          <a:custGeom>
            <a:avLst/>
            <a:gdLst>
              <a:gd name="connsiteX0" fmla="*/ 7529613 w 7529613"/>
              <a:gd name="connsiteY0" fmla="*/ 0 h 6858000"/>
              <a:gd name="connsiteX1" fmla="*/ 1222331 w 7529613"/>
              <a:gd name="connsiteY1" fmla="*/ 0 h 6858000"/>
              <a:gd name="connsiteX2" fmla="*/ 1126483 w 7529613"/>
              <a:gd name="connsiteY2" fmla="*/ 148742 h 6858000"/>
              <a:gd name="connsiteX3" fmla="*/ 767554 w 7529613"/>
              <a:gd name="connsiteY3" fmla="*/ 819975 h 6858000"/>
              <a:gd name="connsiteX4" fmla="*/ 742103 w 7529613"/>
              <a:gd name="connsiteY4" fmla="*/ 854514 h 6858000"/>
              <a:gd name="connsiteX5" fmla="*/ 785881 w 7529613"/>
              <a:gd name="connsiteY5" fmla="*/ 750263 h 6858000"/>
              <a:gd name="connsiteX6" fmla="*/ 978978 w 7529613"/>
              <a:gd name="connsiteY6" fmla="*/ 331786 h 6858000"/>
              <a:gd name="connsiteX7" fmla="*/ 1155717 w 7529613"/>
              <a:gd name="connsiteY7" fmla="*/ 0 h 6858000"/>
              <a:gd name="connsiteX8" fmla="*/ 1098249 w 7529613"/>
              <a:gd name="connsiteY8" fmla="*/ 0 h 6858000"/>
              <a:gd name="connsiteX9" fmla="*/ 991458 w 7529613"/>
              <a:gd name="connsiteY9" fmla="*/ 196614 h 6858000"/>
              <a:gd name="connsiteX10" fmla="*/ 493941 w 7529613"/>
              <a:gd name="connsiteY10" fmla="*/ 1371196 h 6858000"/>
              <a:gd name="connsiteX11" fmla="*/ 46485 w 7529613"/>
              <a:gd name="connsiteY11" fmla="*/ 3331516 h 6858000"/>
              <a:gd name="connsiteX12" fmla="*/ 12252 w 7529613"/>
              <a:gd name="connsiteY12" fmla="*/ 4357388 h 6858000"/>
              <a:gd name="connsiteX13" fmla="*/ 170821 w 7529613"/>
              <a:gd name="connsiteY13" fmla="*/ 5552906 h 6858000"/>
              <a:gd name="connsiteX14" fmla="*/ 537265 w 7529613"/>
              <a:gd name="connsiteY14" fmla="*/ 6828295 h 6858000"/>
              <a:gd name="connsiteX15" fmla="*/ 549692 w 7529613"/>
              <a:gd name="connsiteY15" fmla="*/ 6858000 h 6858000"/>
              <a:gd name="connsiteX16" fmla="*/ 602234 w 7529613"/>
              <a:gd name="connsiteY16" fmla="*/ 6858000 h 6858000"/>
              <a:gd name="connsiteX17" fmla="*/ 595414 w 7529613"/>
              <a:gd name="connsiteY17" fmla="*/ 6841549 h 6858000"/>
              <a:gd name="connsiteX18" fmla="*/ 364260 w 7529613"/>
              <a:gd name="connsiteY18" fmla="*/ 6142729 h 6858000"/>
              <a:gd name="connsiteX19" fmla="*/ 213071 w 7529613"/>
              <a:gd name="connsiteY19" fmla="*/ 5513923 h 6858000"/>
              <a:gd name="connsiteX20" fmla="*/ 211290 w 7529613"/>
              <a:gd name="connsiteY20" fmla="*/ 5480401 h 6858000"/>
              <a:gd name="connsiteX21" fmla="*/ 311446 w 7529613"/>
              <a:gd name="connsiteY21" fmla="*/ 5830359 h 6858000"/>
              <a:gd name="connsiteX22" fmla="*/ 622963 w 7529613"/>
              <a:gd name="connsiteY22" fmla="*/ 6670527 h 6858000"/>
              <a:gd name="connsiteX23" fmla="*/ 710464 w 7529613"/>
              <a:gd name="connsiteY23" fmla="*/ 6858000 h 6858000"/>
              <a:gd name="connsiteX24" fmla="*/ 7529613 w 7529613"/>
              <a:gd name="connsiteY2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529613" h="6858000">
                <a:moveTo>
                  <a:pt x="7529613" y="0"/>
                </a:moveTo>
                <a:lnTo>
                  <a:pt x="1222331" y="0"/>
                </a:lnTo>
                <a:lnTo>
                  <a:pt x="1126483" y="148742"/>
                </a:lnTo>
                <a:cubicBezTo>
                  <a:pt x="995323" y="365513"/>
                  <a:pt x="876174" y="589569"/>
                  <a:pt x="767554" y="819975"/>
                </a:cubicBezTo>
                <a:cubicBezTo>
                  <a:pt x="762210" y="833492"/>
                  <a:pt x="753441" y="845393"/>
                  <a:pt x="742103" y="854514"/>
                </a:cubicBezTo>
                <a:cubicBezTo>
                  <a:pt x="756737" y="819849"/>
                  <a:pt x="770991" y="784928"/>
                  <a:pt x="785881" y="750263"/>
                </a:cubicBezTo>
                <a:cubicBezTo>
                  <a:pt x="846713" y="608712"/>
                  <a:pt x="910948" y="469145"/>
                  <a:pt x="978978" y="331786"/>
                </a:cubicBezTo>
                <a:lnTo>
                  <a:pt x="1155717" y="0"/>
                </a:lnTo>
                <a:lnTo>
                  <a:pt x="1098249" y="0"/>
                </a:lnTo>
                <a:lnTo>
                  <a:pt x="991458" y="196614"/>
                </a:lnTo>
                <a:cubicBezTo>
                  <a:pt x="797017" y="573253"/>
                  <a:pt x="633548" y="966066"/>
                  <a:pt x="493941" y="1371196"/>
                </a:cubicBezTo>
                <a:cubicBezTo>
                  <a:pt x="276630" y="2007265"/>
                  <a:pt x="126659" y="2664286"/>
                  <a:pt x="46485" y="3331516"/>
                </a:cubicBezTo>
                <a:cubicBezTo>
                  <a:pt x="4488" y="3672965"/>
                  <a:pt x="-14219" y="4013908"/>
                  <a:pt x="12252" y="4357388"/>
                </a:cubicBezTo>
                <a:cubicBezTo>
                  <a:pt x="43558" y="4758899"/>
                  <a:pt x="90773" y="5157998"/>
                  <a:pt x="170821" y="5552906"/>
                </a:cubicBezTo>
                <a:cubicBezTo>
                  <a:pt x="259109" y="5988893"/>
                  <a:pt x="378967" y="6414594"/>
                  <a:pt x="537265" y="6828295"/>
                </a:cubicBezTo>
                <a:lnTo>
                  <a:pt x="549692" y="6858000"/>
                </a:lnTo>
                <a:lnTo>
                  <a:pt x="602234" y="6858000"/>
                </a:lnTo>
                <a:lnTo>
                  <a:pt x="595414" y="6841549"/>
                </a:lnTo>
                <a:cubicBezTo>
                  <a:pt x="507884" y="6614016"/>
                  <a:pt x="431296" y="6380817"/>
                  <a:pt x="364260" y="6142729"/>
                </a:cubicBezTo>
                <a:cubicBezTo>
                  <a:pt x="305974" y="5935370"/>
                  <a:pt x="262958" y="5723695"/>
                  <a:pt x="213071" y="5513923"/>
                </a:cubicBezTo>
                <a:cubicBezTo>
                  <a:pt x="211892" y="5502788"/>
                  <a:pt x="211299" y="5491601"/>
                  <a:pt x="211290" y="5480401"/>
                </a:cubicBezTo>
                <a:cubicBezTo>
                  <a:pt x="247814" y="5607635"/>
                  <a:pt x="276958" y="5719759"/>
                  <a:pt x="311446" y="5830359"/>
                </a:cubicBezTo>
                <a:cubicBezTo>
                  <a:pt x="401357" y="6118381"/>
                  <a:pt x="505060" y="6398531"/>
                  <a:pt x="622963" y="6670527"/>
                </a:cubicBezTo>
                <a:lnTo>
                  <a:pt x="710464" y="6858000"/>
                </a:lnTo>
                <a:lnTo>
                  <a:pt x="7529613" y="6858000"/>
                </a:lnTo>
                <a:close/>
              </a:path>
            </a:pathLst>
          </a:custGeom>
          <a:solidFill>
            <a:srgbClr val="BF705D"/>
          </a:solidFill>
          <a:ln w="6857" cap="flat">
            <a:noFill/>
            <a:prstDash val="solid"/>
            <a:miter/>
          </a:ln>
        </p:spPr>
        <p:txBody>
          <a:bodyPr wrap="square" rtlCol="0" anchor="ctr">
            <a:noAutofit/>
          </a:bodyPr>
          <a:lstStyle/>
          <a:p>
            <a:endParaRPr lang="en-US" dirty="0"/>
          </a:p>
        </p:txBody>
      </p:sp>
      <p:sp>
        <p:nvSpPr>
          <p:cNvPr id="20" name="Rectangle 6">
            <a:extLst>
              <a:ext uri="{FF2B5EF4-FFF2-40B4-BE49-F238E27FC236}">
                <a16:creationId xmlns:a16="http://schemas.microsoft.com/office/drawing/2014/main" id="{3CE8AF5E-D374-4CF1-90CC-35CF73B81C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16304" y="2368177"/>
            <a:ext cx="4114800" cy="18288"/>
          </a:xfrm>
          <a:custGeom>
            <a:avLst/>
            <a:gdLst>
              <a:gd name="connsiteX0" fmla="*/ 0 w 4114800"/>
              <a:gd name="connsiteY0" fmla="*/ 0 h 18288"/>
              <a:gd name="connsiteX1" fmla="*/ 768096 w 4114800"/>
              <a:gd name="connsiteY1" fmla="*/ 0 h 18288"/>
              <a:gd name="connsiteX2" fmla="*/ 1495044 w 4114800"/>
              <a:gd name="connsiteY2" fmla="*/ 0 h 18288"/>
              <a:gd name="connsiteX3" fmla="*/ 2221992 w 4114800"/>
              <a:gd name="connsiteY3" fmla="*/ 0 h 18288"/>
              <a:gd name="connsiteX4" fmla="*/ 2784348 w 4114800"/>
              <a:gd name="connsiteY4" fmla="*/ 0 h 18288"/>
              <a:gd name="connsiteX5" fmla="*/ 3387852 w 4114800"/>
              <a:gd name="connsiteY5" fmla="*/ 0 h 18288"/>
              <a:gd name="connsiteX6" fmla="*/ 4114800 w 4114800"/>
              <a:gd name="connsiteY6" fmla="*/ 0 h 18288"/>
              <a:gd name="connsiteX7" fmla="*/ 4114800 w 4114800"/>
              <a:gd name="connsiteY7" fmla="*/ 18288 h 18288"/>
              <a:gd name="connsiteX8" fmla="*/ 3429000 w 4114800"/>
              <a:gd name="connsiteY8" fmla="*/ 18288 h 18288"/>
              <a:gd name="connsiteX9" fmla="*/ 2866644 w 4114800"/>
              <a:gd name="connsiteY9" fmla="*/ 18288 h 18288"/>
              <a:gd name="connsiteX10" fmla="*/ 2304288 w 4114800"/>
              <a:gd name="connsiteY10" fmla="*/ 18288 h 18288"/>
              <a:gd name="connsiteX11" fmla="*/ 1577340 w 4114800"/>
              <a:gd name="connsiteY11" fmla="*/ 18288 h 18288"/>
              <a:gd name="connsiteX12" fmla="*/ 973836 w 4114800"/>
              <a:gd name="connsiteY12" fmla="*/ 18288 h 18288"/>
              <a:gd name="connsiteX13" fmla="*/ 0 w 4114800"/>
              <a:gd name="connsiteY13" fmla="*/ 18288 h 18288"/>
              <a:gd name="connsiteX14" fmla="*/ 0 w 4114800"/>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14800" h="18288" fill="none" extrusionOk="0">
                <a:moveTo>
                  <a:pt x="0" y="0"/>
                </a:moveTo>
                <a:cubicBezTo>
                  <a:pt x="338280" y="-26110"/>
                  <a:pt x="483942" y="6555"/>
                  <a:pt x="768096" y="0"/>
                </a:cubicBezTo>
                <a:cubicBezTo>
                  <a:pt x="1052250" y="-6555"/>
                  <a:pt x="1331484" y="24616"/>
                  <a:pt x="1495044" y="0"/>
                </a:cubicBezTo>
                <a:cubicBezTo>
                  <a:pt x="1658604" y="-24616"/>
                  <a:pt x="2056661" y="-33562"/>
                  <a:pt x="2221992" y="0"/>
                </a:cubicBezTo>
                <a:cubicBezTo>
                  <a:pt x="2387323" y="33562"/>
                  <a:pt x="2629463" y="-20094"/>
                  <a:pt x="2784348" y="0"/>
                </a:cubicBezTo>
                <a:cubicBezTo>
                  <a:pt x="2939233" y="20094"/>
                  <a:pt x="3151981" y="1524"/>
                  <a:pt x="3387852" y="0"/>
                </a:cubicBezTo>
                <a:cubicBezTo>
                  <a:pt x="3623723" y="-1524"/>
                  <a:pt x="3882724" y="26165"/>
                  <a:pt x="4114800" y="0"/>
                </a:cubicBezTo>
                <a:cubicBezTo>
                  <a:pt x="4114300" y="8855"/>
                  <a:pt x="4114909" y="14521"/>
                  <a:pt x="4114800" y="18288"/>
                </a:cubicBezTo>
                <a:cubicBezTo>
                  <a:pt x="3910038" y="37744"/>
                  <a:pt x="3683432" y="-3969"/>
                  <a:pt x="3429000" y="18288"/>
                </a:cubicBezTo>
                <a:cubicBezTo>
                  <a:pt x="3174568" y="40545"/>
                  <a:pt x="3085815" y="44166"/>
                  <a:pt x="2866644" y="18288"/>
                </a:cubicBezTo>
                <a:cubicBezTo>
                  <a:pt x="2647473" y="-7590"/>
                  <a:pt x="2580474" y="31338"/>
                  <a:pt x="2304288" y="18288"/>
                </a:cubicBezTo>
                <a:cubicBezTo>
                  <a:pt x="2028102" y="5238"/>
                  <a:pt x="1863008" y="-2001"/>
                  <a:pt x="1577340" y="18288"/>
                </a:cubicBezTo>
                <a:cubicBezTo>
                  <a:pt x="1291672" y="38577"/>
                  <a:pt x="1243931" y="9893"/>
                  <a:pt x="973836" y="18288"/>
                </a:cubicBezTo>
                <a:cubicBezTo>
                  <a:pt x="703741" y="26683"/>
                  <a:pt x="317656" y="-5910"/>
                  <a:pt x="0" y="18288"/>
                </a:cubicBezTo>
                <a:cubicBezTo>
                  <a:pt x="683" y="12014"/>
                  <a:pt x="724" y="5908"/>
                  <a:pt x="0" y="0"/>
                </a:cubicBezTo>
                <a:close/>
              </a:path>
              <a:path w="4114800" h="18288" stroke="0" extrusionOk="0">
                <a:moveTo>
                  <a:pt x="0" y="0"/>
                </a:moveTo>
                <a:cubicBezTo>
                  <a:pt x="276109" y="5266"/>
                  <a:pt x="325589" y="-19584"/>
                  <a:pt x="644652" y="0"/>
                </a:cubicBezTo>
                <a:cubicBezTo>
                  <a:pt x="963715" y="19584"/>
                  <a:pt x="1064991" y="6066"/>
                  <a:pt x="1207008" y="0"/>
                </a:cubicBezTo>
                <a:cubicBezTo>
                  <a:pt x="1349025" y="-6066"/>
                  <a:pt x="1791724" y="14506"/>
                  <a:pt x="1975104" y="0"/>
                </a:cubicBezTo>
                <a:cubicBezTo>
                  <a:pt x="2158484" y="-14506"/>
                  <a:pt x="2397469" y="20822"/>
                  <a:pt x="2619756" y="0"/>
                </a:cubicBezTo>
                <a:cubicBezTo>
                  <a:pt x="2842043" y="-20822"/>
                  <a:pt x="2992157" y="20388"/>
                  <a:pt x="3264408" y="0"/>
                </a:cubicBezTo>
                <a:cubicBezTo>
                  <a:pt x="3536659" y="-20388"/>
                  <a:pt x="3855620" y="38211"/>
                  <a:pt x="4114800" y="0"/>
                </a:cubicBezTo>
                <a:cubicBezTo>
                  <a:pt x="4113902" y="7180"/>
                  <a:pt x="4114969" y="13790"/>
                  <a:pt x="4114800" y="18288"/>
                </a:cubicBezTo>
                <a:cubicBezTo>
                  <a:pt x="3968901" y="8593"/>
                  <a:pt x="3623428" y="17559"/>
                  <a:pt x="3429000" y="18288"/>
                </a:cubicBezTo>
                <a:cubicBezTo>
                  <a:pt x="3234572" y="19017"/>
                  <a:pt x="3085079" y="41804"/>
                  <a:pt x="2866644" y="18288"/>
                </a:cubicBezTo>
                <a:cubicBezTo>
                  <a:pt x="2648209" y="-5228"/>
                  <a:pt x="2451737" y="24580"/>
                  <a:pt x="2180844" y="18288"/>
                </a:cubicBezTo>
                <a:cubicBezTo>
                  <a:pt x="1909951" y="11996"/>
                  <a:pt x="1681589" y="12244"/>
                  <a:pt x="1495044" y="18288"/>
                </a:cubicBezTo>
                <a:cubicBezTo>
                  <a:pt x="1308499" y="24332"/>
                  <a:pt x="1136614" y="21789"/>
                  <a:pt x="850392" y="18288"/>
                </a:cubicBezTo>
                <a:cubicBezTo>
                  <a:pt x="564170" y="14787"/>
                  <a:pt x="210636" y="54701"/>
                  <a:pt x="0" y="18288"/>
                </a:cubicBezTo>
                <a:cubicBezTo>
                  <a:pt x="571" y="10093"/>
                  <a:pt x="-125" y="8407"/>
                  <a:pt x="0" y="0"/>
                </a:cubicBezTo>
                <a:close/>
              </a:path>
            </a:pathLst>
          </a:custGeom>
          <a:solidFill>
            <a:srgbClr val="BF705D"/>
          </a:solidFill>
          <a:ln w="38100" cap="rnd">
            <a:solidFill>
              <a:srgbClr val="BF705D"/>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B7DD63A0-850B-E962-4353-E9AE3EEB8147}"/>
              </a:ext>
            </a:extLst>
          </p:cNvPr>
          <p:cNvSpPr txBox="1"/>
          <p:nvPr/>
        </p:nvSpPr>
        <p:spPr>
          <a:xfrm>
            <a:off x="5759354" y="480060"/>
            <a:ext cx="5461095" cy="5735615"/>
          </a:xfrm>
          <a:prstGeom prst="rect">
            <a:avLst/>
          </a:prstGeom>
        </p:spPr>
        <p:txBody>
          <a:bodyPr vert="horz" lIns="91440" tIns="45720" rIns="91440" bIns="45720" rtlCol="0" anchor="t">
            <a:noAutofit/>
          </a:bodyPr>
          <a:lstStyle/>
          <a:p>
            <a:pPr>
              <a:lnSpc>
                <a:spcPct val="110000"/>
              </a:lnSpc>
              <a:spcAft>
                <a:spcPts val="600"/>
              </a:spcAft>
            </a:pPr>
            <a:r>
              <a:rPr lang="en-US" sz="3300" dirty="0">
                <a:solidFill>
                  <a:srgbClr val="FFFFFF"/>
                </a:solidFill>
              </a:rPr>
              <a:t>“</a:t>
            </a:r>
            <a:r>
              <a:rPr lang="en-US" sz="3300" b="1" dirty="0">
                <a:solidFill>
                  <a:srgbClr val="FFFFFF"/>
                </a:solidFill>
              </a:rPr>
              <a:t>I want to be able to teach my students to be more understanding and empathetic with the aging process by the time they make it to their clinical rotation at the local nursing home</a:t>
            </a:r>
            <a:r>
              <a:rPr lang="en-US" sz="3300" dirty="0">
                <a:solidFill>
                  <a:srgbClr val="FFFFFF"/>
                </a:solidFill>
              </a:rPr>
              <a:t>… I want them to understand why the residents move so slowly, and I want them to learn to be patient and kind while working with them.”</a:t>
            </a:r>
          </a:p>
          <a:p>
            <a:pPr marL="0" indent="-228600">
              <a:lnSpc>
                <a:spcPct val="110000"/>
              </a:lnSpc>
              <a:spcAft>
                <a:spcPts val="600"/>
              </a:spcAft>
              <a:buFont typeface="Arial" panose="020B0604020202020204" pitchFamily="34" charset="0"/>
              <a:buChar char="•"/>
            </a:pPr>
            <a:endParaRPr lang="en-US" sz="3300" dirty="0">
              <a:solidFill>
                <a:srgbClr val="FFFFFF"/>
              </a:solidFill>
            </a:endParaRPr>
          </a:p>
          <a:p>
            <a:pPr>
              <a:lnSpc>
                <a:spcPct val="110000"/>
              </a:lnSpc>
              <a:spcAft>
                <a:spcPts val="600"/>
              </a:spcAft>
            </a:pPr>
            <a:r>
              <a:rPr lang="en-US" sz="3300" dirty="0">
                <a:solidFill>
                  <a:srgbClr val="FFFFFF"/>
                </a:solidFill>
              </a:rPr>
              <a:t>- Miranda Kessler, RN-BSN, Nicholas County Career and Technical Education Center, WV</a:t>
            </a:r>
          </a:p>
        </p:txBody>
      </p:sp>
      <p:sp>
        <p:nvSpPr>
          <p:cNvPr id="6" name="Slide Number Placeholder 5">
            <a:extLst>
              <a:ext uri="{FF2B5EF4-FFF2-40B4-BE49-F238E27FC236}">
                <a16:creationId xmlns:a16="http://schemas.microsoft.com/office/drawing/2014/main" id="{1271BFD0-E989-4A8A-BFF6-3E2CFC5F4CD0}"/>
              </a:ext>
            </a:extLst>
          </p:cNvPr>
          <p:cNvSpPr>
            <a:spLocks noGrp="1"/>
          </p:cNvSpPr>
          <p:nvPr>
            <p:ph type="sldNum" sz="quarter" idx="12"/>
          </p:nvPr>
        </p:nvSpPr>
        <p:spPr>
          <a:xfrm>
            <a:off x="10481480" y="6356350"/>
            <a:ext cx="875367" cy="365125"/>
          </a:xfrm>
        </p:spPr>
        <p:txBody>
          <a:bodyPr vert="horz" lIns="91440" tIns="45720" rIns="91440" bIns="45720" rtlCol="0" anchor="ctr">
            <a:normAutofit/>
          </a:bodyPr>
          <a:lstStyle/>
          <a:p>
            <a:pPr>
              <a:spcAft>
                <a:spcPts val="600"/>
              </a:spcAft>
            </a:pPr>
            <a:fld id="{2C18C1E5-FB55-42F5-BD6D-9CC153FCDBE6}" type="slidenum">
              <a:rPr lang="en-US">
                <a:solidFill>
                  <a:srgbClr val="FFFFFF"/>
                </a:solidFill>
              </a:rPr>
              <a:pPr>
                <a:spcAft>
                  <a:spcPts val="600"/>
                </a:spcAft>
              </a:pPr>
              <a:t>16</a:t>
            </a:fld>
            <a:endParaRPr lang="en-US" dirty="0">
              <a:solidFill>
                <a:srgbClr val="FFFFFF"/>
              </a:solidFill>
            </a:endParaRPr>
          </a:p>
        </p:txBody>
      </p:sp>
      <mc:AlternateContent xmlns:mc="http://schemas.openxmlformats.org/markup-compatibility/2006" xmlns:p14="http://schemas.microsoft.com/office/powerpoint/2010/main">
        <mc:Choice Requires="p14">
          <p:contentPart p14:bwMode="auto" r:id="rId4">
            <p14:nvContentPartPr>
              <p14:cNvPr id="22" name="Ink 21">
                <a:extLst>
                  <a:ext uri="{FF2B5EF4-FFF2-40B4-BE49-F238E27FC236}">
                    <a16:creationId xmlns:a16="http://schemas.microsoft.com/office/drawing/2014/main" id="{070477C5-0410-4E4F-97A1-F84C2465C187}"/>
                  </a:ext>
                  <a:ext uri="{C183D7F6-B498-43B3-948B-1728B52AA6E4}">
                    <adec:decorative xmlns:adec="http://schemas.microsoft.com/office/drawing/2017/decorative" val="1"/>
                  </a:ext>
                </a:extLst>
              </p14:cNvPr>
              <p14:cNvContentPartPr>
                <a14:cpLocks xmlns:a14="http://schemas.microsoft.com/office/drawing/2010/main" noGrp="1" noRot="1" noChangeAspect="1" noMove="1" noResize="1" noEditPoints="1" noAdjustHandles="1" noChangeArrowheads="1" noChangeShapeType="1"/>
              </p14:cNvContentPartPr>
              <p14:nvPr>
                <p:extLst>
                  <p:ext uri="{386F3935-93C4-4BCD-93E2-E3B085C9AB24}">
                    <p16:designElem xmlns:p16="http://schemas.microsoft.com/office/powerpoint/2015/main" val="1"/>
                  </p:ext>
                </p:extLst>
              </p14:nvPr>
            </p14:nvContentPartPr>
            <p14:xfrm>
              <a:off x="6436237" y="1971579"/>
              <a:ext cx="360" cy="2160"/>
            </p14:xfrm>
          </p:contentPart>
        </mc:Choice>
        <mc:Fallback xmlns="">
          <p:pic>
            <p:nvPicPr>
              <p:cNvPr id="22" name="Ink 21">
                <a:extLst>
                  <a:ext uri="{FF2B5EF4-FFF2-40B4-BE49-F238E27FC236}">
                    <a16:creationId xmlns:a16="http://schemas.microsoft.com/office/drawing/2014/main" id="{070477C5-0410-4E4F-97A1-F84C2465C18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p:cNvPicPr>
              <p:nvPr/>
            </p:nvPicPr>
            <p:blipFill>
              <a:blip r:embed="rId5"/>
              <a:stretch>
                <a:fillRect/>
              </a:stretch>
            </p:blipFill>
            <p:spPr>
              <a:xfrm>
                <a:off x="6418237" y="1956150"/>
                <a:ext cx="36000" cy="32709"/>
              </a:xfrm>
              <a:prstGeom prst="rect">
                <a:avLst/>
              </a:prstGeom>
            </p:spPr>
          </p:pic>
        </mc:Fallback>
      </mc:AlternateContent>
    </p:spTree>
    <p:extLst>
      <p:ext uri="{BB962C8B-B14F-4D97-AF65-F5344CB8AC3E}">
        <p14:creationId xmlns:p14="http://schemas.microsoft.com/office/powerpoint/2010/main" val="1876035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AF2A46FC-A8BE-4771-BE51-D9123E9185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FA1ED858-168E-0062-CDB8-78EF723A13B3}"/>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2C18C1E5-FB55-42F5-BD6D-9CC153FCDBE6}" type="slidenum">
              <a:rPr lang="en-US" smtClean="0"/>
              <a:pPr>
                <a:spcAft>
                  <a:spcPts val="600"/>
                </a:spcAft>
              </a:pPr>
              <a:t>17</a:t>
            </a:fld>
            <a:endParaRPr lang="en-US" dirty="0"/>
          </a:p>
        </p:txBody>
      </p:sp>
      <p:pic>
        <p:nvPicPr>
          <p:cNvPr id="1028" name="Picture 4" descr="empathy-in-healthcare-acronym - Tempo Medical Products">
            <a:extLst>
              <a:ext uri="{FF2B5EF4-FFF2-40B4-BE49-F238E27FC236}">
                <a16:creationId xmlns:a16="http://schemas.microsoft.com/office/drawing/2014/main" id="{AB99D782-6D0D-0903-F5B0-395DD19469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3275" y="1362075"/>
            <a:ext cx="5505450" cy="4133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31705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6">
            <a:extLst>
              <a:ext uri="{FF2B5EF4-FFF2-40B4-BE49-F238E27FC236}">
                <a16:creationId xmlns:a16="http://schemas.microsoft.com/office/drawing/2014/main" id="{DA381740-063A-41A4-836D-85D14980EE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useBgFill="1">
        <p:nvSpPr>
          <p:cNvPr id="13" name="Rectangle 12">
            <a:extLst>
              <a:ext uri="{FF2B5EF4-FFF2-40B4-BE49-F238E27FC236}">
                <a16:creationId xmlns:a16="http://schemas.microsoft.com/office/drawing/2014/main" id="{32D45EE4-C4F0-4F72-B1C6-39F596D138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7">
            <a:extLst>
              <a:ext uri="{FF2B5EF4-FFF2-40B4-BE49-F238E27FC236}">
                <a16:creationId xmlns:a16="http://schemas.microsoft.com/office/drawing/2014/main" id="{8C459BAD-4279-4A9D-B0C5-662C5F5ED2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3203463" y="-2060461"/>
            <a:ext cx="5649003" cy="10651671"/>
          </a:xfrm>
          <a:custGeom>
            <a:avLst/>
            <a:gdLst>
              <a:gd name="connsiteX0" fmla="*/ 0 w 5649003"/>
              <a:gd name="connsiteY0" fmla="*/ 5325836 h 10651671"/>
              <a:gd name="connsiteX1" fmla="*/ 2824502 w 5649003"/>
              <a:gd name="connsiteY1" fmla="*/ 0 h 10651671"/>
              <a:gd name="connsiteX2" fmla="*/ 5649004 w 5649003"/>
              <a:gd name="connsiteY2" fmla="*/ 5325836 h 10651671"/>
              <a:gd name="connsiteX3" fmla="*/ 2824502 w 5649003"/>
              <a:gd name="connsiteY3" fmla="*/ 10651672 h 10651671"/>
              <a:gd name="connsiteX4" fmla="*/ 0 w 5649003"/>
              <a:gd name="connsiteY4" fmla="*/ 5325836 h 10651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9003" h="10651671" fill="none" extrusionOk="0">
                <a:moveTo>
                  <a:pt x="0" y="5325836"/>
                </a:moveTo>
                <a:cubicBezTo>
                  <a:pt x="186946" y="2320485"/>
                  <a:pt x="1438121" y="-52385"/>
                  <a:pt x="2824502" y="0"/>
                </a:cubicBezTo>
                <a:cubicBezTo>
                  <a:pt x="4703838" y="-43168"/>
                  <a:pt x="5583840" y="2369660"/>
                  <a:pt x="5649004" y="5325836"/>
                </a:cubicBezTo>
                <a:cubicBezTo>
                  <a:pt x="5518761" y="8289338"/>
                  <a:pt x="4285196" y="10894014"/>
                  <a:pt x="2824502" y="10651672"/>
                </a:cubicBezTo>
                <a:cubicBezTo>
                  <a:pt x="1536945" y="11016699"/>
                  <a:pt x="142947" y="8418643"/>
                  <a:pt x="0" y="5325836"/>
                </a:cubicBezTo>
                <a:close/>
              </a:path>
              <a:path w="5649003" h="10651671" stroke="0" extrusionOk="0">
                <a:moveTo>
                  <a:pt x="0" y="5325836"/>
                </a:moveTo>
                <a:cubicBezTo>
                  <a:pt x="-54350" y="2332108"/>
                  <a:pt x="1351726" y="167869"/>
                  <a:pt x="2824502" y="0"/>
                </a:cubicBezTo>
                <a:cubicBezTo>
                  <a:pt x="4182679" y="-143942"/>
                  <a:pt x="5672665" y="2549517"/>
                  <a:pt x="5649004" y="5325836"/>
                </a:cubicBezTo>
                <a:cubicBezTo>
                  <a:pt x="5518596" y="8280244"/>
                  <a:pt x="4081190" y="10622204"/>
                  <a:pt x="2824502" y="10651672"/>
                </a:cubicBezTo>
                <a:cubicBezTo>
                  <a:pt x="1216708" y="10537144"/>
                  <a:pt x="-100850" y="8264979"/>
                  <a:pt x="0" y="5325836"/>
                </a:cubicBezTo>
                <a:close/>
              </a:path>
            </a:pathLst>
          </a:custGeom>
          <a:solidFill>
            <a:schemeClr val="accent1"/>
          </a:solidFill>
          <a:ln w="57150">
            <a:solidFill>
              <a:schemeClr val="accent1"/>
            </a:solidFill>
            <a:extLst>
              <a:ext uri="{C807C97D-BFC1-408E-A445-0C87EB9F89A2}">
                <ask:lineSketchStyleProps xmlns:ask="http://schemas.microsoft.com/office/drawing/2018/sketchyshapes" sd="63743190">
                  <a:prstGeom prst="ellips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A1B5E72-464C-C64B-E9A3-72001EA6EA5B}"/>
              </a:ext>
            </a:extLst>
          </p:cNvPr>
          <p:cNvSpPr>
            <a:spLocks noGrp="1"/>
          </p:cNvSpPr>
          <p:nvPr>
            <p:ph type="title"/>
          </p:nvPr>
        </p:nvSpPr>
        <p:spPr>
          <a:xfrm>
            <a:off x="2066544" y="1911096"/>
            <a:ext cx="8055864" cy="2076651"/>
          </a:xfrm>
        </p:spPr>
        <p:txBody>
          <a:bodyPr vert="horz" lIns="91440" tIns="45720" rIns="91440" bIns="45720" rtlCol="0" anchor="b">
            <a:normAutofit/>
          </a:bodyPr>
          <a:lstStyle/>
          <a:p>
            <a:pPr>
              <a:lnSpc>
                <a:spcPct val="90000"/>
              </a:lnSpc>
            </a:pPr>
            <a:r>
              <a:rPr lang="en-US" sz="6800" dirty="0">
                <a:solidFill>
                  <a:srgbClr val="FFFFFF"/>
                </a:solidFill>
              </a:rPr>
              <a:t>Strategies for teaching geriatric SENSITIVITY to today’s students</a:t>
            </a:r>
          </a:p>
        </p:txBody>
      </p:sp>
      <p:sp>
        <p:nvSpPr>
          <p:cNvPr id="17" name="Rectangle 6">
            <a:extLst>
              <a:ext uri="{FF2B5EF4-FFF2-40B4-BE49-F238E27FC236}">
                <a16:creationId xmlns:a16="http://schemas.microsoft.com/office/drawing/2014/main" id="{0953BC39-9D68-40BE-BF3C-5C4EB782AF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4173498"/>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FFFFFF"/>
          </a:solidFill>
          <a:ln w="38100" cap="rnd">
            <a:solidFill>
              <a:srgbClr val="FFFFFF"/>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FA1ED858-168E-0062-CDB8-78EF723A13B3}"/>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2C18C1E5-FB55-42F5-BD6D-9CC153FCDBE6}" type="slidenum">
              <a:rPr lang="en-US" smtClean="0"/>
              <a:pPr>
                <a:spcAft>
                  <a:spcPts val="600"/>
                </a:spcAft>
              </a:pPr>
              <a:t>18</a:t>
            </a:fld>
            <a:endParaRPr lang="en-US" dirty="0"/>
          </a:p>
        </p:txBody>
      </p:sp>
    </p:spTree>
    <p:extLst>
      <p:ext uri="{BB962C8B-B14F-4D97-AF65-F5344CB8AC3E}">
        <p14:creationId xmlns:p14="http://schemas.microsoft.com/office/powerpoint/2010/main" val="40010138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7">
            <a:extLst>
              <a:ext uri="{FF2B5EF4-FFF2-40B4-BE49-F238E27FC236}">
                <a16:creationId xmlns:a16="http://schemas.microsoft.com/office/drawing/2014/main" id="{EBDD1931-9E86-4402-9A68-33A2D9EFB1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useBgFill="1">
        <p:nvSpPr>
          <p:cNvPr id="22" name="Rectangle 21">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7FD6002-E7C9-43AE-8B63-5ABE487D94F9}"/>
              </a:ext>
            </a:extLst>
          </p:cNvPr>
          <p:cNvSpPr>
            <a:spLocks noGrp="1"/>
          </p:cNvSpPr>
          <p:nvPr>
            <p:ph type="title"/>
          </p:nvPr>
        </p:nvSpPr>
        <p:spPr>
          <a:xfrm>
            <a:off x="640080" y="325369"/>
            <a:ext cx="4368602" cy="1956841"/>
          </a:xfrm>
        </p:spPr>
        <p:txBody>
          <a:bodyPr vert="horz" lIns="91440" tIns="45720" rIns="91440" bIns="45720" rtlCol="0" anchor="b">
            <a:normAutofit/>
          </a:bodyPr>
          <a:lstStyle/>
          <a:p>
            <a:pPr algn="l">
              <a:lnSpc>
                <a:spcPct val="90000"/>
              </a:lnSpc>
            </a:pPr>
            <a:r>
              <a:rPr lang="en-US" sz="6600" dirty="0"/>
              <a:t>Strategy #1: ask what works</a:t>
            </a:r>
          </a:p>
        </p:txBody>
      </p:sp>
      <p:sp>
        <p:nvSpPr>
          <p:cNvPr id="24"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563839"/>
            <a:ext cx="3931920" cy="27432"/>
          </a:xfrm>
          <a:custGeom>
            <a:avLst/>
            <a:gdLst>
              <a:gd name="connsiteX0" fmla="*/ 0 w 3931920"/>
              <a:gd name="connsiteY0" fmla="*/ 0 h 27432"/>
              <a:gd name="connsiteX1" fmla="*/ 733958 w 3931920"/>
              <a:gd name="connsiteY1" fmla="*/ 0 h 27432"/>
              <a:gd name="connsiteX2" fmla="*/ 1428598 w 3931920"/>
              <a:gd name="connsiteY2" fmla="*/ 0 h 27432"/>
              <a:gd name="connsiteX3" fmla="*/ 2123237 w 3931920"/>
              <a:gd name="connsiteY3" fmla="*/ 0 h 27432"/>
              <a:gd name="connsiteX4" fmla="*/ 2660599 w 3931920"/>
              <a:gd name="connsiteY4" fmla="*/ 0 h 27432"/>
              <a:gd name="connsiteX5" fmla="*/ 3237281 w 3931920"/>
              <a:gd name="connsiteY5" fmla="*/ 0 h 27432"/>
              <a:gd name="connsiteX6" fmla="*/ 3931920 w 3931920"/>
              <a:gd name="connsiteY6" fmla="*/ 0 h 27432"/>
              <a:gd name="connsiteX7" fmla="*/ 3931920 w 3931920"/>
              <a:gd name="connsiteY7" fmla="*/ 27432 h 27432"/>
              <a:gd name="connsiteX8" fmla="*/ 3276600 w 3931920"/>
              <a:gd name="connsiteY8" fmla="*/ 27432 h 27432"/>
              <a:gd name="connsiteX9" fmla="*/ 2739238 w 3931920"/>
              <a:gd name="connsiteY9" fmla="*/ 27432 h 27432"/>
              <a:gd name="connsiteX10" fmla="*/ 2201875 w 3931920"/>
              <a:gd name="connsiteY10" fmla="*/ 27432 h 27432"/>
              <a:gd name="connsiteX11" fmla="*/ 1507236 w 3931920"/>
              <a:gd name="connsiteY11" fmla="*/ 27432 h 27432"/>
              <a:gd name="connsiteX12" fmla="*/ 930554 w 3931920"/>
              <a:gd name="connsiteY12" fmla="*/ 27432 h 27432"/>
              <a:gd name="connsiteX13" fmla="*/ 0 w 3931920"/>
              <a:gd name="connsiteY13" fmla="*/ 27432 h 27432"/>
              <a:gd name="connsiteX14" fmla="*/ 0 w 3931920"/>
              <a:gd name="connsiteY14"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31920" h="27432" fill="none" extrusionOk="0">
                <a:moveTo>
                  <a:pt x="0" y="0"/>
                </a:moveTo>
                <a:cubicBezTo>
                  <a:pt x="245351" y="16874"/>
                  <a:pt x="509174" y="13736"/>
                  <a:pt x="733958" y="0"/>
                </a:cubicBezTo>
                <a:cubicBezTo>
                  <a:pt x="958742" y="-13736"/>
                  <a:pt x="1245406" y="-17215"/>
                  <a:pt x="1428598" y="0"/>
                </a:cubicBezTo>
                <a:cubicBezTo>
                  <a:pt x="1611790" y="17215"/>
                  <a:pt x="1930525" y="20562"/>
                  <a:pt x="2123237" y="0"/>
                </a:cubicBezTo>
                <a:cubicBezTo>
                  <a:pt x="2315949" y="-20562"/>
                  <a:pt x="2485508" y="11332"/>
                  <a:pt x="2660599" y="0"/>
                </a:cubicBezTo>
                <a:cubicBezTo>
                  <a:pt x="2835690" y="-11332"/>
                  <a:pt x="3075198" y="-14809"/>
                  <a:pt x="3237281" y="0"/>
                </a:cubicBezTo>
                <a:cubicBezTo>
                  <a:pt x="3399364" y="14809"/>
                  <a:pt x="3745084" y="-4992"/>
                  <a:pt x="3931920" y="0"/>
                </a:cubicBezTo>
                <a:cubicBezTo>
                  <a:pt x="3930963" y="8431"/>
                  <a:pt x="3931571" y="14612"/>
                  <a:pt x="3931920" y="27432"/>
                </a:cubicBezTo>
                <a:cubicBezTo>
                  <a:pt x="3765435" y="40792"/>
                  <a:pt x="3452398" y="38703"/>
                  <a:pt x="3276600" y="27432"/>
                </a:cubicBezTo>
                <a:cubicBezTo>
                  <a:pt x="3100802" y="16161"/>
                  <a:pt x="2914889" y="26998"/>
                  <a:pt x="2739238" y="27432"/>
                </a:cubicBezTo>
                <a:cubicBezTo>
                  <a:pt x="2563587" y="27866"/>
                  <a:pt x="2395484" y="39154"/>
                  <a:pt x="2201875" y="27432"/>
                </a:cubicBezTo>
                <a:cubicBezTo>
                  <a:pt x="2008266" y="15710"/>
                  <a:pt x="1781367" y="4899"/>
                  <a:pt x="1507236" y="27432"/>
                </a:cubicBezTo>
                <a:cubicBezTo>
                  <a:pt x="1233105" y="49965"/>
                  <a:pt x="1075495" y="47542"/>
                  <a:pt x="930554" y="27432"/>
                </a:cubicBezTo>
                <a:cubicBezTo>
                  <a:pt x="785613" y="7322"/>
                  <a:pt x="268930" y="30433"/>
                  <a:pt x="0" y="27432"/>
                </a:cubicBezTo>
                <a:cubicBezTo>
                  <a:pt x="226" y="18208"/>
                  <a:pt x="-648" y="12891"/>
                  <a:pt x="0" y="0"/>
                </a:cubicBezTo>
                <a:close/>
              </a:path>
              <a:path w="3931920" h="27432" stroke="0" extrusionOk="0">
                <a:moveTo>
                  <a:pt x="0" y="0"/>
                </a:moveTo>
                <a:cubicBezTo>
                  <a:pt x="278269" y="4786"/>
                  <a:pt x="349028" y="-10422"/>
                  <a:pt x="616001" y="0"/>
                </a:cubicBezTo>
                <a:cubicBezTo>
                  <a:pt x="882974" y="10422"/>
                  <a:pt x="931617" y="-15515"/>
                  <a:pt x="1153363" y="0"/>
                </a:cubicBezTo>
                <a:cubicBezTo>
                  <a:pt x="1375109" y="15515"/>
                  <a:pt x="1704089" y="-3631"/>
                  <a:pt x="1887322" y="0"/>
                </a:cubicBezTo>
                <a:cubicBezTo>
                  <a:pt x="2070555" y="3631"/>
                  <a:pt x="2344155" y="2213"/>
                  <a:pt x="2503322" y="0"/>
                </a:cubicBezTo>
                <a:cubicBezTo>
                  <a:pt x="2662489" y="-2213"/>
                  <a:pt x="2976859" y="26691"/>
                  <a:pt x="3119323" y="0"/>
                </a:cubicBezTo>
                <a:cubicBezTo>
                  <a:pt x="3261787" y="-26691"/>
                  <a:pt x="3588171" y="-28651"/>
                  <a:pt x="3931920" y="0"/>
                </a:cubicBezTo>
                <a:cubicBezTo>
                  <a:pt x="3930565" y="9524"/>
                  <a:pt x="3930718" y="13975"/>
                  <a:pt x="3931920" y="27432"/>
                </a:cubicBezTo>
                <a:cubicBezTo>
                  <a:pt x="3664329" y="4021"/>
                  <a:pt x="3437686" y="14511"/>
                  <a:pt x="3276600" y="27432"/>
                </a:cubicBezTo>
                <a:cubicBezTo>
                  <a:pt x="3115514" y="40353"/>
                  <a:pt x="2913592" y="48967"/>
                  <a:pt x="2739238" y="27432"/>
                </a:cubicBezTo>
                <a:cubicBezTo>
                  <a:pt x="2564884" y="5897"/>
                  <a:pt x="2294049" y="39820"/>
                  <a:pt x="2083918" y="27432"/>
                </a:cubicBezTo>
                <a:cubicBezTo>
                  <a:pt x="1873787" y="15044"/>
                  <a:pt x="1718903" y="21388"/>
                  <a:pt x="1428598" y="27432"/>
                </a:cubicBezTo>
                <a:cubicBezTo>
                  <a:pt x="1138293" y="33476"/>
                  <a:pt x="952209" y="50441"/>
                  <a:pt x="812597" y="27432"/>
                </a:cubicBezTo>
                <a:cubicBezTo>
                  <a:pt x="672985" y="4423"/>
                  <a:pt x="305800" y="28240"/>
                  <a:pt x="0" y="27432"/>
                </a:cubicBezTo>
                <a:cubicBezTo>
                  <a:pt x="-800" y="16780"/>
                  <a:pt x="-583" y="12910"/>
                  <a:pt x="0" y="0"/>
                </a:cubicBezTo>
                <a:close/>
              </a:path>
            </a:pathLst>
          </a:custGeom>
          <a:solidFill>
            <a:srgbClr val="4381D2"/>
          </a:solidFill>
          <a:ln w="38100" cap="rnd">
            <a:solidFill>
              <a:srgbClr val="4381D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Content Placeholder 14">
            <a:extLst>
              <a:ext uri="{FF2B5EF4-FFF2-40B4-BE49-F238E27FC236}">
                <a16:creationId xmlns:a16="http://schemas.microsoft.com/office/drawing/2014/main" id="{91B932A8-2C41-4CC8-B93B-6E5AD145A60B}"/>
              </a:ext>
            </a:extLst>
          </p:cNvPr>
          <p:cNvSpPr>
            <a:spLocks noGrp="1"/>
          </p:cNvSpPr>
          <p:nvPr>
            <p:ph sz="half" idx="2"/>
          </p:nvPr>
        </p:nvSpPr>
        <p:spPr>
          <a:xfrm>
            <a:off x="640080" y="2872899"/>
            <a:ext cx="4243589" cy="3320668"/>
          </a:xfrm>
        </p:spPr>
        <p:txBody>
          <a:bodyPr vert="horz" lIns="91440" tIns="45720" rIns="91440" bIns="45720" rtlCol="0">
            <a:normAutofit/>
          </a:bodyPr>
          <a:lstStyle/>
          <a:p>
            <a:r>
              <a:rPr lang="en-US" sz="3300" dirty="0"/>
              <a:t>Ask students directly</a:t>
            </a:r>
          </a:p>
          <a:p>
            <a:r>
              <a:rPr lang="en-US" sz="3300" dirty="0"/>
              <a:t>Use a questionnaire</a:t>
            </a:r>
          </a:p>
          <a:p>
            <a:r>
              <a:rPr lang="en-US" sz="3300" dirty="0"/>
              <a:t>Encourage honesty</a:t>
            </a:r>
          </a:p>
        </p:txBody>
      </p:sp>
      <p:pic>
        <p:nvPicPr>
          <p:cNvPr id="12" name="Picture 2" descr="https://www.realityworks.com/blog/wp-content/uploads/2018/05/NCHSE.png">
            <a:extLst>
              <a:ext uri="{FF2B5EF4-FFF2-40B4-BE49-F238E27FC236}">
                <a16:creationId xmlns:a16="http://schemas.microsoft.com/office/drawing/2014/main" id="{F3D7BF6F-B880-549D-FEA4-20E9F953F35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1793"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
        <p:nvSpPr>
          <p:cNvPr id="9" name="Slide Number Placeholder 8">
            <a:extLst>
              <a:ext uri="{FF2B5EF4-FFF2-40B4-BE49-F238E27FC236}">
                <a16:creationId xmlns:a16="http://schemas.microsoft.com/office/drawing/2014/main" id="{5BDE6EC3-B267-47CD-BA6E-B197B502B476}"/>
              </a:ext>
            </a:extLst>
          </p:cNvPr>
          <p:cNvSpPr>
            <a:spLocks noGrp="1"/>
          </p:cNvSpPr>
          <p:nvPr>
            <p:ph type="sldNum" sz="quarter" idx="12"/>
          </p:nvPr>
        </p:nvSpPr>
        <p:spPr>
          <a:xfrm>
            <a:off x="10411012" y="6356350"/>
            <a:ext cx="942788" cy="365125"/>
          </a:xfrm>
        </p:spPr>
        <p:txBody>
          <a:bodyPr vert="horz" lIns="91440" tIns="45720" rIns="91440" bIns="45720" rtlCol="0" anchor="ctr">
            <a:normAutofit/>
          </a:bodyPr>
          <a:lstStyle/>
          <a:p>
            <a:pPr>
              <a:spcAft>
                <a:spcPts val="600"/>
              </a:spcAft>
            </a:pPr>
            <a:fld id="{2C18C1E5-FB55-42F5-BD6D-9CC153FCDBE6}" type="slidenum">
              <a:rPr lang="en-US">
                <a:solidFill>
                  <a:srgbClr val="FBF9F6"/>
                </a:solidFill>
              </a:rPr>
              <a:pPr>
                <a:spcAft>
                  <a:spcPts val="600"/>
                </a:spcAft>
              </a:pPr>
              <a:t>19</a:t>
            </a:fld>
            <a:endParaRPr lang="en-US" dirty="0">
              <a:solidFill>
                <a:srgbClr val="FBF9F6"/>
              </a:solidFill>
            </a:endParaRPr>
          </a:p>
        </p:txBody>
      </p:sp>
    </p:spTree>
    <p:extLst>
      <p:ext uri="{BB962C8B-B14F-4D97-AF65-F5344CB8AC3E}">
        <p14:creationId xmlns:p14="http://schemas.microsoft.com/office/powerpoint/2010/main" val="38283615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4A1D1-DD07-4DD2-A527-4B1F52D6AB78}"/>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617E8896-AA49-4FBF-8BB1-9480E622D5AF}"/>
              </a:ext>
            </a:extLst>
          </p:cNvPr>
          <p:cNvSpPr>
            <a:spLocks noGrp="1"/>
          </p:cNvSpPr>
          <p:nvPr>
            <p:ph idx="1"/>
          </p:nvPr>
        </p:nvSpPr>
        <p:spPr>
          <a:xfrm>
            <a:off x="6364224" y="1307592"/>
            <a:ext cx="5660136" cy="4251960"/>
          </a:xfrm>
        </p:spPr>
        <p:txBody>
          <a:bodyPr>
            <a:noAutofit/>
          </a:bodyPr>
          <a:lstStyle/>
          <a:p>
            <a:pPr marL="571500" indent="-571500">
              <a:buFont typeface="Arial" panose="020B0604020202020204" pitchFamily="34" charset="0"/>
              <a:buChar char="•"/>
            </a:pPr>
            <a:r>
              <a:rPr lang="en-US" sz="3000" dirty="0"/>
              <a:t>Overview of Realityworks, Inc.</a:t>
            </a:r>
          </a:p>
          <a:p>
            <a:pPr marL="571500" indent="-571500">
              <a:buFont typeface="Arial" panose="020B0604020202020204" pitchFamily="34" charset="0"/>
              <a:buChar char="•"/>
            </a:pPr>
            <a:r>
              <a:rPr lang="en-US" sz="3000" dirty="0"/>
              <a:t>Who are today’s students? What makes them unique?</a:t>
            </a:r>
          </a:p>
          <a:p>
            <a:pPr marL="571500" indent="-571500">
              <a:buFont typeface="Arial" panose="020B0604020202020204" pitchFamily="34" charset="0"/>
              <a:buChar char="•"/>
            </a:pPr>
            <a:r>
              <a:rPr lang="en-US" sz="3000" dirty="0"/>
              <a:t>What is geriatric sensitivity,? Why does it matter?</a:t>
            </a:r>
          </a:p>
          <a:p>
            <a:pPr marL="571500" indent="-571500">
              <a:buFont typeface="Arial" panose="020B0604020202020204" pitchFamily="34" charset="0"/>
              <a:buChar char="•"/>
            </a:pPr>
            <a:r>
              <a:rPr lang="en-US" sz="3000" dirty="0"/>
              <a:t>Tips for teaching geriatric sensitivity</a:t>
            </a:r>
          </a:p>
          <a:p>
            <a:pPr marL="571500" indent="-571500">
              <a:buFont typeface="Arial" panose="020B0604020202020204" pitchFamily="34" charset="0"/>
              <a:buChar char="•"/>
            </a:pPr>
            <a:r>
              <a:rPr lang="en-US" sz="3000" dirty="0"/>
              <a:t>How Realityworks can help you address key skills</a:t>
            </a:r>
          </a:p>
          <a:p>
            <a:pPr marL="571500" indent="-571500">
              <a:buFont typeface="Arial" panose="020B0604020202020204" pitchFamily="34" charset="0"/>
              <a:buChar char="•"/>
            </a:pPr>
            <a:r>
              <a:rPr lang="en-US" sz="3000" dirty="0"/>
              <a:t>Q&amp;A</a:t>
            </a:r>
          </a:p>
          <a:p>
            <a:pPr marL="571500" lvl="0" indent="-571500">
              <a:buFont typeface="Arial" panose="020B0604020202020204" pitchFamily="34" charset="0"/>
              <a:buChar char="•"/>
            </a:pPr>
            <a:endParaRPr lang="en-US" sz="3000" dirty="0"/>
          </a:p>
        </p:txBody>
      </p:sp>
      <p:sp>
        <p:nvSpPr>
          <p:cNvPr id="6" name="Slide Number Placeholder 5">
            <a:extLst>
              <a:ext uri="{FF2B5EF4-FFF2-40B4-BE49-F238E27FC236}">
                <a16:creationId xmlns:a16="http://schemas.microsoft.com/office/drawing/2014/main" id="{082C8496-0D63-4559-BFA5-683F5780142B}"/>
              </a:ext>
            </a:extLst>
          </p:cNvPr>
          <p:cNvSpPr>
            <a:spLocks noGrp="1"/>
          </p:cNvSpPr>
          <p:nvPr>
            <p:ph type="sldNum" sz="quarter" idx="12"/>
          </p:nvPr>
        </p:nvSpPr>
        <p:spPr/>
        <p:txBody>
          <a:bodyPr/>
          <a:lstStyle/>
          <a:p>
            <a:fld id="{2C18C1E5-FB55-42F5-BD6D-9CC153FCDBE6}" type="slidenum">
              <a:rPr lang="en-US" smtClean="0"/>
              <a:pPr/>
              <a:t>2</a:t>
            </a:fld>
            <a:endParaRPr lang="en-US" dirty="0"/>
          </a:p>
        </p:txBody>
      </p:sp>
    </p:spTree>
    <p:extLst>
      <p:ext uri="{BB962C8B-B14F-4D97-AF65-F5344CB8AC3E}">
        <p14:creationId xmlns:p14="http://schemas.microsoft.com/office/powerpoint/2010/main" val="24428429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C626F-5EC1-E560-2310-707547922C43}"/>
              </a:ext>
            </a:extLst>
          </p:cNvPr>
          <p:cNvSpPr>
            <a:spLocks noGrp="1"/>
          </p:cNvSpPr>
          <p:nvPr>
            <p:ph type="title"/>
          </p:nvPr>
        </p:nvSpPr>
        <p:spPr/>
        <p:txBody>
          <a:bodyPr/>
          <a:lstStyle/>
          <a:p>
            <a:r>
              <a:rPr lang="en-US" dirty="0"/>
              <a:t>Free quiz options</a:t>
            </a:r>
          </a:p>
        </p:txBody>
      </p:sp>
      <p:sp>
        <p:nvSpPr>
          <p:cNvPr id="9" name="Slide Number Placeholder 8">
            <a:extLst>
              <a:ext uri="{FF2B5EF4-FFF2-40B4-BE49-F238E27FC236}">
                <a16:creationId xmlns:a16="http://schemas.microsoft.com/office/drawing/2014/main" id="{BA2FC605-CCAE-F59F-0F1D-009DF9DA9439}"/>
              </a:ext>
            </a:extLst>
          </p:cNvPr>
          <p:cNvSpPr>
            <a:spLocks noGrp="1"/>
          </p:cNvSpPr>
          <p:nvPr>
            <p:ph type="sldNum" sz="quarter" idx="12"/>
          </p:nvPr>
        </p:nvSpPr>
        <p:spPr/>
        <p:txBody>
          <a:bodyPr/>
          <a:lstStyle/>
          <a:p>
            <a:fld id="{2C18C1E5-FB55-42F5-BD6D-9CC153FCDBE6}" type="slidenum">
              <a:rPr lang="en-US" smtClean="0"/>
              <a:t>20</a:t>
            </a:fld>
            <a:endParaRPr lang="en-US" dirty="0"/>
          </a:p>
        </p:txBody>
      </p:sp>
      <p:sp>
        <p:nvSpPr>
          <p:cNvPr id="11" name="TextBox 10">
            <a:extLst>
              <a:ext uri="{FF2B5EF4-FFF2-40B4-BE49-F238E27FC236}">
                <a16:creationId xmlns:a16="http://schemas.microsoft.com/office/drawing/2014/main" id="{49BCAE40-3C48-70CA-A5A1-A1B9F37BD512}"/>
              </a:ext>
            </a:extLst>
          </p:cNvPr>
          <p:cNvSpPr txBox="1"/>
          <p:nvPr/>
        </p:nvSpPr>
        <p:spPr>
          <a:xfrm>
            <a:off x="560070" y="2413338"/>
            <a:ext cx="11167110" cy="3647152"/>
          </a:xfrm>
          <a:prstGeom prst="rect">
            <a:avLst/>
          </a:prstGeom>
          <a:noFill/>
        </p:spPr>
        <p:txBody>
          <a:bodyPr wrap="square">
            <a:spAutoFit/>
          </a:bodyPr>
          <a:lstStyle/>
          <a:p>
            <a:r>
              <a:rPr lang="en-US" sz="3300" dirty="0"/>
              <a:t>20 questions via EducationPlanner.org:</a:t>
            </a:r>
          </a:p>
          <a:p>
            <a:pPr marL="0" indent="0">
              <a:buNone/>
            </a:pPr>
            <a:r>
              <a:rPr lang="en-US" sz="3300" dirty="0">
                <a:hlinkClick r:id="rId3"/>
              </a:rPr>
              <a:t>http://www.educationplanner.org/students/self-assessments/learning-styles-quiz.shtml</a:t>
            </a:r>
            <a:endParaRPr lang="en-US" sz="3300" dirty="0"/>
          </a:p>
          <a:p>
            <a:r>
              <a:rPr lang="en-US" sz="3300" dirty="0"/>
              <a:t>7 questions via Chegg.com: </a:t>
            </a:r>
          </a:p>
          <a:p>
            <a:pPr marL="0" indent="0">
              <a:buNone/>
            </a:pPr>
            <a:r>
              <a:rPr lang="en-US" sz="3300" dirty="0">
                <a:hlinkClick r:id="rId4"/>
              </a:rPr>
              <a:t>https://www.chegg.com/play/student-life/quiz-what-type-of-learner-are-you/</a:t>
            </a:r>
            <a:endParaRPr lang="en-US" sz="3300" dirty="0"/>
          </a:p>
          <a:p>
            <a:r>
              <a:rPr lang="en-US" sz="3300" dirty="0"/>
              <a:t>10 questions via Quizony.com:</a:t>
            </a:r>
          </a:p>
          <a:p>
            <a:pPr marL="0" indent="0">
              <a:buNone/>
            </a:pPr>
            <a:r>
              <a:rPr lang="en-US" sz="3300" dirty="0">
                <a:hlinkClick r:id="rId5"/>
              </a:rPr>
              <a:t>https://www.quizony.com/what-kind-of-learner-are-you/index.html</a:t>
            </a:r>
            <a:endParaRPr lang="en-US" sz="3300" dirty="0"/>
          </a:p>
          <a:p>
            <a:endParaRPr lang="en-US" sz="3300" dirty="0"/>
          </a:p>
        </p:txBody>
      </p:sp>
    </p:spTree>
    <p:extLst>
      <p:ext uri="{BB962C8B-B14F-4D97-AF65-F5344CB8AC3E}">
        <p14:creationId xmlns:p14="http://schemas.microsoft.com/office/powerpoint/2010/main" val="21188956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7">
            <a:extLst>
              <a:ext uri="{FF2B5EF4-FFF2-40B4-BE49-F238E27FC236}">
                <a16:creationId xmlns:a16="http://schemas.microsoft.com/office/drawing/2014/main" id="{EBDD1931-9E86-4402-9A68-33A2D9EFB1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useBgFill="1">
        <p:nvSpPr>
          <p:cNvPr id="28" name="Rectangle 27">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CEE715A-AE0A-95C2-EA0A-324A41A26A29}"/>
              </a:ext>
            </a:extLst>
          </p:cNvPr>
          <p:cNvSpPr>
            <a:spLocks noGrp="1"/>
          </p:cNvSpPr>
          <p:nvPr>
            <p:ph type="title"/>
          </p:nvPr>
        </p:nvSpPr>
        <p:spPr>
          <a:xfrm>
            <a:off x="630936" y="640080"/>
            <a:ext cx="4818888" cy="1481328"/>
          </a:xfrm>
        </p:spPr>
        <p:txBody>
          <a:bodyPr vert="horz" lIns="91440" tIns="45720" rIns="91440" bIns="45720" rtlCol="0" anchor="b">
            <a:normAutofit/>
          </a:bodyPr>
          <a:lstStyle/>
          <a:p>
            <a:pPr algn="l">
              <a:lnSpc>
                <a:spcPct val="90000"/>
              </a:lnSpc>
            </a:pPr>
            <a:r>
              <a:rPr lang="en-US" sz="4800" dirty="0"/>
              <a:t>Strategy #2: set the stage with a pre-activity</a:t>
            </a:r>
          </a:p>
        </p:txBody>
      </p:sp>
      <p:sp>
        <p:nvSpPr>
          <p:cNvPr id="30" name="Rectangle 6">
            <a:extLst>
              <a:ext uri="{FF2B5EF4-FFF2-40B4-BE49-F238E27FC236}">
                <a16:creationId xmlns:a16="http://schemas.microsoft.com/office/drawing/2014/main" id="{3CE8AF5E-D374-4CF1-90CC-35CF73B81C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0936" y="2386584"/>
            <a:ext cx="4114800" cy="18288"/>
          </a:xfrm>
          <a:custGeom>
            <a:avLst/>
            <a:gdLst>
              <a:gd name="connsiteX0" fmla="*/ 0 w 4114800"/>
              <a:gd name="connsiteY0" fmla="*/ 0 h 18288"/>
              <a:gd name="connsiteX1" fmla="*/ 768096 w 4114800"/>
              <a:gd name="connsiteY1" fmla="*/ 0 h 18288"/>
              <a:gd name="connsiteX2" fmla="*/ 1495044 w 4114800"/>
              <a:gd name="connsiteY2" fmla="*/ 0 h 18288"/>
              <a:gd name="connsiteX3" fmla="*/ 2221992 w 4114800"/>
              <a:gd name="connsiteY3" fmla="*/ 0 h 18288"/>
              <a:gd name="connsiteX4" fmla="*/ 2784348 w 4114800"/>
              <a:gd name="connsiteY4" fmla="*/ 0 h 18288"/>
              <a:gd name="connsiteX5" fmla="*/ 3387852 w 4114800"/>
              <a:gd name="connsiteY5" fmla="*/ 0 h 18288"/>
              <a:gd name="connsiteX6" fmla="*/ 4114800 w 4114800"/>
              <a:gd name="connsiteY6" fmla="*/ 0 h 18288"/>
              <a:gd name="connsiteX7" fmla="*/ 4114800 w 4114800"/>
              <a:gd name="connsiteY7" fmla="*/ 18288 h 18288"/>
              <a:gd name="connsiteX8" fmla="*/ 3429000 w 4114800"/>
              <a:gd name="connsiteY8" fmla="*/ 18288 h 18288"/>
              <a:gd name="connsiteX9" fmla="*/ 2866644 w 4114800"/>
              <a:gd name="connsiteY9" fmla="*/ 18288 h 18288"/>
              <a:gd name="connsiteX10" fmla="*/ 2304288 w 4114800"/>
              <a:gd name="connsiteY10" fmla="*/ 18288 h 18288"/>
              <a:gd name="connsiteX11" fmla="*/ 1577340 w 4114800"/>
              <a:gd name="connsiteY11" fmla="*/ 18288 h 18288"/>
              <a:gd name="connsiteX12" fmla="*/ 973836 w 4114800"/>
              <a:gd name="connsiteY12" fmla="*/ 18288 h 18288"/>
              <a:gd name="connsiteX13" fmla="*/ 0 w 4114800"/>
              <a:gd name="connsiteY13" fmla="*/ 18288 h 18288"/>
              <a:gd name="connsiteX14" fmla="*/ 0 w 4114800"/>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14800" h="18288" fill="none" extrusionOk="0">
                <a:moveTo>
                  <a:pt x="0" y="0"/>
                </a:moveTo>
                <a:cubicBezTo>
                  <a:pt x="338280" y="-26110"/>
                  <a:pt x="483942" y="6555"/>
                  <a:pt x="768096" y="0"/>
                </a:cubicBezTo>
                <a:cubicBezTo>
                  <a:pt x="1052250" y="-6555"/>
                  <a:pt x="1331484" y="24616"/>
                  <a:pt x="1495044" y="0"/>
                </a:cubicBezTo>
                <a:cubicBezTo>
                  <a:pt x="1658604" y="-24616"/>
                  <a:pt x="2056661" y="-33562"/>
                  <a:pt x="2221992" y="0"/>
                </a:cubicBezTo>
                <a:cubicBezTo>
                  <a:pt x="2387323" y="33562"/>
                  <a:pt x="2629463" y="-20094"/>
                  <a:pt x="2784348" y="0"/>
                </a:cubicBezTo>
                <a:cubicBezTo>
                  <a:pt x="2939233" y="20094"/>
                  <a:pt x="3151981" y="1524"/>
                  <a:pt x="3387852" y="0"/>
                </a:cubicBezTo>
                <a:cubicBezTo>
                  <a:pt x="3623723" y="-1524"/>
                  <a:pt x="3882724" y="26165"/>
                  <a:pt x="4114800" y="0"/>
                </a:cubicBezTo>
                <a:cubicBezTo>
                  <a:pt x="4114300" y="8855"/>
                  <a:pt x="4114909" y="14521"/>
                  <a:pt x="4114800" y="18288"/>
                </a:cubicBezTo>
                <a:cubicBezTo>
                  <a:pt x="3910038" y="37744"/>
                  <a:pt x="3683432" y="-3969"/>
                  <a:pt x="3429000" y="18288"/>
                </a:cubicBezTo>
                <a:cubicBezTo>
                  <a:pt x="3174568" y="40545"/>
                  <a:pt x="3085815" y="44166"/>
                  <a:pt x="2866644" y="18288"/>
                </a:cubicBezTo>
                <a:cubicBezTo>
                  <a:pt x="2647473" y="-7590"/>
                  <a:pt x="2580474" y="31338"/>
                  <a:pt x="2304288" y="18288"/>
                </a:cubicBezTo>
                <a:cubicBezTo>
                  <a:pt x="2028102" y="5238"/>
                  <a:pt x="1863008" y="-2001"/>
                  <a:pt x="1577340" y="18288"/>
                </a:cubicBezTo>
                <a:cubicBezTo>
                  <a:pt x="1291672" y="38577"/>
                  <a:pt x="1243931" y="9893"/>
                  <a:pt x="973836" y="18288"/>
                </a:cubicBezTo>
                <a:cubicBezTo>
                  <a:pt x="703741" y="26683"/>
                  <a:pt x="317656" y="-5910"/>
                  <a:pt x="0" y="18288"/>
                </a:cubicBezTo>
                <a:cubicBezTo>
                  <a:pt x="683" y="12014"/>
                  <a:pt x="724" y="5908"/>
                  <a:pt x="0" y="0"/>
                </a:cubicBezTo>
                <a:close/>
              </a:path>
              <a:path w="4114800" h="18288" stroke="0" extrusionOk="0">
                <a:moveTo>
                  <a:pt x="0" y="0"/>
                </a:moveTo>
                <a:cubicBezTo>
                  <a:pt x="276109" y="5266"/>
                  <a:pt x="325589" y="-19584"/>
                  <a:pt x="644652" y="0"/>
                </a:cubicBezTo>
                <a:cubicBezTo>
                  <a:pt x="963715" y="19584"/>
                  <a:pt x="1064991" y="6066"/>
                  <a:pt x="1207008" y="0"/>
                </a:cubicBezTo>
                <a:cubicBezTo>
                  <a:pt x="1349025" y="-6066"/>
                  <a:pt x="1791724" y="14506"/>
                  <a:pt x="1975104" y="0"/>
                </a:cubicBezTo>
                <a:cubicBezTo>
                  <a:pt x="2158484" y="-14506"/>
                  <a:pt x="2397469" y="20822"/>
                  <a:pt x="2619756" y="0"/>
                </a:cubicBezTo>
                <a:cubicBezTo>
                  <a:pt x="2842043" y="-20822"/>
                  <a:pt x="2992157" y="20388"/>
                  <a:pt x="3264408" y="0"/>
                </a:cubicBezTo>
                <a:cubicBezTo>
                  <a:pt x="3536659" y="-20388"/>
                  <a:pt x="3855620" y="38211"/>
                  <a:pt x="4114800" y="0"/>
                </a:cubicBezTo>
                <a:cubicBezTo>
                  <a:pt x="4113902" y="7180"/>
                  <a:pt x="4114969" y="13790"/>
                  <a:pt x="4114800" y="18288"/>
                </a:cubicBezTo>
                <a:cubicBezTo>
                  <a:pt x="3968901" y="8593"/>
                  <a:pt x="3623428" y="17559"/>
                  <a:pt x="3429000" y="18288"/>
                </a:cubicBezTo>
                <a:cubicBezTo>
                  <a:pt x="3234572" y="19017"/>
                  <a:pt x="3085079" y="41804"/>
                  <a:pt x="2866644" y="18288"/>
                </a:cubicBezTo>
                <a:cubicBezTo>
                  <a:pt x="2648209" y="-5228"/>
                  <a:pt x="2451737" y="24580"/>
                  <a:pt x="2180844" y="18288"/>
                </a:cubicBezTo>
                <a:cubicBezTo>
                  <a:pt x="1909951" y="11996"/>
                  <a:pt x="1681589" y="12244"/>
                  <a:pt x="1495044" y="18288"/>
                </a:cubicBezTo>
                <a:cubicBezTo>
                  <a:pt x="1308499" y="24332"/>
                  <a:pt x="1136614" y="21789"/>
                  <a:pt x="850392" y="18288"/>
                </a:cubicBezTo>
                <a:cubicBezTo>
                  <a:pt x="564170" y="14787"/>
                  <a:pt x="210636" y="54701"/>
                  <a:pt x="0" y="18288"/>
                </a:cubicBezTo>
                <a:cubicBezTo>
                  <a:pt x="571" y="10093"/>
                  <a:pt x="-125" y="8407"/>
                  <a:pt x="0" y="0"/>
                </a:cubicBezTo>
                <a:close/>
              </a:path>
            </a:pathLst>
          </a:custGeom>
          <a:solidFill>
            <a:srgbClr val="8EB7E8"/>
          </a:solidFill>
          <a:ln w="38100" cap="rnd">
            <a:solidFill>
              <a:srgbClr val="8EB7E8"/>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61ED3A60-0A66-62BA-42DD-01F5EDBDB8F1}"/>
              </a:ext>
            </a:extLst>
          </p:cNvPr>
          <p:cNvSpPr txBox="1"/>
          <p:nvPr/>
        </p:nvSpPr>
        <p:spPr>
          <a:xfrm>
            <a:off x="630936" y="2660904"/>
            <a:ext cx="4818888" cy="3547872"/>
          </a:xfrm>
          <a:prstGeom prst="rect">
            <a:avLst/>
          </a:prstGeom>
        </p:spPr>
        <p:txBody>
          <a:bodyPr vert="horz" lIns="91440" tIns="45720" rIns="91440" bIns="45720" rtlCol="0" anchor="t">
            <a:normAutofit/>
          </a:bodyPr>
          <a:lstStyle/>
          <a:p>
            <a:pPr indent="-228600">
              <a:lnSpc>
                <a:spcPct val="110000"/>
              </a:lnSpc>
              <a:spcAft>
                <a:spcPts val="600"/>
              </a:spcAft>
              <a:buFont typeface="Arial" panose="020B0604020202020204" pitchFamily="34" charset="0"/>
              <a:buChar char="•"/>
            </a:pPr>
            <a:r>
              <a:rPr lang="en-US" sz="3300" b="1" dirty="0"/>
              <a:t>Get your copy</a:t>
            </a:r>
            <a:r>
              <a:rPr lang="en-US" sz="3300" dirty="0"/>
              <a:t>: Download our free Social-Emotional Learning Guide: </a:t>
            </a:r>
            <a:r>
              <a:rPr lang="en-US" sz="3300" u="sng" dirty="0"/>
              <a:t>https://www.realityworks.com/</a:t>
            </a:r>
            <a:br>
              <a:rPr lang="en-US" sz="3300" u="sng" dirty="0"/>
            </a:br>
            <a:r>
              <a:rPr lang="en-US" sz="3300" u="sng" dirty="0"/>
              <a:t>resources/classroom-ideas/</a:t>
            </a:r>
          </a:p>
        </p:txBody>
      </p:sp>
      <p:sp>
        <p:nvSpPr>
          <p:cNvPr id="9" name="Slide Number Placeholder 8">
            <a:extLst>
              <a:ext uri="{FF2B5EF4-FFF2-40B4-BE49-F238E27FC236}">
                <a16:creationId xmlns:a16="http://schemas.microsoft.com/office/drawing/2014/main" id="{40EBA6F2-1059-4976-D84D-E1F650A92753}"/>
              </a:ext>
            </a:extLst>
          </p:cNvPr>
          <p:cNvSpPr>
            <a:spLocks noGrp="1"/>
          </p:cNvSpPr>
          <p:nvPr>
            <p:ph type="sldNum" sz="quarter" idx="12"/>
          </p:nvPr>
        </p:nvSpPr>
        <p:spPr>
          <a:xfrm>
            <a:off x="9729216" y="6356350"/>
            <a:ext cx="1828800" cy="365125"/>
          </a:xfrm>
        </p:spPr>
        <p:txBody>
          <a:bodyPr vert="horz" lIns="91440" tIns="45720" rIns="91440" bIns="45720" rtlCol="0" anchor="ctr">
            <a:normAutofit/>
          </a:bodyPr>
          <a:lstStyle/>
          <a:p>
            <a:pPr>
              <a:spcAft>
                <a:spcPts val="600"/>
              </a:spcAft>
            </a:pPr>
            <a:fld id="{2C18C1E5-FB55-42F5-BD6D-9CC153FCDBE6}" type="slidenum">
              <a:rPr lang="en-US" smtClean="0"/>
              <a:pPr>
                <a:spcAft>
                  <a:spcPts val="600"/>
                </a:spcAft>
              </a:pPr>
              <a:t>21</a:t>
            </a:fld>
            <a:endParaRPr lang="en-US" dirty="0"/>
          </a:p>
        </p:txBody>
      </p:sp>
      <mc:AlternateContent xmlns:mc="http://schemas.openxmlformats.org/markup-compatibility/2006" xmlns:p14="http://schemas.microsoft.com/office/powerpoint/2010/main">
        <mc:Choice Requires="p14">
          <p:contentPart p14:bwMode="auto" r:id="rId3">
            <p14:nvContentPartPr>
              <p14:cNvPr id="32" name="Ink 31">
                <a:extLst>
                  <a:ext uri="{FF2B5EF4-FFF2-40B4-BE49-F238E27FC236}">
                    <a16:creationId xmlns:a16="http://schemas.microsoft.com/office/drawing/2014/main" id="{070477C5-0410-4E4F-97A1-F84C2465C187}"/>
                  </a:ext>
                  <a:ext uri="{C183D7F6-B498-43B3-948B-1728B52AA6E4}">
                    <adec:decorative xmlns:adec="http://schemas.microsoft.com/office/drawing/2017/decorative" val="1"/>
                  </a:ext>
                </a:extLst>
              </p14:cNvPr>
              <p14:cNvContentPartPr>
                <a14:cpLocks xmlns:a14="http://schemas.microsoft.com/office/drawing/2010/main" noGrp="1" noRot="1" noChangeAspect="1" noMove="1" noResize="1" noEditPoints="1" noAdjustHandles="1" noChangeArrowheads="1" noChangeShapeType="1"/>
              </p14:cNvContentPartPr>
              <p14:nvPr>
                <p:extLst>
                  <p:ext uri="{386F3935-93C4-4BCD-93E2-E3B085C9AB24}">
                    <p16:designElem xmlns:p16="http://schemas.microsoft.com/office/powerpoint/2015/main" val="1"/>
                  </p:ext>
                </p:extLst>
              </p14:nvPr>
            </p14:nvContentPartPr>
            <p14:xfrm>
              <a:off x="5755403" y="1971579"/>
              <a:ext cx="360" cy="2160"/>
            </p14:xfrm>
          </p:contentPart>
        </mc:Choice>
        <mc:Fallback xmlns="">
          <p:pic>
            <p:nvPicPr>
              <p:cNvPr id="32" name="Ink 31">
                <a:extLst>
                  <a:ext uri="{FF2B5EF4-FFF2-40B4-BE49-F238E27FC236}">
                    <a16:creationId xmlns:a16="http://schemas.microsoft.com/office/drawing/2014/main" id="{070477C5-0410-4E4F-97A1-F84C2465C18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p:cNvPicPr>
              <p:nvPr/>
            </p:nvPicPr>
            <p:blipFill>
              <a:blip r:embed="rId4"/>
              <a:stretch>
                <a:fillRect/>
              </a:stretch>
            </p:blipFill>
            <p:spPr>
              <a:xfrm>
                <a:off x="5737403" y="1956150"/>
                <a:ext cx="36000" cy="32709"/>
              </a:xfrm>
              <a:prstGeom prst="rect">
                <a:avLst/>
              </a:prstGeom>
            </p:spPr>
          </p:pic>
        </mc:Fallback>
      </mc:AlternateContent>
      <p:pic>
        <p:nvPicPr>
          <p:cNvPr id="10" name="Content Placeholder 3">
            <a:extLst>
              <a:ext uri="{FF2B5EF4-FFF2-40B4-BE49-F238E27FC236}">
                <a16:creationId xmlns:a16="http://schemas.microsoft.com/office/drawing/2014/main" id="{744142DB-6792-E0C1-942B-DD215034C1C0}"/>
              </a:ext>
            </a:extLst>
          </p:cNvPr>
          <p:cNvPicPr>
            <a:picLocks noChangeAspect="1"/>
          </p:cNvPicPr>
          <p:nvPr/>
        </p:nvPicPr>
        <p:blipFill rotWithShape="1">
          <a:blip r:embed="rId5"/>
          <a:srcRect r="1" b="7114"/>
          <a:stretch/>
        </p:blipFill>
        <p:spPr>
          <a:xfrm>
            <a:off x="6351478" y="640080"/>
            <a:ext cx="4954107" cy="5577840"/>
          </a:xfrm>
          <a:prstGeom prst="rect">
            <a:avLst/>
          </a:prstGeom>
        </p:spPr>
      </p:pic>
    </p:spTree>
    <p:extLst>
      <p:ext uri="{BB962C8B-B14F-4D97-AF65-F5344CB8AC3E}">
        <p14:creationId xmlns:p14="http://schemas.microsoft.com/office/powerpoint/2010/main" val="19805287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7">
            <a:extLst>
              <a:ext uri="{FF2B5EF4-FFF2-40B4-BE49-F238E27FC236}">
                <a16:creationId xmlns:a16="http://schemas.microsoft.com/office/drawing/2014/main" id="{EBDD1931-9E86-4402-9A68-33A2D9EFB1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useBgFill="1">
        <p:nvSpPr>
          <p:cNvPr id="19" name="Rectangle 18">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4DF09F2-F69B-B205-DEBC-3C0D60FB3370}"/>
              </a:ext>
            </a:extLst>
          </p:cNvPr>
          <p:cNvSpPr>
            <a:spLocks noGrp="1"/>
          </p:cNvSpPr>
          <p:nvPr>
            <p:ph type="title"/>
          </p:nvPr>
        </p:nvSpPr>
        <p:spPr>
          <a:xfrm>
            <a:off x="576072" y="238539"/>
            <a:ext cx="11018520" cy="1434415"/>
          </a:xfrm>
        </p:spPr>
        <p:txBody>
          <a:bodyPr vert="horz" lIns="91440" tIns="45720" rIns="91440" bIns="45720" rtlCol="0" anchor="b">
            <a:normAutofit/>
          </a:bodyPr>
          <a:lstStyle/>
          <a:p>
            <a:pPr algn="l">
              <a:lnSpc>
                <a:spcPct val="90000"/>
              </a:lnSpc>
            </a:pPr>
            <a:r>
              <a:rPr lang="en-US" sz="5600" dirty="0"/>
              <a:t>Strategy #3: Add relevancy with real-world examples</a:t>
            </a:r>
          </a:p>
        </p:txBody>
      </p:sp>
      <p:sp>
        <p:nvSpPr>
          <p:cNvPr id="21" name="Rectangle 6">
            <a:extLst>
              <a:ext uri="{FF2B5EF4-FFF2-40B4-BE49-F238E27FC236}">
                <a16:creationId xmlns:a16="http://schemas.microsoft.com/office/drawing/2014/main" id="{3CE8AF5E-D374-4CF1-90CC-35CF73B81C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6072" y="1817073"/>
            <a:ext cx="11018520" cy="18288"/>
          </a:xfrm>
          <a:custGeom>
            <a:avLst/>
            <a:gdLst>
              <a:gd name="connsiteX0" fmla="*/ 0 w 11018520"/>
              <a:gd name="connsiteY0" fmla="*/ 0 h 18288"/>
              <a:gd name="connsiteX1" fmla="*/ 468287 w 11018520"/>
              <a:gd name="connsiteY1" fmla="*/ 0 h 18288"/>
              <a:gd name="connsiteX2" fmla="*/ 1156945 w 11018520"/>
              <a:gd name="connsiteY2" fmla="*/ 0 h 18288"/>
              <a:gd name="connsiteX3" fmla="*/ 1955787 w 11018520"/>
              <a:gd name="connsiteY3" fmla="*/ 0 h 18288"/>
              <a:gd name="connsiteX4" fmla="*/ 2313889 w 11018520"/>
              <a:gd name="connsiteY4" fmla="*/ 0 h 18288"/>
              <a:gd name="connsiteX5" fmla="*/ 2671991 w 11018520"/>
              <a:gd name="connsiteY5" fmla="*/ 0 h 18288"/>
              <a:gd name="connsiteX6" fmla="*/ 3581019 w 11018520"/>
              <a:gd name="connsiteY6" fmla="*/ 0 h 18288"/>
              <a:gd name="connsiteX7" fmla="*/ 4269677 w 11018520"/>
              <a:gd name="connsiteY7" fmla="*/ 0 h 18288"/>
              <a:gd name="connsiteX8" fmla="*/ 4627778 w 11018520"/>
              <a:gd name="connsiteY8" fmla="*/ 0 h 18288"/>
              <a:gd name="connsiteX9" fmla="*/ 5316436 w 11018520"/>
              <a:gd name="connsiteY9" fmla="*/ 0 h 18288"/>
              <a:gd name="connsiteX10" fmla="*/ 6225464 w 11018520"/>
              <a:gd name="connsiteY10" fmla="*/ 0 h 18288"/>
              <a:gd name="connsiteX11" fmla="*/ 6803936 w 11018520"/>
              <a:gd name="connsiteY11" fmla="*/ 0 h 18288"/>
              <a:gd name="connsiteX12" fmla="*/ 7382408 w 11018520"/>
              <a:gd name="connsiteY12" fmla="*/ 0 h 18288"/>
              <a:gd name="connsiteX13" fmla="*/ 8071066 w 11018520"/>
              <a:gd name="connsiteY13" fmla="*/ 0 h 18288"/>
              <a:gd name="connsiteX14" fmla="*/ 8869909 w 11018520"/>
              <a:gd name="connsiteY14" fmla="*/ 0 h 18288"/>
              <a:gd name="connsiteX15" fmla="*/ 9668751 w 11018520"/>
              <a:gd name="connsiteY15" fmla="*/ 0 h 18288"/>
              <a:gd name="connsiteX16" fmla="*/ 11018520 w 11018520"/>
              <a:gd name="connsiteY16" fmla="*/ 0 h 18288"/>
              <a:gd name="connsiteX17" fmla="*/ 11018520 w 11018520"/>
              <a:gd name="connsiteY17" fmla="*/ 18288 h 18288"/>
              <a:gd name="connsiteX18" fmla="*/ 10550233 w 11018520"/>
              <a:gd name="connsiteY18" fmla="*/ 18288 h 18288"/>
              <a:gd name="connsiteX19" fmla="*/ 9641205 w 11018520"/>
              <a:gd name="connsiteY19" fmla="*/ 18288 h 18288"/>
              <a:gd name="connsiteX20" fmla="*/ 8952548 w 11018520"/>
              <a:gd name="connsiteY20" fmla="*/ 18288 h 18288"/>
              <a:gd name="connsiteX21" fmla="*/ 8594446 w 11018520"/>
              <a:gd name="connsiteY21" fmla="*/ 18288 h 18288"/>
              <a:gd name="connsiteX22" fmla="*/ 7905788 w 11018520"/>
              <a:gd name="connsiteY22" fmla="*/ 18288 h 18288"/>
              <a:gd name="connsiteX23" fmla="*/ 7327316 w 11018520"/>
              <a:gd name="connsiteY23" fmla="*/ 18288 h 18288"/>
              <a:gd name="connsiteX24" fmla="*/ 6748844 w 11018520"/>
              <a:gd name="connsiteY24" fmla="*/ 18288 h 18288"/>
              <a:gd name="connsiteX25" fmla="*/ 6170371 w 11018520"/>
              <a:gd name="connsiteY25" fmla="*/ 18288 h 18288"/>
              <a:gd name="connsiteX26" fmla="*/ 5591899 w 11018520"/>
              <a:gd name="connsiteY26" fmla="*/ 18288 h 18288"/>
              <a:gd name="connsiteX27" fmla="*/ 4793056 w 11018520"/>
              <a:gd name="connsiteY27" fmla="*/ 18288 h 18288"/>
              <a:gd name="connsiteX28" fmla="*/ 4104399 w 11018520"/>
              <a:gd name="connsiteY28" fmla="*/ 18288 h 18288"/>
              <a:gd name="connsiteX29" fmla="*/ 3746297 w 11018520"/>
              <a:gd name="connsiteY29" fmla="*/ 18288 h 18288"/>
              <a:gd name="connsiteX30" fmla="*/ 3167825 w 11018520"/>
              <a:gd name="connsiteY30" fmla="*/ 18288 h 18288"/>
              <a:gd name="connsiteX31" fmla="*/ 2368982 w 11018520"/>
              <a:gd name="connsiteY31" fmla="*/ 18288 h 18288"/>
              <a:gd name="connsiteX32" fmla="*/ 1900695 w 11018520"/>
              <a:gd name="connsiteY32" fmla="*/ 18288 h 18288"/>
              <a:gd name="connsiteX33" fmla="*/ 991667 w 11018520"/>
              <a:gd name="connsiteY33" fmla="*/ 18288 h 18288"/>
              <a:gd name="connsiteX34" fmla="*/ 0 w 11018520"/>
              <a:gd name="connsiteY34" fmla="*/ 18288 h 18288"/>
              <a:gd name="connsiteX35" fmla="*/ 0 w 11018520"/>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018520" h="18288" fill="none" extrusionOk="0">
                <a:moveTo>
                  <a:pt x="0" y="0"/>
                </a:moveTo>
                <a:cubicBezTo>
                  <a:pt x="176840" y="19448"/>
                  <a:pt x="369510" y="1686"/>
                  <a:pt x="468287" y="0"/>
                </a:cubicBezTo>
                <a:cubicBezTo>
                  <a:pt x="567064" y="-1686"/>
                  <a:pt x="844925" y="28710"/>
                  <a:pt x="1156945" y="0"/>
                </a:cubicBezTo>
                <a:cubicBezTo>
                  <a:pt x="1468965" y="-28710"/>
                  <a:pt x="1755775" y="35306"/>
                  <a:pt x="1955787" y="0"/>
                </a:cubicBezTo>
                <a:cubicBezTo>
                  <a:pt x="2155799" y="-35306"/>
                  <a:pt x="2224532" y="-16632"/>
                  <a:pt x="2313889" y="0"/>
                </a:cubicBezTo>
                <a:cubicBezTo>
                  <a:pt x="2403246" y="16632"/>
                  <a:pt x="2494050" y="6083"/>
                  <a:pt x="2671991" y="0"/>
                </a:cubicBezTo>
                <a:cubicBezTo>
                  <a:pt x="2849932" y="-6083"/>
                  <a:pt x="3354152" y="34614"/>
                  <a:pt x="3581019" y="0"/>
                </a:cubicBezTo>
                <a:cubicBezTo>
                  <a:pt x="3807886" y="-34614"/>
                  <a:pt x="4022451" y="14254"/>
                  <a:pt x="4269677" y="0"/>
                </a:cubicBezTo>
                <a:cubicBezTo>
                  <a:pt x="4516903" y="-14254"/>
                  <a:pt x="4514495" y="-13291"/>
                  <a:pt x="4627778" y="0"/>
                </a:cubicBezTo>
                <a:cubicBezTo>
                  <a:pt x="4741061" y="13291"/>
                  <a:pt x="5120758" y="-22660"/>
                  <a:pt x="5316436" y="0"/>
                </a:cubicBezTo>
                <a:cubicBezTo>
                  <a:pt x="5512114" y="22660"/>
                  <a:pt x="5812155" y="-9513"/>
                  <a:pt x="6225464" y="0"/>
                </a:cubicBezTo>
                <a:cubicBezTo>
                  <a:pt x="6638773" y="9513"/>
                  <a:pt x="6545417" y="2479"/>
                  <a:pt x="6803936" y="0"/>
                </a:cubicBezTo>
                <a:cubicBezTo>
                  <a:pt x="7062455" y="-2479"/>
                  <a:pt x="7245098" y="-20209"/>
                  <a:pt x="7382408" y="0"/>
                </a:cubicBezTo>
                <a:cubicBezTo>
                  <a:pt x="7519718" y="20209"/>
                  <a:pt x="7801947" y="19736"/>
                  <a:pt x="8071066" y="0"/>
                </a:cubicBezTo>
                <a:cubicBezTo>
                  <a:pt x="8340185" y="-19736"/>
                  <a:pt x="8495312" y="-6666"/>
                  <a:pt x="8869909" y="0"/>
                </a:cubicBezTo>
                <a:cubicBezTo>
                  <a:pt x="9244506" y="6666"/>
                  <a:pt x="9501461" y="-13745"/>
                  <a:pt x="9668751" y="0"/>
                </a:cubicBezTo>
                <a:cubicBezTo>
                  <a:pt x="9836041" y="13745"/>
                  <a:pt x="10607605" y="14143"/>
                  <a:pt x="11018520" y="0"/>
                </a:cubicBezTo>
                <a:cubicBezTo>
                  <a:pt x="11019166" y="4451"/>
                  <a:pt x="11019010" y="9226"/>
                  <a:pt x="11018520" y="18288"/>
                </a:cubicBezTo>
                <a:cubicBezTo>
                  <a:pt x="10834966" y="15274"/>
                  <a:pt x="10754561" y="35250"/>
                  <a:pt x="10550233" y="18288"/>
                </a:cubicBezTo>
                <a:cubicBezTo>
                  <a:pt x="10345905" y="1326"/>
                  <a:pt x="9906342" y="45884"/>
                  <a:pt x="9641205" y="18288"/>
                </a:cubicBezTo>
                <a:cubicBezTo>
                  <a:pt x="9376068" y="-9308"/>
                  <a:pt x="9177188" y="43988"/>
                  <a:pt x="8952548" y="18288"/>
                </a:cubicBezTo>
                <a:cubicBezTo>
                  <a:pt x="8727908" y="-7412"/>
                  <a:pt x="8707007" y="3271"/>
                  <a:pt x="8594446" y="18288"/>
                </a:cubicBezTo>
                <a:cubicBezTo>
                  <a:pt x="8481885" y="33305"/>
                  <a:pt x="8175004" y="35109"/>
                  <a:pt x="7905788" y="18288"/>
                </a:cubicBezTo>
                <a:cubicBezTo>
                  <a:pt x="7636572" y="1467"/>
                  <a:pt x="7535638" y="7399"/>
                  <a:pt x="7327316" y="18288"/>
                </a:cubicBezTo>
                <a:cubicBezTo>
                  <a:pt x="7118994" y="29177"/>
                  <a:pt x="6978247" y="47205"/>
                  <a:pt x="6748844" y="18288"/>
                </a:cubicBezTo>
                <a:cubicBezTo>
                  <a:pt x="6519441" y="-10629"/>
                  <a:pt x="6459241" y="43308"/>
                  <a:pt x="6170371" y="18288"/>
                </a:cubicBezTo>
                <a:cubicBezTo>
                  <a:pt x="5881501" y="-6732"/>
                  <a:pt x="5736201" y="35971"/>
                  <a:pt x="5591899" y="18288"/>
                </a:cubicBezTo>
                <a:cubicBezTo>
                  <a:pt x="5447597" y="605"/>
                  <a:pt x="4990303" y="20409"/>
                  <a:pt x="4793056" y="18288"/>
                </a:cubicBezTo>
                <a:cubicBezTo>
                  <a:pt x="4595809" y="16167"/>
                  <a:pt x="4271723" y="2909"/>
                  <a:pt x="4104399" y="18288"/>
                </a:cubicBezTo>
                <a:cubicBezTo>
                  <a:pt x="3937075" y="33667"/>
                  <a:pt x="3923235" y="10730"/>
                  <a:pt x="3746297" y="18288"/>
                </a:cubicBezTo>
                <a:cubicBezTo>
                  <a:pt x="3569359" y="25846"/>
                  <a:pt x="3351081" y="24702"/>
                  <a:pt x="3167825" y="18288"/>
                </a:cubicBezTo>
                <a:cubicBezTo>
                  <a:pt x="2984569" y="11874"/>
                  <a:pt x="2708033" y="13293"/>
                  <a:pt x="2368982" y="18288"/>
                </a:cubicBezTo>
                <a:cubicBezTo>
                  <a:pt x="2029931" y="23283"/>
                  <a:pt x="2009060" y="37671"/>
                  <a:pt x="1900695" y="18288"/>
                </a:cubicBezTo>
                <a:cubicBezTo>
                  <a:pt x="1792330" y="-1095"/>
                  <a:pt x="1183178" y="9337"/>
                  <a:pt x="991667" y="18288"/>
                </a:cubicBezTo>
                <a:cubicBezTo>
                  <a:pt x="800156" y="27239"/>
                  <a:pt x="375690" y="34110"/>
                  <a:pt x="0" y="18288"/>
                </a:cubicBezTo>
                <a:cubicBezTo>
                  <a:pt x="-213" y="9468"/>
                  <a:pt x="187" y="4459"/>
                  <a:pt x="0" y="0"/>
                </a:cubicBezTo>
                <a:close/>
              </a:path>
              <a:path w="11018520" h="18288" stroke="0" extrusionOk="0">
                <a:moveTo>
                  <a:pt x="0" y="0"/>
                </a:moveTo>
                <a:cubicBezTo>
                  <a:pt x="266588" y="-23405"/>
                  <a:pt x="350503" y="-27031"/>
                  <a:pt x="578472" y="0"/>
                </a:cubicBezTo>
                <a:cubicBezTo>
                  <a:pt x="806441" y="27031"/>
                  <a:pt x="803976" y="13604"/>
                  <a:pt x="936574" y="0"/>
                </a:cubicBezTo>
                <a:cubicBezTo>
                  <a:pt x="1069172" y="-13604"/>
                  <a:pt x="1661335" y="-31902"/>
                  <a:pt x="1845602" y="0"/>
                </a:cubicBezTo>
                <a:cubicBezTo>
                  <a:pt x="2029869" y="31902"/>
                  <a:pt x="2273452" y="17005"/>
                  <a:pt x="2424074" y="0"/>
                </a:cubicBezTo>
                <a:cubicBezTo>
                  <a:pt x="2574696" y="-17005"/>
                  <a:pt x="2790864" y="-28133"/>
                  <a:pt x="3002547" y="0"/>
                </a:cubicBezTo>
                <a:cubicBezTo>
                  <a:pt x="3214230" y="28133"/>
                  <a:pt x="3605033" y="-14934"/>
                  <a:pt x="3911575" y="0"/>
                </a:cubicBezTo>
                <a:cubicBezTo>
                  <a:pt x="4218117" y="14934"/>
                  <a:pt x="4198004" y="3604"/>
                  <a:pt x="4379862" y="0"/>
                </a:cubicBezTo>
                <a:cubicBezTo>
                  <a:pt x="4561720" y="-3604"/>
                  <a:pt x="4941151" y="-37368"/>
                  <a:pt x="5288890" y="0"/>
                </a:cubicBezTo>
                <a:cubicBezTo>
                  <a:pt x="5636629" y="37368"/>
                  <a:pt x="6011513" y="-33898"/>
                  <a:pt x="6197918" y="0"/>
                </a:cubicBezTo>
                <a:cubicBezTo>
                  <a:pt x="6384323" y="33898"/>
                  <a:pt x="6555799" y="11241"/>
                  <a:pt x="6886575" y="0"/>
                </a:cubicBezTo>
                <a:cubicBezTo>
                  <a:pt x="7217351" y="-11241"/>
                  <a:pt x="7604472" y="-44614"/>
                  <a:pt x="7795603" y="0"/>
                </a:cubicBezTo>
                <a:cubicBezTo>
                  <a:pt x="7986734" y="44614"/>
                  <a:pt x="8098870" y="-11086"/>
                  <a:pt x="8374075" y="0"/>
                </a:cubicBezTo>
                <a:cubicBezTo>
                  <a:pt x="8649280" y="11086"/>
                  <a:pt x="8701749" y="-25020"/>
                  <a:pt x="8952548" y="0"/>
                </a:cubicBezTo>
                <a:cubicBezTo>
                  <a:pt x="9203347" y="25020"/>
                  <a:pt x="9519297" y="4274"/>
                  <a:pt x="9751390" y="0"/>
                </a:cubicBezTo>
                <a:cubicBezTo>
                  <a:pt x="9983483" y="-4274"/>
                  <a:pt x="10169881" y="16480"/>
                  <a:pt x="10329863" y="0"/>
                </a:cubicBezTo>
                <a:cubicBezTo>
                  <a:pt x="10489845" y="-16480"/>
                  <a:pt x="10750941" y="-9727"/>
                  <a:pt x="11018520" y="0"/>
                </a:cubicBezTo>
                <a:cubicBezTo>
                  <a:pt x="11018113" y="8690"/>
                  <a:pt x="11018366" y="14141"/>
                  <a:pt x="11018520" y="18288"/>
                </a:cubicBezTo>
                <a:cubicBezTo>
                  <a:pt x="10841176" y="-3597"/>
                  <a:pt x="10399304" y="41504"/>
                  <a:pt x="10219677" y="18288"/>
                </a:cubicBezTo>
                <a:cubicBezTo>
                  <a:pt x="10040050" y="-4928"/>
                  <a:pt x="10030762" y="16144"/>
                  <a:pt x="9861575" y="18288"/>
                </a:cubicBezTo>
                <a:cubicBezTo>
                  <a:pt x="9692388" y="20432"/>
                  <a:pt x="9529439" y="40380"/>
                  <a:pt x="9393288" y="18288"/>
                </a:cubicBezTo>
                <a:cubicBezTo>
                  <a:pt x="9257137" y="-3804"/>
                  <a:pt x="8825003" y="25592"/>
                  <a:pt x="8484260" y="18288"/>
                </a:cubicBezTo>
                <a:cubicBezTo>
                  <a:pt x="8143517" y="10984"/>
                  <a:pt x="8082894" y="45968"/>
                  <a:pt x="7795603" y="18288"/>
                </a:cubicBezTo>
                <a:cubicBezTo>
                  <a:pt x="7508312" y="-9392"/>
                  <a:pt x="7466074" y="19486"/>
                  <a:pt x="7327316" y="18288"/>
                </a:cubicBezTo>
                <a:cubicBezTo>
                  <a:pt x="7188558" y="17090"/>
                  <a:pt x="6869645" y="4657"/>
                  <a:pt x="6638658" y="18288"/>
                </a:cubicBezTo>
                <a:cubicBezTo>
                  <a:pt x="6407671" y="31919"/>
                  <a:pt x="6359238" y="35967"/>
                  <a:pt x="6280556" y="18288"/>
                </a:cubicBezTo>
                <a:cubicBezTo>
                  <a:pt x="6201874" y="609"/>
                  <a:pt x="6041216" y="22404"/>
                  <a:pt x="5922455" y="18288"/>
                </a:cubicBezTo>
                <a:cubicBezTo>
                  <a:pt x="5803694" y="14172"/>
                  <a:pt x="5555521" y="48848"/>
                  <a:pt x="5233797" y="18288"/>
                </a:cubicBezTo>
                <a:cubicBezTo>
                  <a:pt x="4912073" y="-12272"/>
                  <a:pt x="4986440" y="-2740"/>
                  <a:pt x="4765510" y="18288"/>
                </a:cubicBezTo>
                <a:cubicBezTo>
                  <a:pt x="4544580" y="39316"/>
                  <a:pt x="4177715" y="18248"/>
                  <a:pt x="3966667" y="18288"/>
                </a:cubicBezTo>
                <a:cubicBezTo>
                  <a:pt x="3755619" y="18328"/>
                  <a:pt x="3664519" y="22387"/>
                  <a:pt x="3498380" y="18288"/>
                </a:cubicBezTo>
                <a:cubicBezTo>
                  <a:pt x="3332241" y="14189"/>
                  <a:pt x="3065858" y="-7524"/>
                  <a:pt x="2699537" y="18288"/>
                </a:cubicBezTo>
                <a:cubicBezTo>
                  <a:pt x="2333216" y="44100"/>
                  <a:pt x="2505666" y="4650"/>
                  <a:pt x="2341436" y="18288"/>
                </a:cubicBezTo>
                <a:cubicBezTo>
                  <a:pt x="2177206" y="31926"/>
                  <a:pt x="1790164" y="19880"/>
                  <a:pt x="1542593" y="18288"/>
                </a:cubicBezTo>
                <a:cubicBezTo>
                  <a:pt x="1295022" y="16696"/>
                  <a:pt x="1218012" y="39325"/>
                  <a:pt x="1074306" y="18288"/>
                </a:cubicBezTo>
                <a:cubicBezTo>
                  <a:pt x="930600" y="-2749"/>
                  <a:pt x="797266" y="24589"/>
                  <a:pt x="716204" y="18288"/>
                </a:cubicBezTo>
                <a:cubicBezTo>
                  <a:pt x="635142" y="11987"/>
                  <a:pt x="344503" y="41396"/>
                  <a:pt x="0" y="18288"/>
                </a:cubicBezTo>
                <a:cubicBezTo>
                  <a:pt x="-53" y="11301"/>
                  <a:pt x="-649" y="7756"/>
                  <a:pt x="0" y="0"/>
                </a:cubicBezTo>
                <a:close/>
              </a:path>
            </a:pathLst>
          </a:custGeom>
          <a:solidFill>
            <a:srgbClr val="B29362"/>
          </a:solidFill>
          <a:ln w="38100" cap="rnd">
            <a:solidFill>
              <a:srgbClr val="B2936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9F705DCC-4D81-1043-1AF5-9C9E4DD00149}"/>
              </a:ext>
            </a:extLst>
          </p:cNvPr>
          <p:cNvSpPr txBox="1"/>
          <p:nvPr/>
        </p:nvSpPr>
        <p:spPr>
          <a:xfrm>
            <a:off x="572493" y="2071316"/>
            <a:ext cx="6713552" cy="4119172"/>
          </a:xfrm>
          <a:prstGeom prst="rect">
            <a:avLst/>
          </a:prstGeom>
        </p:spPr>
        <p:txBody>
          <a:bodyPr vert="horz" lIns="91440" tIns="45720" rIns="91440" bIns="45720" rtlCol="0" anchor="t">
            <a:noAutofit/>
          </a:bodyPr>
          <a:lstStyle/>
          <a:p>
            <a:pPr marL="0" lvl="1">
              <a:lnSpc>
                <a:spcPct val="110000"/>
              </a:lnSpc>
              <a:spcAft>
                <a:spcPts val="600"/>
              </a:spcAft>
            </a:pPr>
            <a:r>
              <a:rPr lang="en-US" sz="3000" dirty="0"/>
              <a:t>“My high school students may have jobs at Pizza Hut, McDonald’s or the local hospital, but empathy and soft skills are needed everywhere. As I teach students about their future professions, we discuss how soft skills are used in their current jobs… I ask them to provide me with specific instances where they emphasized with a customer, and how it impacted that exchange.” </a:t>
            </a:r>
            <a:br>
              <a:rPr lang="en-US" sz="3000" dirty="0"/>
            </a:br>
            <a:br>
              <a:rPr lang="en-US" sz="3000" dirty="0"/>
            </a:br>
            <a:r>
              <a:rPr lang="en-US" sz="3000" dirty="0"/>
              <a:t>-</a:t>
            </a:r>
            <a:r>
              <a:rPr lang="en-US" sz="3000" i="1" dirty="0"/>
              <a:t> Jennifer Hebert, CTE teacher, Beau Chene High School, LA</a:t>
            </a:r>
          </a:p>
        </p:txBody>
      </p:sp>
      <p:pic>
        <p:nvPicPr>
          <p:cNvPr id="12" name="Picture 11" descr="A person posing for the camera&#10;&#10;Description automatically generated">
            <a:extLst>
              <a:ext uri="{FF2B5EF4-FFF2-40B4-BE49-F238E27FC236}">
                <a16:creationId xmlns:a16="http://schemas.microsoft.com/office/drawing/2014/main" id="{1048CFA8-03E0-E872-9A7B-F25E8F17BE1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8146" r="1" b="13897"/>
          <a:stretch/>
        </p:blipFill>
        <p:spPr>
          <a:xfrm>
            <a:off x="7675658" y="2093976"/>
            <a:ext cx="3941064" cy="4096512"/>
          </a:xfrm>
          <a:prstGeom prst="rect">
            <a:avLst/>
          </a:prstGeom>
        </p:spPr>
      </p:pic>
      <p:sp>
        <p:nvSpPr>
          <p:cNvPr id="9" name="Slide Number Placeholder 8">
            <a:extLst>
              <a:ext uri="{FF2B5EF4-FFF2-40B4-BE49-F238E27FC236}">
                <a16:creationId xmlns:a16="http://schemas.microsoft.com/office/drawing/2014/main" id="{C23B520E-5F0D-B569-C87B-DAC559395097}"/>
              </a:ext>
            </a:extLst>
          </p:cNvPr>
          <p:cNvSpPr>
            <a:spLocks noGrp="1"/>
          </p:cNvSpPr>
          <p:nvPr>
            <p:ph type="sldNum" sz="quarter" idx="12"/>
          </p:nvPr>
        </p:nvSpPr>
        <p:spPr>
          <a:xfrm>
            <a:off x="9790706" y="6356350"/>
            <a:ext cx="1828800" cy="365125"/>
          </a:xfrm>
        </p:spPr>
        <p:txBody>
          <a:bodyPr vert="horz" lIns="91440" tIns="45720" rIns="91440" bIns="45720" rtlCol="0" anchor="ctr">
            <a:normAutofit/>
          </a:bodyPr>
          <a:lstStyle/>
          <a:p>
            <a:pPr>
              <a:spcAft>
                <a:spcPts val="600"/>
              </a:spcAft>
            </a:pPr>
            <a:fld id="{2C18C1E5-FB55-42F5-BD6D-9CC153FCDBE6}" type="slidenum">
              <a:rPr lang="en-US" smtClean="0"/>
              <a:pPr>
                <a:spcAft>
                  <a:spcPts val="600"/>
                </a:spcAft>
              </a:pPr>
              <a:t>22</a:t>
            </a:fld>
            <a:endParaRPr lang="en-US" dirty="0"/>
          </a:p>
        </p:txBody>
      </p:sp>
    </p:spTree>
    <p:extLst>
      <p:ext uri="{BB962C8B-B14F-4D97-AF65-F5344CB8AC3E}">
        <p14:creationId xmlns:p14="http://schemas.microsoft.com/office/powerpoint/2010/main" val="2944577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7">
            <a:extLst>
              <a:ext uri="{FF2B5EF4-FFF2-40B4-BE49-F238E27FC236}">
                <a16:creationId xmlns:a16="http://schemas.microsoft.com/office/drawing/2014/main" id="{EBDD1931-9E86-4402-9A68-33A2D9EFB1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useBgFill="1">
        <p:nvSpPr>
          <p:cNvPr id="21" name="Rectangle 20">
            <a:extLst>
              <a:ext uri="{FF2B5EF4-FFF2-40B4-BE49-F238E27FC236}">
                <a16:creationId xmlns:a16="http://schemas.microsoft.com/office/drawing/2014/main" id="{7B831B6F-405A-4B47-B9BB-5CA88F2858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33E14F3-FE4A-F4F9-5566-20F043EF7A0D}"/>
              </a:ext>
            </a:extLst>
          </p:cNvPr>
          <p:cNvSpPr>
            <a:spLocks noGrp="1"/>
          </p:cNvSpPr>
          <p:nvPr>
            <p:ph type="title"/>
          </p:nvPr>
        </p:nvSpPr>
        <p:spPr>
          <a:xfrm>
            <a:off x="6739128" y="638089"/>
            <a:ext cx="4818888" cy="1476801"/>
          </a:xfrm>
        </p:spPr>
        <p:txBody>
          <a:bodyPr vert="horz" lIns="91440" tIns="45720" rIns="91440" bIns="45720" rtlCol="0" anchor="b">
            <a:normAutofit/>
          </a:bodyPr>
          <a:lstStyle/>
          <a:p>
            <a:pPr algn="l">
              <a:lnSpc>
                <a:spcPct val="90000"/>
              </a:lnSpc>
            </a:pPr>
            <a:r>
              <a:rPr lang="en-US" sz="4800" dirty="0"/>
              <a:t>Strategy #4: bring in subject matter experts</a:t>
            </a:r>
          </a:p>
        </p:txBody>
      </p:sp>
      <p:sp>
        <p:nvSpPr>
          <p:cNvPr id="23" name="Rectangle 6">
            <a:extLst>
              <a:ext uri="{FF2B5EF4-FFF2-40B4-BE49-F238E27FC236}">
                <a16:creationId xmlns:a16="http://schemas.microsoft.com/office/drawing/2014/main" id="{3CE8AF5E-D374-4CF1-90CC-35CF73B81C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9128" y="2381825"/>
            <a:ext cx="4114800" cy="18288"/>
          </a:xfrm>
          <a:custGeom>
            <a:avLst/>
            <a:gdLst>
              <a:gd name="connsiteX0" fmla="*/ 0 w 4114800"/>
              <a:gd name="connsiteY0" fmla="*/ 0 h 18288"/>
              <a:gd name="connsiteX1" fmla="*/ 768096 w 4114800"/>
              <a:gd name="connsiteY1" fmla="*/ 0 h 18288"/>
              <a:gd name="connsiteX2" fmla="*/ 1495044 w 4114800"/>
              <a:gd name="connsiteY2" fmla="*/ 0 h 18288"/>
              <a:gd name="connsiteX3" fmla="*/ 2221992 w 4114800"/>
              <a:gd name="connsiteY3" fmla="*/ 0 h 18288"/>
              <a:gd name="connsiteX4" fmla="*/ 2784348 w 4114800"/>
              <a:gd name="connsiteY4" fmla="*/ 0 h 18288"/>
              <a:gd name="connsiteX5" fmla="*/ 3387852 w 4114800"/>
              <a:gd name="connsiteY5" fmla="*/ 0 h 18288"/>
              <a:gd name="connsiteX6" fmla="*/ 4114800 w 4114800"/>
              <a:gd name="connsiteY6" fmla="*/ 0 h 18288"/>
              <a:gd name="connsiteX7" fmla="*/ 4114800 w 4114800"/>
              <a:gd name="connsiteY7" fmla="*/ 18288 h 18288"/>
              <a:gd name="connsiteX8" fmla="*/ 3429000 w 4114800"/>
              <a:gd name="connsiteY8" fmla="*/ 18288 h 18288"/>
              <a:gd name="connsiteX9" fmla="*/ 2866644 w 4114800"/>
              <a:gd name="connsiteY9" fmla="*/ 18288 h 18288"/>
              <a:gd name="connsiteX10" fmla="*/ 2304288 w 4114800"/>
              <a:gd name="connsiteY10" fmla="*/ 18288 h 18288"/>
              <a:gd name="connsiteX11" fmla="*/ 1577340 w 4114800"/>
              <a:gd name="connsiteY11" fmla="*/ 18288 h 18288"/>
              <a:gd name="connsiteX12" fmla="*/ 973836 w 4114800"/>
              <a:gd name="connsiteY12" fmla="*/ 18288 h 18288"/>
              <a:gd name="connsiteX13" fmla="*/ 0 w 4114800"/>
              <a:gd name="connsiteY13" fmla="*/ 18288 h 18288"/>
              <a:gd name="connsiteX14" fmla="*/ 0 w 4114800"/>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14800" h="18288" fill="none" extrusionOk="0">
                <a:moveTo>
                  <a:pt x="0" y="0"/>
                </a:moveTo>
                <a:cubicBezTo>
                  <a:pt x="338280" y="-26110"/>
                  <a:pt x="483942" y="6555"/>
                  <a:pt x="768096" y="0"/>
                </a:cubicBezTo>
                <a:cubicBezTo>
                  <a:pt x="1052250" y="-6555"/>
                  <a:pt x="1331484" y="24616"/>
                  <a:pt x="1495044" y="0"/>
                </a:cubicBezTo>
                <a:cubicBezTo>
                  <a:pt x="1658604" y="-24616"/>
                  <a:pt x="2056661" y="-33562"/>
                  <a:pt x="2221992" y="0"/>
                </a:cubicBezTo>
                <a:cubicBezTo>
                  <a:pt x="2387323" y="33562"/>
                  <a:pt x="2629463" y="-20094"/>
                  <a:pt x="2784348" y="0"/>
                </a:cubicBezTo>
                <a:cubicBezTo>
                  <a:pt x="2939233" y="20094"/>
                  <a:pt x="3151981" y="1524"/>
                  <a:pt x="3387852" y="0"/>
                </a:cubicBezTo>
                <a:cubicBezTo>
                  <a:pt x="3623723" y="-1524"/>
                  <a:pt x="3882724" y="26165"/>
                  <a:pt x="4114800" y="0"/>
                </a:cubicBezTo>
                <a:cubicBezTo>
                  <a:pt x="4114300" y="8855"/>
                  <a:pt x="4114909" y="14521"/>
                  <a:pt x="4114800" y="18288"/>
                </a:cubicBezTo>
                <a:cubicBezTo>
                  <a:pt x="3910038" y="37744"/>
                  <a:pt x="3683432" y="-3969"/>
                  <a:pt x="3429000" y="18288"/>
                </a:cubicBezTo>
                <a:cubicBezTo>
                  <a:pt x="3174568" y="40545"/>
                  <a:pt x="3085815" y="44166"/>
                  <a:pt x="2866644" y="18288"/>
                </a:cubicBezTo>
                <a:cubicBezTo>
                  <a:pt x="2647473" y="-7590"/>
                  <a:pt x="2580474" y="31338"/>
                  <a:pt x="2304288" y="18288"/>
                </a:cubicBezTo>
                <a:cubicBezTo>
                  <a:pt x="2028102" y="5238"/>
                  <a:pt x="1863008" y="-2001"/>
                  <a:pt x="1577340" y="18288"/>
                </a:cubicBezTo>
                <a:cubicBezTo>
                  <a:pt x="1291672" y="38577"/>
                  <a:pt x="1243931" y="9893"/>
                  <a:pt x="973836" y="18288"/>
                </a:cubicBezTo>
                <a:cubicBezTo>
                  <a:pt x="703741" y="26683"/>
                  <a:pt x="317656" y="-5910"/>
                  <a:pt x="0" y="18288"/>
                </a:cubicBezTo>
                <a:cubicBezTo>
                  <a:pt x="683" y="12014"/>
                  <a:pt x="724" y="5908"/>
                  <a:pt x="0" y="0"/>
                </a:cubicBezTo>
                <a:close/>
              </a:path>
              <a:path w="4114800" h="18288" stroke="0" extrusionOk="0">
                <a:moveTo>
                  <a:pt x="0" y="0"/>
                </a:moveTo>
                <a:cubicBezTo>
                  <a:pt x="276109" y="5266"/>
                  <a:pt x="325589" y="-19584"/>
                  <a:pt x="644652" y="0"/>
                </a:cubicBezTo>
                <a:cubicBezTo>
                  <a:pt x="963715" y="19584"/>
                  <a:pt x="1064991" y="6066"/>
                  <a:pt x="1207008" y="0"/>
                </a:cubicBezTo>
                <a:cubicBezTo>
                  <a:pt x="1349025" y="-6066"/>
                  <a:pt x="1791724" y="14506"/>
                  <a:pt x="1975104" y="0"/>
                </a:cubicBezTo>
                <a:cubicBezTo>
                  <a:pt x="2158484" y="-14506"/>
                  <a:pt x="2397469" y="20822"/>
                  <a:pt x="2619756" y="0"/>
                </a:cubicBezTo>
                <a:cubicBezTo>
                  <a:pt x="2842043" y="-20822"/>
                  <a:pt x="2992157" y="20388"/>
                  <a:pt x="3264408" y="0"/>
                </a:cubicBezTo>
                <a:cubicBezTo>
                  <a:pt x="3536659" y="-20388"/>
                  <a:pt x="3855620" y="38211"/>
                  <a:pt x="4114800" y="0"/>
                </a:cubicBezTo>
                <a:cubicBezTo>
                  <a:pt x="4113902" y="7180"/>
                  <a:pt x="4114969" y="13790"/>
                  <a:pt x="4114800" y="18288"/>
                </a:cubicBezTo>
                <a:cubicBezTo>
                  <a:pt x="3968901" y="8593"/>
                  <a:pt x="3623428" y="17559"/>
                  <a:pt x="3429000" y="18288"/>
                </a:cubicBezTo>
                <a:cubicBezTo>
                  <a:pt x="3234572" y="19017"/>
                  <a:pt x="3085079" y="41804"/>
                  <a:pt x="2866644" y="18288"/>
                </a:cubicBezTo>
                <a:cubicBezTo>
                  <a:pt x="2648209" y="-5228"/>
                  <a:pt x="2451737" y="24580"/>
                  <a:pt x="2180844" y="18288"/>
                </a:cubicBezTo>
                <a:cubicBezTo>
                  <a:pt x="1909951" y="11996"/>
                  <a:pt x="1681589" y="12244"/>
                  <a:pt x="1495044" y="18288"/>
                </a:cubicBezTo>
                <a:cubicBezTo>
                  <a:pt x="1308499" y="24332"/>
                  <a:pt x="1136614" y="21789"/>
                  <a:pt x="850392" y="18288"/>
                </a:cubicBezTo>
                <a:cubicBezTo>
                  <a:pt x="564170" y="14787"/>
                  <a:pt x="210636" y="54701"/>
                  <a:pt x="0" y="18288"/>
                </a:cubicBezTo>
                <a:cubicBezTo>
                  <a:pt x="571" y="10093"/>
                  <a:pt x="-125" y="8407"/>
                  <a:pt x="0" y="0"/>
                </a:cubicBezTo>
                <a:close/>
              </a:path>
            </a:pathLst>
          </a:custGeom>
          <a:solidFill>
            <a:srgbClr val="CD1D60"/>
          </a:solidFill>
          <a:ln w="38100" cap="rnd">
            <a:solidFill>
              <a:srgbClr val="CD1D60"/>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7ABE8712-3C25-C14D-0DF2-675C5132C33D}"/>
              </a:ext>
            </a:extLst>
          </p:cNvPr>
          <p:cNvSpPr txBox="1"/>
          <p:nvPr/>
        </p:nvSpPr>
        <p:spPr>
          <a:xfrm>
            <a:off x="6739128" y="2664886"/>
            <a:ext cx="4818888" cy="3550789"/>
          </a:xfrm>
          <a:prstGeom prst="rect">
            <a:avLst/>
          </a:prstGeom>
        </p:spPr>
        <p:txBody>
          <a:bodyPr vert="horz" lIns="91440" tIns="45720" rIns="91440" bIns="45720" rtlCol="0" anchor="t">
            <a:normAutofit/>
          </a:bodyPr>
          <a:lstStyle/>
          <a:p>
            <a:pPr indent="-228600">
              <a:lnSpc>
                <a:spcPct val="110000"/>
              </a:lnSpc>
              <a:spcAft>
                <a:spcPts val="600"/>
              </a:spcAft>
              <a:buFont typeface="Arial" panose="020B0604020202020204" pitchFamily="34" charset="0"/>
              <a:buChar char="•"/>
            </a:pPr>
            <a:r>
              <a:rPr lang="en-US" sz="3300" dirty="0"/>
              <a:t>Demonstrates relevancy</a:t>
            </a:r>
          </a:p>
          <a:p>
            <a:pPr indent="-228600">
              <a:lnSpc>
                <a:spcPct val="110000"/>
              </a:lnSpc>
              <a:spcAft>
                <a:spcPts val="600"/>
              </a:spcAft>
              <a:buFont typeface="Arial" panose="020B0604020202020204" pitchFamily="34" charset="0"/>
              <a:buChar char="•"/>
            </a:pPr>
            <a:r>
              <a:rPr lang="en-US" sz="3300" dirty="0"/>
              <a:t>Enables real-world connections</a:t>
            </a:r>
          </a:p>
          <a:p>
            <a:pPr indent="-228600">
              <a:lnSpc>
                <a:spcPct val="110000"/>
              </a:lnSpc>
              <a:spcAft>
                <a:spcPts val="600"/>
              </a:spcAft>
              <a:buFont typeface="Arial" panose="020B0604020202020204" pitchFamily="34" charset="0"/>
              <a:buChar char="•"/>
            </a:pPr>
            <a:r>
              <a:rPr lang="en-US" sz="3300" dirty="0"/>
              <a:t>Promotes engaging discussion</a:t>
            </a:r>
          </a:p>
        </p:txBody>
      </p:sp>
      <p:sp>
        <p:nvSpPr>
          <p:cNvPr id="9" name="Slide Number Placeholder 8">
            <a:extLst>
              <a:ext uri="{FF2B5EF4-FFF2-40B4-BE49-F238E27FC236}">
                <a16:creationId xmlns:a16="http://schemas.microsoft.com/office/drawing/2014/main" id="{15968DED-548E-C39F-5FB3-6DF13CA5F744}"/>
              </a:ext>
            </a:extLst>
          </p:cNvPr>
          <p:cNvSpPr>
            <a:spLocks noGrp="1"/>
          </p:cNvSpPr>
          <p:nvPr>
            <p:ph type="sldNum" sz="quarter" idx="12"/>
          </p:nvPr>
        </p:nvSpPr>
        <p:spPr>
          <a:xfrm>
            <a:off x="9528048" y="6356350"/>
            <a:ext cx="1828800" cy="365125"/>
          </a:xfrm>
        </p:spPr>
        <p:txBody>
          <a:bodyPr vert="horz" lIns="91440" tIns="45720" rIns="91440" bIns="45720" rtlCol="0" anchor="ctr">
            <a:normAutofit/>
          </a:bodyPr>
          <a:lstStyle/>
          <a:p>
            <a:pPr>
              <a:spcAft>
                <a:spcPts val="600"/>
              </a:spcAft>
            </a:pPr>
            <a:fld id="{2C18C1E5-FB55-42F5-BD6D-9CC153FCDBE6}" type="slidenum">
              <a:rPr lang="en-US" smtClean="0"/>
              <a:pPr>
                <a:spcAft>
                  <a:spcPts val="600"/>
                </a:spcAft>
              </a:pPr>
              <a:t>23</a:t>
            </a:fld>
            <a:endParaRPr lang="en-US" dirty="0"/>
          </a:p>
        </p:txBody>
      </p:sp>
      <mc:AlternateContent xmlns:mc="http://schemas.openxmlformats.org/markup-compatibility/2006" xmlns:p14="http://schemas.microsoft.com/office/powerpoint/2010/main">
        <mc:Choice Requires="p14">
          <p:contentPart p14:bwMode="auto" r:id="rId3">
            <p14:nvContentPartPr>
              <p14:cNvPr id="25" name="Ink 24">
                <a:extLst>
                  <a:ext uri="{FF2B5EF4-FFF2-40B4-BE49-F238E27FC236}">
                    <a16:creationId xmlns:a16="http://schemas.microsoft.com/office/drawing/2014/main" id="{070477C5-0410-4E4F-97A1-F84C2465C187}"/>
                  </a:ext>
                  <a:ext uri="{C183D7F6-B498-43B3-948B-1728B52AA6E4}">
                    <adec:decorative xmlns:adec="http://schemas.microsoft.com/office/drawing/2017/decorative" val="1"/>
                  </a:ext>
                </a:extLst>
              </p14:cNvPr>
              <p14:cNvContentPartPr>
                <a14:cpLocks xmlns:a14="http://schemas.microsoft.com/office/drawing/2010/main" noGrp="1" noRot="1" noChangeAspect="1" noMove="1" noResize="1" noEditPoints="1" noAdjustHandles="1" noChangeArrowheads="1" noChangeShapeType="1"/>
              </p14:cNvContentPartPr>
              <p14:nvPr>
                <p:extLst>
                  <p:ext uri="{386F3935-93C4-4BCD-93E2-E3B085C9AB24}">
                    <p16:designElem xmlns:p16="http://schemas.microsoft.com/office/powerpoint/2015/main" val="1"/>
                  </p:ext>
                </p:extLst>
              </p14:nvPr>
            </p14:nvContentPartPr>
            <p14:xfrm>
              <a:off x="6436237" y="1971579"/>
              <a:ext cx="360" cy="2160"/>
            </p14:xfrm>
          </p:contentPart>
        </mc:Choice>
        <mc:Fallback xmlns="">
          <p:pic>
            <p:nvPicPr>
              <p:cNvPr id="25" name="Ink 24">
                <a:extLst>
                  <a:ext uri="{FF2B5EF4-FFF2-40B4-BE49-F238E27FC236}">
                    <a16:creationId xmlns:a16="http://schemas.microsoft.com/office/drawing/2014/main" id="{070477C5-0410-4E4F-97A1-F84C2465C18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p:cNvPicPr>
              <p:nvPr/>
            </p:nvPicPr>
            <p:blipFill>
              <a:blip r:embed="rId4"/>
              <a:stretch>
                <a:fillRect/>
              </a:stretch>
            </p:blipFill>
            <p:spPr>
              <a:xfrm>
                <a:off x="6418237" y="1956150"/>
                <a:ext cx="36000" cy="32709"/>
              </a:xfrm>
              <a:prstGeom prst="rect">
                <a:avLst/>
              </a:prstGeom>
            </p:spPr>
          </p:pic>
        </mc:Fallback>
      </mc:AlternateContent>
      <p:pic>
        <p:nvPicPr>
          <p:cNvPr id="12" name="Picture 11" descr="A group of people posing for the camera&#10;&#10;Description generated with very high confidence">
            <a:extLst>
              <a:ext uri="{FF2B5EF4-FFF2-40B4-BE49-F238E27FC236}">
                <a16:creationId xmlns:a16="http://schemas.microsoft.com/office/drawing/2014/main" id="{86BEBC25-3FE3-D50B-CB3D-6B14BCB7FB87}"/>
              </a:ext>
            </a:extLst>
          </p:cNvPr>
          <p:cNvPicPr>
            <a:picLocks noChangeAspect="1"/>
          </p:cNvPicPr>
          <p:nvPr/>
        </p:nvPicPr>
        <p:blipFill rotWithShape="1">
          <a:blip r:embed="rId5"/>
          <a:srcRect l="8451" r="16901" b="31949"/>
          <a:stretch/>
        </p:blipFill>
        <p:spPr>
          <a:xfrm>
            <a:off x="630936" y="1562800"/>
            <a:ext cx="5458968" cy="3732400"/>
          </a:xfrm>
          <a:prstGeom prst="rect">
            <a:avLst/>
          </a:prstGeom>
        </p:spPr>
      </p:pic>
    </p:spTree>
    <p:extLst>
      <p:ext uri="{BB962C8B-B14F-4D97-AF65-F5344CB8AC3E}">
        <p14:creationId xmlns:p14="http://schemas.microsoft.com/office/powerpoint/2010/main" val="5322297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6">
            <a:extLst>
              <a:ext uri="{FF2B5EF4-FFF2-40B4-BE49-F238E27FC236}">
                <a16:creationId xmlns:a16="http://schemas.microsoft.com/office/drawing/2014/main" id="{DA381740-063A-41A4-836D-85D14980EE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useBgFill="1">
        <p:nvSpPr>
          <p:cNvPr id="19" name="Rectangle 18">
            <a:extLst>
              <a:ext uri="{FF2B5EF4-FFF2-40B4-BE49-F238E27FC236}">
                <a16:creationId xmlns:a16="http://schemas.microsoft.com/office/drawing/2014/main" id="{7C98A213-5994-475E-B327-DC6EC27FBA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B1C3B2F-5E75-9847-CD41-BEF99FAFA11F}"/>
              </a:ext>
            </a:extLst>
          </p:cNvPr>
          <p:cNvSpPr>
            <a:spLocks noGrp="1"/>
          </p:cNvSpPr>
          <p:nvPr>
            <p:ph type="title"/>
          </p:nvPr>
        </p:nvSpPr>
        <p:spPr>
          <a:xfrm>
            <a:off x="638881" y="670218"/>
            <a:ext cx="10909640" cy="1065836"/>
          </a:xfrm>
        </p:spPr>
        <p:txBody>
          <a:bodyPr vert="horz" lIns="91440" tIns="45720" rIns="91440" bIns="45720" rtlCol="0" anchor="ctr">
            <a:normAutofit/>
          </a:bodyPr>
          <a:lstStyle/>
          <a:p>
            <a:r>
              <a:rPr lang="en-US" sz="6000" dirty="0"/>
              <a:t>Strategy #5: incorporate hands-on learning aids</a:t>
            </a:r>
          </a:p>
        </p:txBody>
      </p:sp>
      <p:sp>
        <p:nvSpPr>
          <p:cNvPr id="9" name="Slide Number Placeholder 8">
            <a:extLst>
              <a:ext uri="{FF2B5EF4-FFF2-40B4-BE49-F238E27FC236}">
                <a16:creationId xmlns:a16="http://schemas.microsoft.com/office/drawing/2014/main" id="{C3F820F8-64C0-B881-D4ED-73B6845D5BAD}"/>
              </a:ext>
            </a:extLst>
          </p:cNvPr>
          <p:cNvSpPr>
            <a:spLocks noGrp="1"/>
          </p:cNvSpPr>
          <p:nvPr>
            <p:ph type="sldNum" sz="quarter" idx="12"/>
          </p:nvPr>
        </p:nvSpPr>
        <p:spPr>
          <a:xfrm>
            <a:off x="8613648" y="118872"/>
            <a:ext cx="2743200" cy="365125"/>
          </a:xfrm>
        </p:spPr>
        <p:txBody>
          <a:bodyPr vert="horz" lIns="91440" tIns="45720" rIns="91440" bIns="45720" rtlCol="0" anchor="ctr">
            <a:normAutofit/>
          </a:bodyPr>
          <a:lstStyle/>
          <a:p>
            <a:pPr>
              <a:spcAft>
                <a:spcPts val="600"/>
              </a:spcAft>
            </a:pPr>
            <a:fld id="{2C18C1E5-FB55-42F5-BD6D-9CC153FCDBE6}" type="slidenum">
              <a:rPr lang="en-US" smtClean="0"/>
              <a:pPr>
                <a:spcAft>
                  <a:spcPts val="600"/>
                </a:spcAft>
              </a:pPr>
              <a:t>24</a:t>
            </a:fld>
            <a:endParaRPr lang="en-US" dirty="0"/>
          </a:p>
        </p:txBody>
      </p:sp>
      <p:sp>
        <p:nvSpPr>
          <p:cNvPr id="21" name="Rectangle 6">
            <a:extLst>
              <a:ext uri="{FF2B5EF4-FFF2-40B4-BE49-F238E27FC236}">
                <a16:creationId xmlns:a16="http://schemas.microsoft.com/office/drawing/2014/main" id="{147C7031-1E3A-4EF7-A823-89F74BA673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10000" y="1776977"/>
            <a:ext cx="4572000" cy="27432"/>
          </a:xfrm>
          <a:custGeom>
            <a:avLst/>
            <a:gdLst>
              <a:gd name="connsiteX0" fmla="*/ 0 w 4572000"/>
              <a:gd name="connsiteY0" fmla="*/ 0 h 27432"/>
              <a:gd name="connsiteX1" fmla="*/ 607423 w 4572000"/>
              <a:gd name="connsiteY1" fmla="*/ 0 h 27432"/>
              <a:gd name="connsiteX2" fmla="*/ 1123406 w 4572000"/>
              <a:gd name="connsiteY2" fmla="*/ 0 h 27432"/>
              <a:gd name="connsiteX3" fmla="*/ 1685109 w 4572000"/>
              <a:gd name="connsiteY3" fmla="*/ 0 h 27432"/>
              <a:gd name="connsiteX4" fmla="*/ 2383971 w 4572000"/>
              <a:gd name="connsiteY4" fmla="*/ 0 h 27432"/>
              <a:gd name="connsiteX5" fmla="*/ 2991394 w 4572000"/>
              <a:gd name="connsiteY5" fmla="*/ 0 h 27432"/>
              <a:gd name="connsiteX6" fmla="*/ 3553097 w 4572000"/>
              <a:gd name="connsiteY6" fmla="*/ 0 h 27432"/>
              <a:gd name="connsiteX7" fmla="*/ 4572000 w 4572000"/>
              <a:gd name="connsiteY7" fmla="*/ 0 h 27432"/>
              <a:gd name="connsiteX8" fmla="*/ 4572000 w 4572000"/>
              <a:gd name="connsiteY8" fmla="*/ 27432 h 27432"/>
              <a:gd name="connsiteX9" fmla="*/ 3918857 w 4572000"/>
              <a:gd name="connsiteY9" fmla="*/ 27432 h 27432"/>
              <a:gd name="connsiteX10" fmla="*/ 3357154 w 4572000"/>
              <a:gd name="connsiteY10" fmla="*/ 27432 h 27432"/>
              <a:gd name="connsiteX11" fmla="*/ 2612571 w 4572000"/>
              <a:gd name="connsiteY11" fmla="*/ 27432 h 27432"/>
              <a:gd name="connsiteX12" fmla="*/ 2005149 w 4572000"/>
              <a:gd name="connsiteY12" fmla="*/ 27432 h 27432"/>
              <a:gd name="connsiteX13" fmla="*/ 1489166 w 4572000"/>
              <a:gd name="connsiteY13" fmla="*/ 27432 h 27432"/>
              <a:gd name="connsiteX14" fmla="*/ 790303 w 4572000"/>
              <a:gd name="connsiteY14" fmla="*/ 27432 h 27432"/>
              <a:gd name="connsiteX15" fmla="*/ 0 w 4572000"/>
              <a:gd name="connsiteY15" fmla="*/ 27432 h 27432"/>
              <a:gd name="connsiteX16" fmla="*/ 0 w 457200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72000" h="27432" fill="none" extrusionOk="0">
                <a:moveTo>
                  <a:pt x="0" y="0"/>
                </a:moveTo>
                <a:cubicBezTo>
                  <a:pt x="150397" y="-23421"/>
                  <a:pt x="474161" y="9174"/>
                  <a:pt x="607423" y="0"/>
                </a:cubicBezTo>
                <a:cubicBezTo>
                  <a:pt x="740685" y="-9174"/>
                  <a:pt x="868821" y="-4258"/>
                  <a:pt x="1123406" y="0"/>
                </a:cubicBezTo>
                <a:cubicBezTo>
                  <a:pt x="1377991" y="4258"/>
                  <a:pt x="1567664" y="-12410"/>
                  <a:pt x="1685109" y="0"/>
                </a:cubicBezTo>
                <a:cubicBezTo>
                  <a:pt x="1802554" y="12410"/>
                  <a:pt x="2193086" y="-14353"/>
                  <a:pt x="2383971" y="0"/>
                </a:cubicBezTo>
                <a:cubicBezTo>
                  <a:pt x="2574856" y="14353"/>
                  <a:pt x="2697477" y="-26142"/>
                  <a:pt x="2991394" y="0"/>
                </a:cubicBezTo>
                <a:cubicBezTo>
                  <a:pt x="3285311" y="26142"/>
                  <a:pt x="3423667" y="26544"/>
                  <a:pt x="3553097" y="0"/>
                </a:cubicBezTo>
                <a:cubicBezTo>
                  <a:pt x="3682527" y="-26544"/>
                  <a:pt x="4344147" y="50350"/>
                  <a:pt x="4572000" y="0"/>
                </a:cubicBezTo>
                <a:cubicBezTo>
                  <a:pt x="4571027" y="8304"/>
                  <a:pt x="4571522" y="21512"/>
                  <a:pt x="4572000" y="27432"/>
                </a:cubicBezTo>
                <a:cubicBezTo>
                  <a:pt x="4438349" y="5490"/>
                  <a:pt x="4090129" y="31231"/>
                  <a:pt x="3918857" y="27432"/>
                </a:cubicBezTo>
                <a:cubicBezTo>
                  <a:pt x="3747585" y="23633"/>
                  <a:pt x="3498826" y="6883"/>
                  <a:pt x="3357154" y="27432"/>
                </a:cubicBezTo>
                <a:cubicBezTo>
                  <a:pt x="3215482" y="47981"/>
                  <a:pt x="2784289" y="56849"/>
                  <a:pt x="2612571" y="27432"/>
                </a:cubicBezTo>
                <a:cubicBezTo>
                  <a:pt x="2440853" y="-1985"/>
                  <a:pt x="2261292" y="25951"/>
                  <a:pt x="2005149" y="27432"/>
                </a:cubicBezTo>
                <a:cubicBezTo>
                  <a:pt x="1749006" y="28913"/>
                  <a:pt x="1700078" y="34342"/>
                  <a:pt x="1489166" y="27432"/>
                </a:cubicBezTo>
                <a:cubicBezTo>
                  <a:pt x="1278254" y="20522"/>
                  <a:pt x="1077188" y="56916"/>
                  <a:pt x="790303" y="27432"/>
                </a:cubicBezTo>
                <a:cubicBezTo>
                  <a:pt x="503418" y="-2052"/>
                  <a:pt x="359168" y="57044"/>
                  <a:pt x="0" y="27432"/>
                </a:cubicBezTo>
                <a:cubicBezTo>
                  <a:pt x="-1048" y="14992"/>
                  <a:pt x="-1120" y="7447"/>
                  <a:pt x="0" y="0"/>
                </a:cubicBezTo>
                <a:close/>
              </a:path>
              <a:path w="4572000" h="27432" stroke="0" extrusionOk="0">
                <a:moveTo>
                  <a:pt x="0" y="0"/>
                </a:moveTo>
                <a:cubicBezTo>
                  <a:pt x="155698" y="6780"/>
                  <a:pt x="465972" y="13197"/>
                  <a:pt x="607423" y="0"/>
                </a:cubicBezTo>
                <a:cubicBezTo>
                  <a:pt x="748874" y="-13197"/>
                  <a:pt x="1014133" y="22994"/>
                  <a:pt x="1123406" y="0"/>
                </a:cubicBezTo>
                <a:cubicBezTo>
                  <a:pt x="1232679" y="-22994"/>
                  <a:pt x="1639431" y="-2997"/>
                  <a:pt x="1867989" y="0"/>
                </a:cubicBezTo>
                <a:cubicBezTo>
                  <a:pt x="2096547" y="2997"/>
                  <a:pt x="2265668" y="29557"/>
                  <a:pt x="2475411" y="0"/>
                </a:cubicBezTo>
                <a:cubicBezTo>
                  <a:pt x="2685154" y="-29557"/>
                  <a:pt x="2951491" y="73"/>
                  <a:pt x="3082834" y="0"/>
                </a:cubicBezTo>
                <a:cubicBezTo>
                  <a:pt x="3214177" y="-73"/>
                  <a:pt x="3641000" y="-33478"/>
                  <a:pt x="3827417" y="0"/>
                </a:cubicBezTo>
                <a:cubicBezTo>
                  <a:pt x="4013834" y="33478"/>
                  <a:pt x="4345917" y="14255"/>
                  <a:pt x="4572000" y="0"/>
                </a:cubicBezTo>
                <a:cubicBezTo>
                  <a:pt x="4572485" y="9333"/>
                  <a:pt x="4573278" y="19699"/>
                  <a:pt x="4572000" y="27432"/>
                </a:cubicBezTo>
                <a:cubicBezTo>
                  <a:pt x="4318030" y="43025"/>
                  <a:pt x="4161104" y="34314"/>
                  <a:pt x="4010297" y="27432"/>
                </a:cubicBezTo>
                <a:cubicBezTo>
                  <a:pt x="3859490" y="20550"/>
                  <a:pt x="3592529" y="6613"/>
                  <a:pt x="3357154" y="27432"/>
                </a:cubicBezTo>
                <a:cubicBezTo>
                  <a:pt x="3121779" y="48251"/>
                  <a:pt x="2884285" y="3780"/>
                  <a:pt x="2704011" y="27432"/>
                </a:cubicBezTo>
                <a:cubicBezTo>
                  <a:pt x="2523737" y="51084"/>
                  <a:pt x="2295944" y="32081"/>
                  <a:pt x="2096589" y="27432"/>
                </a:cubicBezTo>
                <a:cubicBezTo>
                  <a:pt x="1897234" y="22783"/>
                  <a:pt x="1623782" y="52518"/>
                  <a:pt x="1352006" y="27432"/>
                </a:cubicBezTo>
                <a:cubicBezTo>
                  <a:pt x="1080230" y="2346"/>
                  <a:pt x="869959" y="12864"/>
                  <a:pt x="607423" y="27432"/>
                </a:cubicBezTo>
                <a:cubicBezTo>
                  <a:pt x="344887" y="42000"/>
                  <a:pt x="188100" y="40051"/>
                  <a:pt x="0" y="27432"/>
                </a:cubicBezTo>
                <a:cubicBezTo>
                  <a:pt x="211" y="18145"/>
                  <a:pt x="120" y="6480"/>
                  <a:pt x="0" y="0"/>
                </a:cubicBezTo>
                <a:close/>
              </a:path>
            </a:pathLst>
          </a:custGeom>
          <a:solidFill>
            <a:srgbClr val="4E7CB1"/>
          </a:solidFill>
          <a:ln w="38100" cap="rnd">
            <a:solidFill>
              <a:srgbClr val="4E7CB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text, person&#10;&#10;Description automatically generated">
            <a:extLst>
              <a:ext uri="{FF2B5EF4-FFF2-40B4-BE49-F238E27FC236}">
                <a16:creationId xmlns:a16="http://schemas.microsoft.com/office/drawing/2014/main" id="{3D901677-30CB-8A3B-59C0-521F376836BA}"/>
              </a:ext>
            </a:extLst>
          </p:cNvPr>
          <p:cNvPicPr>
            <a:picLocks noChangeAspect="1"/>
          </p:cNvPicPr>
          <p:nvPr/>
        </p:nvPicPr>
        <p:blipFill rotWithShape="1">
          <a:blip r:embed="rId3"/>
          <a:srcRect r="1" b="10828"/>
          <a:stretch/>
        </p:blipFill>
        <p:spPr>
          <a:xfrm>
            <a:off x="298684" y="2619784"/>
            <a:ext cx="3746032" cy="4082768"/>
          </a:xfrm>
          <a:prstGeom prst="rect">
            <a:avLst/>
          </a:prstGeom>
        </p:spPr>
      </p:pic>
      <p:pic>
        <p:nvPicPr>
          <p:cNvPr id="12" name="Picture 11">
            <a:extLst>
              <a:ext uri="{FF2B5EF4-FFF2-40B4-BE49-F238E27FC236}">
                <a16:creationId xmlns:a16="http://schemas.microsoft.com/office/drawing/2014/main" id="{74D4F46C-7309-013B-16FF-BD7B9D082112}"/>
              </a:ext>
            </a:extLst>
          </p:cNvPr>
          <p:cNvPicPr>
            <a:picLocks noChangeAspect="1"/>
          </p:cNvPicPr>
          <p:nvPr/>
        </p:nvPicPr>
        <p:blipFill rotWithShape="1">
          <a:blip r:embed="rId4"/>
          <a:srcRect l="12208" r="-1" b="-1"/>
          <a:stretch/>
        </p:blipFill>
        <p:spPr>
          <a:xfrm>
            <a:off x="4289333" y="2619784"/>
            <a:ext cx="3613333" cy="4082768"/>
          </a:xfrm>
          <a:prstGeom prst="rect">
            <a:avLst/>
          </a:prstGeom>
        </p:spPr>
      </p:pic>
      <p:pic>
        <p:nvPicPr>
          <p:cNvPr id="10" name="Picture 9" descr="A picture containing person, automaton&#10;&#10;Description automatically generated">
            <a:extLst>
              <a:ext uri="{FF2B5EF4-FFF2-40B4-BE49-F238E27FC236}">
                <a16:creationId xmlns:a16="http://schemas.microsoft.com/office/drawing/2014/main" id="{270E26EF-03DD-8615-724E-5C6B411AF5B9}"/>
              </a:ext>
            </a:extLst>
          </p:cNvPr>
          <p:cNvPicPr>
            <a:picLocks noChangeAspect="1"/>
          </p:cNvPicPr>
          <p:nvPr/>
        </p:nvPicPr>
        <p:blipFill rotWithShape="1">
          <a:blip r:embed="rId5"/>
          <a:srcRect l="12004" r="32248" b="-1"/>
          <a:stretch/>
        </p:blipFill>
        <p:spPr>
          <a:xfrm>
            <a:off x="8315402" y="2619784"/>
            <a:ext cx="3409796" cy="4082768"/>
          </a:xfrm>
          <a:prstGeom prst="rect">
            <a:avLst/>
          </a:prstGeom>
        </p:spPr>
      </p:pic>
    </p:spTree>
    <p:extLst>
      <p:ext uri="{BB962C8B-B14F-4D97-AF65-F5344CB8AC3E}">
        <p14:creationId xmlns:p14="http://schemas.microsoft.com/office/powerpoint/2010/main" val="1666645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A75D8-E70C-7198-20C7-D810479E758D}"/>
              </a:ext>
            </a:extLst>
          </p:cNvPr>
          <p:cNvSpPr>
            <a:spLocks noGrp="1"/>
          </p:cNvSpPr>
          <p:nvPr>
            <p:ph type="title"/>
          </p:nvPr>
        </p:nvSpPr>
        <p:spPr/>
        <p:txBody>
          <a:bodyPr/>
          <a:lstStyle/>
          <a:p>
            <a:r>
              <a:rPr lang="en-US" dirty="0"/>
              <a:t>Why hands-on learning aids?</a:t>
            </a:r>
          </a:p>
        </p:txBody>
      </p:sp>
      <p:sp>
        <p:nvSpPr>
          <p:cNvPr id="9" name="Slide Number Placeholder 8">
            <a:extLst>
              <a:ext uri="{FF2B5EF4-FFF2-40B4-BE49-F238E27FC236}">
                <a16:creationId xmlns:a16="http://schemas.microsoft.com/office/drawing/2014/main" id="{D643D5DA-C73B-DA7D-2DA4-E140A3315713}"/>
              </a:ext>
            </a:extLst>
          </p:cNvPr>
          <p:cNvSpPr>
            <a:spLocks noGrp="1"/>
          </p:cNvSpPr>
          <p:nvPr>
            <p:ph type="sldNum" sz="quarter" idx="12"/>
          </p:nvPr>
        </p:nvSpPr>
        <p:spPr/>
        <p:txBody>
          <a:bodyPr/>
          <a:lstStyle/>
          <a:p>
            <a:fld id="{2C18C1E5-FB55-42F5-BD6D-9CC153FCDBE6}" type="slidenum">
              <a:rPr lang="en-US" smtClean="0"/>
              <a:t>25</a:t>
            </a:fld>
            <a:endParaRPr lang="en-US" dirty="0"/>
          </a:p>
        </p:txBody>
      </p:sp>
      <p:pic>
        <p:nvPicPr>
          <p:cNvPr id="10" name="Content Placeholder 4">
            <a:extLst>
              <a:ext uri="{FF2B5EF4-FFF2-40B4-BE49-F238E27FC236}">
                <a16:creationId xmlns:a16="http://schemas.microsoft.com/office/drawing/2014/main" id="{8BC1E0A5-7DC7-B636-E5E8-2A3839C7A7C0}"/>
              </a:ext>
            </a:extLst>
          </p:cNvPr>
          <p:cNvPicPr>
            <a:picLocks noChangeAspect="1"/>
          </p:cNvPicPr>
          <p:nvPr/>
        </p:nvPicPr>
        <p:blipFill>
          <a:blip r:embed="rId3"/>
          <a:stretch>
            <a:fillRect/>
          </a:stretch>
        </p:blipFill>
        <p:spPr>
          <a:xfrm>
            <a:off x="925036" y="2290382"/>
            <a:ext cx="10341928" cy="3671385"/>
          </a:xfrm>
          <a:prstGeom prst="roundRect">
            <a:avLst>
              <a:gd name="adj" fmla="val 3876"/>
            </a:avLst>
          </a:prstGeom>
          <a:ln>
            <a:noFill/>
          </a:ln>
          <a:effectLst/>
        </p:spPr>
      </p:pic>
      <p:sp>
        <p:nvSpPr>
          <p:cNvPr id="12" name="TextBox 11">
            <a:extLst>
              <a:ext uri="{FF2B5EF4-FFF2-40B4-BE49-F238E27FC236}">
                <a16:creationId xmlns:a16="http://schemas.microsoft.com/office/drawing/2014/main" id="{7A5E1BE5-C08F-14A0-521A-B2A2CDE254B1}"/>
              </a:ext>
            </a:extLst>
          </p:cNvPr>
          <p:cNvSpPr txBox="1"/>
          <p:nvPr/>
        </p:nvSpPr>
        <p:spPr>
          <a:xfrm>
            <a:off x="838200" y="6057900"/>
            <a:ext cx="8968740" cy="297517"/>
          </a:xfrm>
          <a:prstGeom prst="rect">
            <a:avLst/>
          </a:prstGeom>
          <a:noFill/>
        </p:spPr>
        <p:txBody>
          <a:bodyPr wrap="square">
            <a:spAutoFit/>
          </a:bodyPr>
          <a:lstStyle/>
          <a:p>
            <a:pPr>
              <a:spcBef>
                <a:spcPct val="20000"/>
              </a:spcBef>
              <a:spcAft>
                <a:spcPts val="600"/>
              </a:spcAft>
              <a:buClr>
                <a:schemeClr val="accent1"/>
              </a:buClr>
            </a:pPr>
            <a:r>
              <a:rPr lang="en-US" sz="2000" b="1" baseline="30000" dirty="0">
                <a:cs typeface="Arial" panose="020B0604020202020204" pitchFamily="34" charset="0"/>
              </a:rPr>
              <a:t>Source</a:t>
            </a:r>
            <a:r>
              <a:rPr lang="en-US" sz="2000" baseline="30000" dirty="0">
                <a:cs typeface="Arial" panose="020B0604020202020204" pitchFamily="34" charset="0"/>
              </a:rPr>
              <a:t>: http://www.age-simulation-suit.com/effectiveness.html</a:t>
            </a:r>
          </a:p>
        </p:txBody>
      </p:sp>
    </p:spTree>
    <p:extLst>
      <p:ext uri="{BB962C8B-B14F-4D97-AF65-F5344CB8AC3E}">
        <p14:creationId xmlns:p14="http://schemas.microsoft.com/office/powerpoint/2010/main" val="15578949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Rectangle 7">
            <a:extLst>
              <a:ext uri="{FF2B5EF4-FFF2-40B4-BE49-F238E27FC236}">
                <a16:creationId xmlns:a16="http://schemas.microsoft.com/office/drawing/2014/main" id="{EBDD1931-9E86-4402-9A68-33A2D9EFB1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useBgFill="1">
        <p:nvSpPr>
          <p:cNvPr id="50" name="Rectangle 49">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itle 42">
            <a:extLst>
              <a:ext uri="{FF2B5EF4-FFF2-40B4-BE49-F238E27FC236}">
                <a16:creationId xmlns:a16="http://schemas.microsoft.com/office/drawing/2014/main" id="{AC70A0AD-4A0C-40FD-A774-6B09C1736F33}"/>
              </a:ext>
            </a:extLst>
          </p:cNvPr>
          <p:cNvSpPr>
            <a:spLocks noGrp="1"/>
          </p:cNvSpPr>
          <p:nvPr>
            <p:ph type="title"/>
          </p:nvPr>
        </p:nvSpPr>
        <p:spPr>
          <a:xfrm>
            <a:off x="5297762" y="329184"/>
            <a:ext cx="6251110" cy="1783080"/>
          </a:xfrm>
        </p:spPr>
        <p:txBody>
          <a:bodyPr vert="horz" lIns="91440" tIns="45720" rIns="91440" bIns="45720" rtlCol="0" anchor="b">
            <a:normAutofit/>
          </a:bodyPr>
          <a:lstStyle/>
          <a:p>
            <a:pPr algn="l">
              <a:lnSpc>
                <a:spcPct val="90000"/>
              </a:lnSpc>
            </a:pPr>
            <a:r>
              <a:rPr lang="en-US" sz="6100" dirty="0"/>
              <a:t>The realcare™ geriatric simulator </a:t>
            </a:r>
          </a:p>
        </p:txBody>
      </p:sp>
      <p:sp>
        <p:nvSpPr>
          <p:cNvPr id="52"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2862" y="2395728"/>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77A6DC"/>
          </a:solidFill>
          <a:ln w="38100" cap="rnd">
            <a:solidFill>
              <a:srgbClr val="77A6DC"/>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id="{947EBE01-337A-8441-AA42-2BAFC468D786}"/>
              </a:ext>
            </a:extLst>
          </p:cNvPr>
          <p:cNvSpPr txBox="1"/>
          <p:nvPr/>
        </p:nvSpPr>
        <p:spPr>
          <a:xfrm>
            <a:off x="5297762" y="2706624"/>
            <a:ext cx="6251110" cy="3483864"/>
          </a:xfrm>
          <a:prstGeom prst="rect">
            <a:avLst/>
          </a:prstGeom>
        </p:spPr>
        <p:txBody>
          <a:bodyPr vert="horz" lIns="91440" tIns="45720" rIns="91440" bIns="45720" rtlCol="0">
            <a:noAutofit/>
          </a:bodyPr>
          <a:lstStyle/>
          <a:p>
            <a:pPr lvl="0">
              <a:lnSpc>
                <a:spcPct val="110000"/>
              </a:lnSpc>
              <a:spcAft>
                <a:spcPts val="600"/>
              </a:spcAft>
            </a:pPr>
            <a:r>
              <a:rPr lang="en-US" sz="3000" dirty="0"/>
              <a:t>Users experience: </a:t>
            </a:r>
          </a:p>
          <a:p>
            <a:pPr indent="-228600">
              <a:lnSpc>
                <a:spcPct val="110000"/>
              </a:lnSpc>
              <a:spcAft>
                <a:spcPts val="600"/>
              </a:spcAft>
              <a:buFont typeface="Arial" panose="020B0604020202020204" pitchFamily="34" charset="0"/>
              <a:buChar char="•"/>
            </a:pPr>
            <a:r>
              <a:rPr lang="en-US" sz="3000" dirty="0"/>
              <a:t>Physical challenges like restricted range of motion and decreased mobility</a:t>
            </a:r>
          </a:p>
          <a:p>
            <a:pPr indent="-228600">
              <a:lnSpc>
                <a:spcPct val="110000"/>
              </a:lnSpc>
              <a:spcAft>
                <a:spcPts val="600"/>
              </a:spcAft>
              <a:buFont typeface="Arial" panose="020B0604020202020204" pitchFamily="34" charset="0"/>
              <a:buChar char="•"/>
            </a:pPr>
            <a:r>
              <a:rPr lang="en-US" sz="3000" dirty="0"/>
              <a:t>Visual impairments like cataracts and glaucoma</a:t>
            </a:r>
          </a:p>
          <a:p>
            <a:pPr indent="-228600">
              <a:lnSpc>
                <a:spcPct val="110000"/>
              </a:lnSpc>
              <a:spcAft>
                <a:spcPts val="600"/>
              </a:spcAft>
              <a:buFont typeface="Arial" panose="020B0604020202020204" pitchFamily="34" charset="0"/>
              <a:buChar char="•"/>
            </a:pPr>
            <a:r>
              <a:rPr lang="en-US" sz="3000" dirty="0"/>
              <a:t>Curriculum included</a:t>
            </a:r>
          </a:p>
          <a:p>
            <a:pPr>
              <a:lnSpc>
                <a:spcPct val="110000"/>
              </a:lnSpc>
              <a:spcAft>
                <a:spcPts val="600"/>
              </a:spcAft>
            </a:pPr>
            <a:r>
              <a:rPr lang="en-US" sz="3000" b="1" dirty="0"/>
              <a:t>Learn more: </a:t>
            </a:r>
            <a:r>
              <a:rPr lang="en-US" sz="3000" dirty="0"/>
              <a:t>https://www.realityworks.com/blog/use-this-aging-simulator-to-develop-healthcare-students-empathy/</a:t>
            </a:r>
          </a:p>
        </p:txBody>
      </p:sp>
      <p:sp>
        <p:nvSpPr>
          <p:cNvPr id="9" name="Slide Number Placeholder 8">
            <a:extLst>
              <a:ext uri="{FF2B5EF4-FFF2-40B4-BE49-F238E27FC236}">
                <a16:creationId xmlns:a16="http://schemas.microsoft.com/office/drawing/2014/main" id="{A7BA4FBA-41F9-41F5-88B7-F79D63F1C3E3}"/>
              </a:ext>
            </a:extLst>
          </p:cNvPr>
          <p:cNvSpPr>
            <a:spLocks noGrp="1"/>
          </p:cNvSpPr>
          <p:nvPr>
            <p:ph type="sldNum" sz="quarter" idx="12"/>
          </p:nvPr>
        </p:nvSpPr>
        <p:spPr>
          <a:xfrm>
            <a:off x="10186416" y="6356350"/>
            <a:ext cx="1371600" cy="365125"/>
          </a:xfrm>
        </p:spPr>
        <p:txBody>
          <a:bodyPr vert="horz" lIns="91440" tIns="45720" rIns="91440" bIns="45720" rtlCol="0" anchor="ctr">
            <a:normAutofit/>
          </a:bodyPr>
          <a:lstStyle/>
          <a:p>
            <a:pPr>
              <a:spcAft>
                <a:spcPts val="600"/>
              </a:spcAft>
            </a:pPr>
            <a:fld id="{2C18C1E5-FB55-42F5-BD6D-9CC153FCDBE6}" type="slidenum">
              <a:rPr lang="en-US" smtClean="0"/>
              <a:pPr>
                <a:spcAft>
                  <a:spcPts val="600"/>
                </a:spcAft>
              </a:pPr>
              <a:t>26</a:t>
            </a:fld>
            <a:endParaRPr lang="en-US" dirty="0"/>
          </a:p>
        </p:txBody>
      </p:sp>
      <p:pic>
        <p:nvPicPr>
          <p:cNvPr id="29" name="Picture 2" descr="Geriatric Simulator Nursing Training">
            <a:extLst>
              <a:ext uri="{FF2B5EF4-FFF2-40B4-BE49-F238E27FC236}">
                <a16:creationId xmlns:a16="http://schemas.microsoft.com/office/drawing/2014/main" id="{AD209BE4-D11D-33DB-8483-EF31519B3CE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423" r="20666"/>
          <a:stretch/>
        </p:blipFill>
        <p:spPr bwMode="auto">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83564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7">
            <a:extLst>
              <a:ext uri="{FF2B5EF4-FFF2-40B4-BE49-F238E27FC236}">
                <a16:creationId xmlns:a16="http://schemas.microsoft.com/office/drawing/2014/main" id="{EBDD1931-9E86-4402-9A68-33A2D9EFB1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useBgFill="1">
        <p:nvSpPr>
          <p:cNvPr id="24" name="Rectangle 23">
            <a:extLst>
              <a:ext uri="{FF2B5EF4-FFF2-40B4-BE49-F238E27FC236}">
                <a16:creationId xmlns:a16="http://schemas.microsoft.com/office/drawing/2014/main" id="{9716D72B-0D25-43A5-8554-C535E5118D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A05B897-B83C-4EE8-E429-D58286B0E5A2}"/>
              </a:ext>
            </a:extLst>
          </p:cNvPr>
          <p:cNvSpPr>
            <a:spLocks noGrp="1"/>
          </p:cNvSpPr>
          <p:nvPr>
            <p:ph type="title"/>
          </p:nvPr>
        </p:nvSpPr>
        <p:spPr>
          <a:xfrm>
            <a:off x="7647319" y="432877"/>
            <a:ext cx="3910389" cy="1642533"/>
          </a:xfrm>
        </p:spPr>
        <p:txBody>
          <a:bodyPr vert="horz" lIns="91440" tIns="45720" rIns="91440" bIns="45720" rtlCol="0" anchor="b">
            <a:normAutofit/>
          </a:bodyPr>
          <a:lstStyle/>
          <a:p>
            <a:pPr algn="l">
              <a:lnSpc>
                <a:spcPct val="90000"/>
              </a:lnSpc>
            </a:pPr>
            <a:r>
              <a:rPr lang="en-US" sz="3900" dirty="0"/>
              <a:t>More geriatric sensitivity instructional favorites</a:t>
            </a:r>
          </a:p>
        </p:txBody>
      </p:sp>
      <p:pic>
        <p:nvPicPr>
          <p:cNvPr id="16" name="Picture 15" descr="A picture containing text, indoor, person, floor&#10;&#10;Description automatically generated">
            <a:extLst>
              <a:ext uri="{FF2B5EF4-FFF2-40B4-BE49-F238E27FC236}">
                <a16:creationId xmlns:a16="http://schemas.microsoft.com/office/drawing/2014/main" id="{FECD620B-CF7C-5EC8-8D1C-748E61747593}"/>
              </a:ext>
            </a:extLst>
          </p:cNvPr>
          <p:cNvPicPr>
            <a:picLocks noChangeAspect="1"/>
          </p:cNvPicPr>
          <p:nvPr/>
        </p:nvPicPr>
        <p:blipFill rotWithShape="1">
          <a:blip r:embed="rId3"/>
          <a:srcRect t="20708" r="-2" b="30398"/>
          <a:stretch/>
        </p:blipFill>
        <p:spPr>
          <a:xfrm>
            <a:off x="-6" y="10"/>
            <a:ext cx="3919476" cy="4143497"/>
          </a:xfrm>
          <a:custGeom>
            <a:avLst/>
            <a:gdLst/>
            <a:ahLst/>
            <a:cxnLst/>
            <a:rect l="l" t="t" r="r" b="b"/>
            <a:pathLst>
              <a:path w="3919476" h="4143507">
                <a:moveTo>
                  <a:pt x="0" y="0"/>
                </a:moveTo>
                <a:lnTo>
                  <a:pt x="3903116" y="0"/>
                </a:lnTo>
                <a:lnTo>
                  <a:pt x="3899307" y="150213"/>
                </a:lnTo>
                <a:cubicBezTo>
                  <a:pt x="3899870" y="322276"/>
                  <a:pt x="3912280" y="494071"/>
                  <a:pt x="3910163" y="665222"/>
                </a:cubicBezTo>
                <a:cubicBezTo>
                  <a:pt x="3909034" y="760465"/>
                  <a:pt x="3887866" y="855454"/>
                  <a:pt x="3891817" y="950951"/>
                </a:cubicBezTo>
                <a:cubicBezTo>
                  <a:pt x="3903389" y="1240363"/>
                  <a:pt x="3899579" y="1529902"/>
                  <a:pt x="3914679" y="1819187"/>
                </a:cubicBezTo>
                <a:cubicBezTo>
                  <a:pt x="3924446" y="1960184"/>
                  <a:pt x="3919293" y="2101691"/>
                  <a:pt x="3899297" y="2241812"/>
                </a:cubicBezTo>
                <a:cubicBezTo>
                  <a:pt x="3882644" y="2346833"/>
                  <a:pt x="3892946" y="2452744"/>
                  <a:pt x="3900002" y="2558273"/>
                </a:cubicBezTo>
                <a:cubicBezTo>
                  <a:pt x="3908611" y="2686026"/>
                  <a:pt x="3913268" y="2813652"/>
                  <a:pt x="3899155" y="2941659"/>
                </a:cubicBezTo>
                <a:cubicBezTo>
                  <a:pt x="3888995" y="3032710"/>
                  <a:pt x="3898449" y="3124270"/>
                  <a:pt x="3904095" y="3215577"/>
                </a:cubicBezTo>
                <a:cubicBezTo>
                  <a:pt x="3911433" y="3310871"/>
                  <a:pt x="3911433" y="3406520"/>
                  <a:pt x="3904095" y="3501814"/>
                </a:cubicBezTo>
                <a:cubicBezTo>
                  <a:pt x="3896728" y="3588930"/>
                  <a:pt x="3898478" y="3676464"/>
                  <a:pt x="3909317" y="3763288"/>
                </a:cubicBezTo>
                <a:cubicBezTo>
                  <a:pt x="3921171" y="3864881"/>
                  <a:pt x="3911998" y="3966473"/>
                  <a:pt x="3903389" y="4068066"/>
                </a:cubicBezTo>
                <a:lnTo>
                  <a:pt x="3899890" y="4129496"/>
                </a:lnTo>
                <a:lnTo>
                  <a:pt x="3856837" y="4131079"/>
                </a:lnTo>
                <a:cubicBezTo>
                  <a:pt x="3690565" y="4131562"/>
                  <a:pt x="3524292" y="4118803"/>
                  <a:pt x="3358020" y="4125635"/>
                </a:cubicBezTo>
                <a:cubicBezTo>
                  <a:pt x="3138339" y="4134610"/>
                  <a:pt x="2918661" y="4144924"/>
                  <a:pt x="2699106" y="4130457"/>
                </a:cubicBezTo>
                <a:cubicBezTo>
                  <a:pt x="2548620" y="4120546"/>
                  <a:pt x="2397378" y="4107552"/>
                  <a:pt x="2246135" y="4111571"/>
                </a:cubicBezTo>
                <a:cubicBezTo>
                  <a:pt x="2090859" y="4115857"/>
                  <a:pt x="1936213" y="4129921"/>
                  <a:pt x="1781316" y="4140235"/>
                </a:cubicBezTo>
                <a:cubicBezTo>
                  <a:pt x="1667682" y="4147695"/>
                  <a:pt x="1553608" y="4142392"/>
                  <a:pt x="1441020" y="4124430"/>
                </a:cubicBezTo>
                <a:cubicBezTo>
                  <a:pt x="1360735" y="4111704"/>
                  <a:pt x="1279946" y="4117196"/>
                  <a:pt x="1199535" y="4121751"/>
                </a:cubicBezTo>
                <a:cubicBezTo>
                  <a:pt x="1054343" y="4130324"/>
                  <a:pt x="909653" y="4143718"/>
                  <a:pt x="764462" y="4130324"/>
                </a:cubicBezTo>
                <a:cubicBezTo>
                  <a:pt x="634770" y="4118267"/>
                  <a:pt x="503820" y="4108490"/>
                  <a:pt x="375137" y="4118267"/>
                </a:cubicBezTo>
                <a:cubicBezTo>
                  <a:pt x="278626" y="4125601"/>
                  <a:pt x="182043" y="4132935"/>
                  <a:pt x="85336" y="4130493"/>
                </a:cubicBezTo>
                <a:lnTo>
                  <a:pt x="0" y="4125145"/>
                </a:lnTo>
                <a:close/>
              </a:path>
            </a:pathLst>
          </a:custGeom>
        </p:spPr>
      </p:pic>
      <p:pic>
        <p:nvPicPr>
          <p:cNvPr id="17" name="Picture 16" descr="A picture containing person&#10;&#10;Description automatically generated">
            <a:extLst>
              <a:ext uri="{FF2B5EF4-FFF2-40B4-BE49-F238E27FC236}">
                <a16:creationId xmlns:a16="http://schemas.microsoft.com/office/drawing/2014/main" id="{947670D6-230B-20E5-7541-9507F1021E50}"/>
              </a:ext>
            </a:extLst>
          </p:cNvPr>
          <p:cNvPicPr>
            <a:picLocks noChangeAspect="1"/>
          </p:cNvPicPr>
          <p:nvPr/>
        </p:nvPicPr>
        <p:blipFill rotWithShape="1">
          <a:blip r:embed="rId4"/>
          <a:srcRect l="35657" r="7660" b="-1"/>
          <a:stretch/>
        </p:blipFill>
        <p:spPr>
          <a:xfrm>
            <a:off x="4115400" y="10"/>
            <a:ext cx="3058323" cy="3597029"/>
          </a:xfrm>
          <a:custGeom>
            <a:avLst/>
            <a:gdLst/>
            <a:ahLst/>
            <a:cxnLst/>
            <a:rect l="l" t="t" r="r" b="b"/>
            <a:pathLst>
              <a:path w="3058323" h="3597039">
                <a:moveTo>
                  <a:pt x="15411" y="0"/>
                </a:moveTo>
                <a:lnTo>
                  <a:pt x="3031762" y="0"/>
                </a:lnTo>
                <a:lnTo>
                  <a:pt x="3046461" y="132146"/>
                </a:lnTo>
                <a:cubicBezTo>
                  <a:pt x="3048338" y="180004"/>
                  <a:pt x="3046791" y="227996"/>
                  <a:pt x="3041802" y="275754"/>
                </a:cubicBezTo>
                <a:cubicBezTo>
                  <a:pt x="3027897" y="401800"/>
                  <a:pt x="3049074" y="530780"/>
                  <a:pt x="3008505" y="654529"/>
                </a:cubicBezTo>
                <a:cubicBezTo>
                  <a:pt x="3005571" y="667491"/>
                  <a:pt x="3004614" y="680823"/>
                  <a:pt x="3005698" y="694078"/>
                </a:cubicBezTo>
                <a:cubicBezTo>
                  <a:pt x="3005188" y="761821"/>
                  <a:pt x="3019349" y="827651"/>
                  <a:pt x="3033127" y="893608"/>
                </a:cubicBezTo>
                <a:cubicBezTo>
                  <a:pt x="3048309" y="966327"/>
                  <a:pt x="3067190" y="1038663"/>
                  <a:pt x="3044226" y="1113933"/>
                </a:cubicBezTo>
                <a:cubicBezTo>
                  <a:pt x="3037911" y="1137802"/>
                  <a:pt x="3037911" y="1162909"/>
                  <a:pt x="3044226" y="1186779"/>
                </a:cubicBezTo>
                <a:cubicBezTo>
                  <a:pt x="3050414" y="1219872"/>
                  <a:pt x="3050414" y="1253833"/>
                  <a:pt x="3044226" y="1286927"/>
                </a:cubicBezTo>
                <a:cubicBezTo>
                  <a:pt x="3034913" y="1357732"/>
                  <a:pt x="3025345" y="1428920"/>
                  <a:pt x="3030448" y="1500363"/>
                </a:cubicBezTo>
                <a:cubicBezTo>
                  <a:pt x="3038001" y="1625694"/>
                  <a:pt x="3036164" y="1751408"/>
                  <a:pt x="3024962" y="1876459"/>
                </a:cubicBezTo>
                <a:cubicBezTo>
                  <a:pt x="3020242" y="1937185"/>
                  <a:pt x="3013991" y="1998805"/>
                  <a:pt x="3036572" y="2058128"/>
                </a:cubicBezTo>
                <a:cubicBezTo>
                  <a:pt x="3039761" y="2065719"/>
                  <a:pt x="3039761" y="2074267"/>
                  <a:pt x="3036572" y="2081857"/>
                </a:cubicBezTo>
                <a:cubicBezTo>
                  <a:pt x="2993834" y="2180984"/>
                  <a:pt x="3005826" y="2282153"/>
                  <a:pt x="3027897" y="2382556"/>
                </a:cubicBezTo>
                <a:cubicBezTo>
                  <a:pt x="3059523" y="2516907"/>
                  <a:pt x="3066565" y="2655863"/>
                  <a:pt x="3048691" y="2792715"/>
                </a:cubicBezTo>
                <a:cubicBezTo>
                  <a:pt x="3037337" y="2873471"/>
                  <a:pt x="3023687" y="2954354"/>
                  <a:pt x="3031596" y="3036386"/>
                </a:cubicBezTo>
                <a:cubicBezTo>
                  <a:pt x="3037490" y="3100417"/>
                  <a:pt x="3039736" y="3164741"/>
                  <a:pt x="3038358" y="3229027"/>
                </a:cubicBezTo>
                <a:cubicBezTo>
                  <a:pt x="3036891" y="3311633"/>
                  <a:pt x="3031788" y="3394080"/>
                  <a:pt x="3028535" y="3476606"/>
                </a:cubicBezTo>
                <a:lnTo>
                  <a:pt x="3026145" y="3582089"/>
                </a:lnTo>
                <a:lnTo>
                  <a:pt x="2837742" y="3576169"/>
                </a:lnTo>
                <a:cubicBezTo>
                  <a:pt x="2749601" y="3575123"/>
                  <a:pt x="2661428" y="3575842"/>
                  <a:pt x="2573255" y="3578457"/>
                </a:cubicBezTo>
                <a:cubicBezTo>
                  <a:pt x="2415279" y="3583558"/>
                  <a:pt x="2257302" y="3585390"/>
                  <a:pt x="2099327" y="3578457"/>
                </a:cubicBezTo>
                <a:cubicBezTo>
                  <a:pt x="1926907" y="3570479"/>
                  <a:pt x="1754870" y="3579504"/>
                  <a:pt x="1582958" y="3591536"/>
                </a:cubicBezTo>
                <a:cubicBezTo>
                  <a:pt x="1416747" y="3603177"/>
                  <a:pt x="1250917" y="3594544"/>
                  <a:pt x="1084959" y="3582381"/>
                </a:cubicBezTo>
                <a:cubicBezTo>
                  <a:pt x="910095" y="3569328"/>
                  <a:pt x="734510" y="3570585"/>
                  <a:pt x="559849" y="3586174"/>
                </a:cubicBezTo>
                <a:cubicBezTo>
                  <a:pt x="445325" y="3596376"/>
                  <a:pt x="330549" y="3581074"/>
                  <a:pt x="216532" y="3582119"/>
                </a:cubicBezTo>
                <a:lnTo>
                  <a:pt x="3784" y="3583799"/>
                </a:lnTo>
                <a:lnTo>
                  <a:pt x="23102" y="3304343"/>
                </a:lnTo>
                <a:cubicBezTo>
                  <a:pt x="27378" y="3232352"/>
                  <a:pt x="25445" y="3160183"/>
                  <a:pt x="17316" y="3088458"/>
                </a:cubicBezTo>
                <a:cubicBezTo>
                  <a:pt x="9187" y="3007476"/>
                  <a:pt x="12024" y="2925898"/>
                  <a:pt x="25783" y="2845525"/>
                </a:cubicBezTo>
                <a:cubicBezTo>
                  <a:pt x="43141" y="2750282"/>
                  <a:pt x="35379" y="2655039"/>
                  <a:pt x="29029" y="2559796"/>
                </a:cubicBezTo>
                <a:cubicBezTo>
                  <a:pt x="11671" y="2298322"/>
                  <a:pt x="-9498" y="2036848"/>
                  <a:pt x="4615" y="1774485"/>
                </a:cubicBezTo>
                <a:cubicBezTo>
                  <a:pt x="7578" y="1718482"/>
                  <a:pt x="20561" y="1663876"/>
                  <a:pt x="25925" y="1608255"/>
                </a:cubicBezTo>
                <a:cubicBezTo>
                  <a:pt x="41590" y="1446595"/>
                  <a:pt x="23242" y="1285571"/>
                  <a:pt x="15763" y="1124293"/>
                </a:cubicBezTo>
                <a:cubicBezTo>
                  <a:pt x="5010" y="945807"/>
                  <a:pt x="7183" y="766877"/>
                  <a:pt x="22255" y="588646"/>
                </a:cubicBezTo>
                <a:cubicBezTo>
                  <a:pt x="41165" y="395112"/>
                  <a:pt x="35097" y="201070"/>
                  <a:pt x="19010" y="7282"/>
                </a:cubicBezTo>
                <a:close/>
              </a:path>
            </a:pathLst>
          </a:custGeom>
        </p:spPr>
      </p:pic>
      <p:sp>
        <p:nvSpPr>
          <p:cNvPr id="26"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89425" y="2424319"/>
            <a:ext cx="3776100" cy="27432"/>
          </a:xfrm>
          <a:custGeom>
            <a:avLst/>
            <a:gdLst>
              <a:gd name="connsiteX0" fmla="*/ 0 w 3776100"/>
              <a:gd name="connsiteY0" fmla="*/ 0 h 27432"/>
              <a:gd name="connsiteX1" fmla="*/ 704872 w 3776100"/>
              <a:gd name="connsiteY1" fmla="*/ 0 h 27432"/>
              <a:gd name="connsiteX2" fmla="*/ 1371983 w 3776100"/>
              <a:gd name="connsiteY2" fmla="*/ 0 h 27432"/>
              <a:gd name="connsiteX3" fmla="*/ 2039094 w 3776100"/>
              <a:gd name="connsiteY3" fmla="*/ 0 h 27432"/>
              <a:gd name="connsiteX4" fmla="*/ 2555161 w 3776100"/>
              <a:gd name="connsiteY4" fmla="*/ 0 h 27432"/>
              <a:gd name="connsiteX5" fmla="*/ 3108989 w 3776100"/>
              <a:gd name="connsiteY5" fmla="*/ 0 h 27432"/>
              <a:gd name="connsiteX6" fmla="*/ 3776100 w 3776100"/>
              <a:gd name="connsiteY6" fmla="*/ 0 h 27432"/>
              <a:gd name="connsiteX7" fmla="*/ 3776100 w 3776100"/>
              <a:gd name="connsiteY7" fmla="*/ 27432 h 27432"/>
              <a:gd name="connsiteX8" fmla="*/ 3146750 w 3776100"/>
              <a:gd name="connsiteY8" fmla="*/ 27432 h 27432"/>
              <a:gd name="connsiteX9" fmla="*/ 2630683 w 3776100"/>
              <a:gd name="connsiteY9" fmla="*/ 27432 h 27432"/>
              <a:gd name="connsiteX10" fmla="*/ 2114616 w 3776100"/>
              <a:gd name="connsiteY10" fmla="*/ 27432 h 27432"/>
              <a:gd name="connsiteX11" fmla="*/ 1447505 w 3776100"/>
              <a:gd name="connsiteY11" fmla="*/ 27432 h 27432"/>
              <a:gd name="connsiteX12" fmla="*/ 893677 w 3776100"/>
              <a:gd name="connsiteY12" fmla="*/ 27432 h 27432"/>
              <a:gd name="connsiteX13" fmla="*/ 0 w 3776100"/>
              <a:gd name="connsiteY13" fmla="*/ 27432 h 27432"/>
              <a:gd name="connsiteX14" fmla="*/ 0 w 3776100"/>
              <a:gd name="connsiteY14"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76100" h="27432" fill="none" extrusionOk="0">
                <a:moveTo>
                  <a:pt x="0" y="0"/>
                </a:moveTo>
                <a:cubicBezTo>
                  <a:pt x="165025" y="16710"/>
                  <a:pt x="477610" y="11021"/>
                  <a:pt x="704872" y="0"/>
                </a:cubicBezTo>
                <a:cubicBezTo>
                  <a:pt x="932134" y="-11021"/>
                  <a:pt x="1211227" y="31434"/>
                  <a:pt x="1371983" y="0"/>
                </a:cubicBezTo>
                <a:cubicBezTo>
                  <a:pt x="1532739" y="-31434"/>
                  <a:pt x="1888636" y="32404"/>
                  <a:pt x="2039094" y="0"/>
                </a:cubicBezTo>
                <a:cubicBezTo>
                  <a:pt x="2189552" y="-32404"/>
                  <a:pt x="2404310" y="7083"/>
                  <a:pt x="2555161" y="0"/>
                </a:cubicBezTo>
                <a:cubicBezTo>
                  <a:pt x="2706012" y="-7083"/>
                  <a:pt x="2970995" y="21467"/>
                  <a:pt x="3108989" y="0"/>
                </a:cubicBezTo>
                <a:cubicBezTo>
                  <a:pt x="3246983" y="-21467"/>
                  <a:pt x="3512891" y="18414"/>
                  <a:pt x="3776100" y="0"/>
                </a:cubicBezTo>
                <a:cubicBezTo>
                  <a:pt x="3775143" y="8431"/>
                  <a:pt x="3775751" y="14612"/>
                  <a:pt x="3776100" y="27432"/>
                </a:cubicBezTo>
                <a:cubicBezTo>
                  <a:pt x="3578604" y="18286"/>
                  <a:pt x="3430587" y="30543"/>
                  <a:pt x="3146750" y="27432"/>
                </a:cubicBezTo>
                <a:cubicBezTo>
                  <a:pt x="2862913" y="24322"/>
                  <a:pt x="2827215" y="48777"/>
                  <a:pt x="2630683" y="27432"/>
                </a:cubicBezTo>
                <a:cubicBezTo>
                  <a:pt x="2434151" y="6087"/>
                  <a:pt x="2291940" y="37245"/>
                  <a:pt x="2114616" y="27432"/>
                </a:cubicBezTo>
                <a:cubicBezTo>
                  <a:pt x="1937292" y="17619"/>
                  <a:pt x="1656845" y="-4340"/>
                  <a:pt x="1447505" y="27432"/>
                </a:cubicBezTo>
                <a:cubicBezTo>
                  <a:pt x="1238165" y="59204"/>
                  <a:pt x="1030350" y="26114"/>
                  <a:pt x="893677" y="27432"/>
                </a:cubicBezTo>
                <a:cubicBezTo>
                  <a:pt x="757004" y="28750"/>
                  <a:pt x="212407" y="-10735"/>
                  <a:pt x="0" y="27432"/>
                </a:cubicBezTo>
                <a:cubicBezTo>
                  <a:pt x="226" y="18208"/>
                  <a:pt x="-648" y="12891"/>
                  <a:pt x="0" y="0"/>
                </a:cubicBezTo>
                <a:close/>
              </a:path>
              <a:path w="3776100" h="27432" stroke="0" extrusionOk="0">
                <a:moveTo>
                  <a:pt x="0" y="0"/>
                </a:moveTo>
                <a:cubicBezTo>
                  <a:pt x="198732" y="-14575"/>
                  <a:pt x="400138" y="19874"/>
                  <a:pt x="591589" y="0"/>
                </a:cubicBezTo>
                <a:cubicBezTo>
                  <a:pt x="783040" y="-19874"/>
                  <a:pt x="941744" y="14362"/>
                  <a:pt x="1107656" y="0"/>
                </a:cubicBezTo>
                <a:cubicBezTo>
                  <a:pt x="1273568" y="-14362"/>
                  <a:pt x="1609193" y="-20323"/>
                  <a:pt x="1812528" y="0"/>
                </a:cubicBezTo>
                <a:cubicBezTo>
                  <a:pt x="2015863" y="20323"/>
                  <a:pt x="2174208" y="11632"/>
                  <a:pt x="2404117" y="0"/>
                </a:cubicBezTo>
                <a:cubicBezTo>
                  <a:pt x="2634026" y="-11632"/>
                  <a:pt x="2870746" y="-12989"/>
                  <a:pt x="2995706" y="0"/>
                </a:cubicBezTo>
                <a:cubicBezTo>
                  <a:pt x="3120666" y="12989"/>
                  <a:pt x="3546384" y="24159"/>
                  <a:pt x="3776100" y="0"/>
                </a:cubicBezTo>
                <a:cubicBezTo>
                  <a:pt x="3774745" y="9524"/>
                  <a:pt x="3774898" y="13975"/>
                  <a:pt x="3776100" y="27432"/>
                </a:cubicBezTo>
                <a:cubicBezTo>
                  <a:pt x="3463671" y="43660"/>
                  <a:pt x="3337372" y="14126"/>
                  <a:pt x="3146750" y="27432"/>
                </a:cubicBezTo>
                <a:cubicBezTo>
                  <a:pt x="2956128" y="40739"/>
                  <a:pt x="2766562" y="1782"/>
                  <a:pt x="2630683" y="27432"/>
                </a:cubicBezTo>
                <a:cubicBezTo>
                  <a:pt x="2494804" y="53082"/>
                  <a:pt x="2190923" y="18892"/>
                  <a:pt x="2001333" y="27432"/>
                </a:cubicBezTo>
                <a:cubicBezTo>
                  <a:pt x="1811743" y="35973"/>
                  <a:pt x="1591614" y="51701"/>
                  <a:pt x="1371983" y="27432"/>
                </a:cubicBezTo>
                <a:cubicBezTo>
                  <a:pt x="1152352" y="3164"/>
                  <a:pt x="916285" y="53283"/>
                  <a:pt x="780394" y="27432"/>
                </a:cubicBezTo>
                <a:cubicBezTo>
                  <a:pt x="644503" y="1581"/>
                  <a:pt x="293502" y="47840"/>
                  <a:pt x="0" y="27432"/>
                </a:cubicBezTo>
                <a:cubicBezTo>
                  <a:pt x="-800" y="16780"/>
                  <a:pt x="-583" y="12910"/>
                  <a:pt x="0" y="0"/>
                </a:cubicBezTo>
                <a:close/>
              </a:path>
            </a:pathLst>
          </a:custGeom>
          <a:solidFill>
            <a:srgbClr val="F5F27F"/>
          </a:solidFill>
          <a:ln w="38100" cap="rnd">
            <a:solidFill>
              <a:srgbClr val="F5F27F"/>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descr="A picture containing person&#10;&#10;Description automatically generated">
            <a:extLst>
              <a:ext uri="{FF2B5EF4-FFF2-40B4-BE49-F238E27FC236}">
                <a16:creationId xmlns:a16="http://schemas.microsoft.com/office/drawing/2014/main" id="{7C1EE6A6-872F-0389-CD93-D914E509AAF9}"/>
              </a:ext>
            </a:extLst>
          </p:cNvPr>
          <p:cNvPicPr>
            <a:picLocks noChangeAspect="1"/>
          </p:cNvPicPr>
          <p:nvPr/>
        </p:nvPicPr>
        <p:blipFill rotWithShape="1">
          <a:blip r:embed="rId5"/>
          <a:srcRect t="13550" r="-4" b="249"/>
          <a:stretch/>
        </p:blipFill>
        <p:spPr>
          <a:xfrm>
            <a:off x="4" y="4328340"/>
            <a:ext cx="3912953" cy="2529660"/>
          </a:xfrm>
          <a:custGeom>
            <a:avLst/>
            <a:gdLst/>
            <a:ahLst/>
            <a:cxnLst/>
            <a:rect l="l" t="t" r="r" b="b"/>
            <a:pathLst>
              <a:path w="3912953" h="2529660">
                <a:moveTo>
                  <a:pt x="936025" y="662"/>
                </a:moveTo>
                <a:cubicBezTo>
                  <a:pt x="1035236" y="-744"/>
                  <a:pt x="1134457" y="93"/>
                  <a:pt x="1233691" y="3173"/>
                </a:cubicBezTo>
                <a:cubicBezTo>
                  <a:pt x="1304145" y="5316"/>
                  <a:pt x="1373087" y="24605"/>
                  <a:pt x="1443792" y="29025"/>
                </a:cubicBezTo>
                <a:cubicBezTo>
                  <a:pt x="1628434" y="40276"/>
                  <a:pt x="1812824" y="30901"/>
                  <a:pt x="1996836" y="18310"/>
                </a:cubicBezTo>
                <a:cubicBezTo>
                  <a:pt x="2245239" y="628"/>
                  <a:pt x="2494513" y="2101"/>
                  <a:pt x="2742715" y="22730"/>
                </a:cubicBezTo>
                <a:cubicBezTo>
                  <a:pt x="2962786" y="43947"/>
                  <a:pt x="3184369" y="39942"/>
                  <a:pt x="3403645" y="10808"/>
                </a:cubicBezTo>
                <a:cubicBezTo>
                  <a:pt x="3527916" y="-7007"/>
                  <a:pt x="3653321" y="9067"/>
                  <a:pt x="3778223" y="10808"/>
                </a:cubicBezTo>
                <a:lnTo>
                  <a:pt x="3895044" y="13590"/>
                </a:lnTo>
                <a:lnTo>
                  <a:pt x="3906212" y="275626"/>
                </a:lnTo>
                <a:cubicBezTo>
                  <a:pt x="3913438" y="398465"/>
                  <a:pt x="3909471" y="521632"/>
                  <a:pt x="3894358" y="643899"/>
                </a:cubicBezTo>
                <a:cubicBezTo>
                  <a:pt x="3888995" y="692536"/>
                  <a:pt x="3889982" y="741301"/>
                  <a:pt x="3888995" y="790066"/>
                </a:cubicBezTo>
                <a:cubicBezTo>
                  <a:pt x="3888712" y="799463"/>
                  <a:pt x="3895063" y="810383"/>
                  <a:pt x="3883632" y="818257"/>
                </a:cubicBezTo>
                <a:lnTo>
                  <a:pt x="3883632" y="830956"/>
                </a:lnTo>
                <a:cubicBezTo>
                  <a:pt x="3896192" y="837941"/>
                  <a:pt x="3889701" y="849370"/>
                  <a:pt x="3890688" y="858514"/>
                </a:cubicBezTo>
                <a:cubicBezTo>
                  <a:pt x="3907355" y="1033621"/>
                  <a:pt x="3909867" y="1209579"/>
                  <a:pt x="3898168" y="1385017"/>
                </a:cubicBezTo>
                <a:cubicBezTo>
                  <a:pt x="3889559" y="1546549"/>
                  <a:pt x="3898449" y="1707827"/>
                  <a:pt x="3908893" y="1869233"/>
                </a:cubicBezTo>
                <a:cubicBezTo>
                  <a:pt x="3921312" y="2061116"/>
                  <a:pt x="3901555" y="2252872"/>
                  <a:pt x="3898591" y="2444754"/>
                </a:cubicBezTo>
                <a:cubicBezTo>
                  <a:pt x="3898309" y="2461962"/>
                  <a:pt x="3899367" y="2479201"/>
                  <a:pt x="3900673" y="2496440"/>
                </a:cubicBezTo>
                <a:lnTo>
                  <a:pt x="3902963" y="2529660"/>
                </a:lnTo>
                <a:lnTo>
                  <a:pt x="0" y="2529660"/>
                </a:lnTo>
                <a:lnTo>
                  <a:pt x="0" y="15736"/>
                </a:lnTo>
                <a:lnTo>
                  <a:pt x="938" y="16032"/>
                </a:lnTo>
                <a:cubicBezTo>
                  <a:pt x="213686" y="39741"/>
                  <a:pt x="426055" y="24338"/>
                  <a:pt x="638426" y="11612"/>
                </a:cubicBezTo>
                <a:cubicBezTo>
                  <a:pt x="737616" y="5719"/>
                  <a:pt x="836815" y="2069"/>
                  <a:pt x="936025" y="662"/>
                </a:cubicBezTo>
                <a:close/>
              </a:path>
            </a:pathLst>
          </a:custGeom>
        </p:spPr>
      </p:pic>
      <p:pic>
        <p:nvPicPr>
          <p:cNvPr id="15" name="Content Placeholder 4" descr="A picture containing text, indoor, wall&#10;&#10;Description automatically generated">
            <a:extLst>
              <a:ext uri="{FF2B5EF4-FFF2-40B4-BE49-F238E27FC236}">
                <a16:creationId xmlns:a16="http://schemas.microsoft.com/office/drawing/2014/main" id="{0A8BCF2B-86D4-7924-6FB9-AF025C8E9F85}"/>
              </a:ext>
            </a:extLst>
          </p:cNvPr>
          <p:cNvPicPr>
            <a:picLocks noChangeAspect="1"/>
          </p:cNvPicPr>
          <p:nvPr/>
        </p:nvPicPr>
        <p:blipFill rotWithShape="1">
          <a:blip r:embed="rId6"/>
          <a:srcRect t="26660" r="-2" b="29725"/>
          <a:stretch/>
        </p:blipFill>
        <p:spPr>
          <a:xfrm>
            <a:off x="4110922" y="3791169"/>
            <a:ext cx="3058821" cy="3066831"/>
          </a:xfrm>
          <a:custGeom>
            <a:avLst/>
            <a:gdLst/>
            <a:ahLst/>
            <a:cxnLst/>
            <a:rect l="l" t="t" r="r" b="b"/>
            <a:pathLst>
              <a:path w="3058821" h="3066831">
                <a:moveTo>
                  <a:pt x="2787020" y="1261"/>
                </a:moveTo>
                <a:cubicBezTo>
                  <a:pt x="2839709" y="-518"/>
                  <a:pt x="2892422" y="-414"/>
                  <a:pt x="2945069" y="1571"/>
                </a:cubicBezTo>
                <a:lnTo>
                  <a:pt x="3038769" y="8460"/>
                </a:lnTo>
                <a:lnTo>
                  <a:pt x="3040494" y="37341"/>
                </a:lnTo>
                <a:cubicBezTo>
                  <a:pt x="3041244" y="71882"/>
                  <a:pt x="3039776" y="106360"/>
                  <a:pt x="3033397" y="140806"/>
                </a:cubicBezTo>
                <a:cubicBezTo>
                  <a:pt x="3014006" y="247842"/>
                  <a:pt x="3013240" y="353093"/>
                  <a:pt x="3049089" y="457834"/>
                </a:cubicBezTo>
                <a:cubicBezTo>
                  <a:pt x="3061974" y="495214"/>
                  <a:pt x="3059933" y="536166"/>
                  <a:pt x="3055085" y="576225"/>
                </a:cubicBezTo>
                <a:cubicBezTo>
                  <a:pt x="3043731" y="670377"/>
                  <a:pt x="3028167" y="764784"/>
                  <a:pt x="3035311" y="859828"/>
                </a:cubicBezTo>
                <a:cubicBezTo>
                  <a:pt x="3053554" y="1099545"/>
                  <a:pt x="3026891" y="1339261"/>
                  <a:pt x="3038883" y="1578850"/>
                </a:cubicBezTo>
                <a:cubicBezTo>
                  <a:pt x="3039113" y="1594185"/>
                  <a:pt x="3038526" y="1609507"/>
                  <a:pt x="3037097" y="1624778"/>
                </a:cubicBezTo>
                <a:cubicBezTo>
                  <a:pt x="3032504" y="1713061"/>
                  <a:pt x="3017960" y="1801599"/>
                  <a:pt x="3043476" y="1889499"/>
                </a:cubicBezTo>
                <a:cubicBezTo>
                  <a:pt x="3046015" y="1904618"/>
                  <a:pt x="3045632" y="1920080"/>
                  <a:pt x="3042328" y="1935044"/>
                </a:cubicBezTo>
                <a:cubicBezTo>
                  <a:pt x="3031394" y="2011884"/>
                  <a:pt x="3028524" y="2089667"/>
                  <a:pt x="3033780" y="2167106"/>
                </a:cubicBezTo>
                <a:cubicBezTo>
                  <a:pt x="3048962" y="2335903"/>
                  <a:pt x="3051130" y="2505606"/>
                  <a:pt x="3040286" y="2674734"/>
                </a:cubicBezTo>
                <a:cubicBezTo>
                  <a:pt x="3036459" y="2750260"/>
                  <a:pt x="3031611" y="2825530"/>
                  <a:pt x="3028294" y="2900035"/>
                </a:cubicBezTo>
                <a:cubicBezTo>
                  <a:pt x="3027210" y="2934608"/>
                  <a:pt x="3025392" y="2969245"/>
                  <a:pt x="3026078" y="3003803"/>
                </a:cubicBezTo>
                <a:lnTo>
                  <a:pt x="3033892" y="3066831"/>
                </a:lnTo>
                <a:lnTo>
                  <a:pt x="23851" y="3066831"/>
                </a:lnTo>
                <a:lnTo>
                  <a:pt x="42401" y="2704831"/>
                </a:lnTo>
                <a:cubicBezTo>
                  <a:pt x="45364" y="2461136"/>
                  <a:pt x="53409" y="2216933"/>
                  <a:pt x="28288" y="1974000"/>
                </a:cubicBezTo>
                <a:cubicBezTo>
                  <a:pt x="11213" y="1809420"/>
                  <a:pt x="17986" y="1645602"/>
                  <a:pt x="21091" y="1481150"/>
                </a:cubicBezTo>
                <a:cubicBezTo>
                  <a:pt x="24619" y="1296377"/>
                  <a:pt x="22926" y="1111480"/>
                  <a:pt x="22926" y="926707"/>
                </a:cubicBezTo>
                <a:cubicBezTo>
                  <a:pt x="22643" y="846322"/>
                  <a:pt x="27442" y="766445"/>
                  <a:pt x="35627" y="686441"/>
                </a:cubicBezTo>
                <a:cubicBezTo>
                  <a:pt x="47340" y="570372"/>
                  <a:pt x="33228" y="454937"/>
                  <a:pt x="14458" y="340646"/>
                </a:cubicBezTo>
                <a:cubicBezTo>
                  <a:pt x="3337" y="261010"/>
                  <a:pt x="-1375" y="180751"/>
                  <a:pt x="346" y="100506"/>
                </a:cubicBezTo>
                <a:lnTo>
                  <a:pt x="2424" y="12627"/>
                </a:lnTo>
                <a:lnTo>
                  <a:pt x="3495" y="12901"/>
                </a:lnTo>
                <a:cubicBezTo>
                  <a:pt x="343898" y="-3971"/>
                  <a:pt x="684174" y="17086"/>
                  <a:pt x="1024451" y="18263"/>
                </a:cubicBezTo>
                <a:cubicBezTo>
                  <a:pt x="1134033" y="18655"/>
                  <a:pt x="1243235" y="13685"/>
                  <a:pt x="1352564" y="9238"/>
                </a:cubicBezTo>
                <a:cubicBezTo>
                  <a:pt x="1493565" y="3614"/>
                  <a:pt x="1634312" y="14731"/>
                  <a:pt x="1775060" y="12508"/>
                </a:cubicBezTo>
                <a:cubicBezTo>
                  <a:pt x="2008160" y="8846"/>
                  <a:pt x="2241134" y="19571"/>
                  <a:pt x="2474235" y="12508"/>
                </a:cubicBezTo>
                <a:cubicBezTo>
                  <a:pt x="2578497" y="9238"/>
                  <a:pt x="2682758" y="4268"/>
                  <a:pt x="2787020" y="1261"/>
                </a:cubicBezTo>
                <a:close/>
              </a:path>
            </a:pathLst>
          </a:custGeom>
        </p:spPr>
      </p:pic>
      <p:sp>
        <p:nvSpPr>
          <p:cNvPr id="13" name="TextBox 12">
            <a:extLst>
              <a:ext uri="{FF2B5EF4-FFF2-40B4-BE49-F238E27FC236}">
                <a16:creationId xmlns:a16="http://schemas.microsoft.com/office/drawing/2014/main" id="{FD446864-1EAF-C2AB-2792-0F5286A3FCE9}"/>
              </a:ext>
            </a:extLst>
          </p:cNvPr>
          <p:cNvSpPr txBox="1"/>
          <p:nvPr/>
        </p:nvSpPr>
        <p:spPr>
          <a:xfrm>
            <a:off x="7532370" y="2704407"/>
            <a:ext cx="4937760" cy="3489159"/>
          </a:xfrm>
          <a:prstGeom prst="rect">
            <a:avLst/>
          </a:prstGeom>
        </p:spPr>
        <p:txBody>
          <a:bodyPr vert="horz" lIns="91440" tIns="45720" rIns="91440" bIns="45720" rtlCol="0">
            <a:noAutofit/>
          </a:bodyPr>
          <a:lstStyle/>
          <a:p>
            <a:pPr indent="-228600">
              <a:lnSpc>
                <a:spcPct val="110000"/>
              </a:lnSpc>
              <a:spcAft>
                <a:spcPts val="600"/>
              </a:spcAft>
              <a:buFont typeface="Arial" panose="020B0604020202020204" pitchFamily="34" charset="0"/>
              <a:buChar char="•"/>
            </a:pPr>
            <a:r>
              <a:rPr lang="en-US" sz="3300" dirty="0"/>
              <a:t>Geriatric Sensory Impairment Kit</a:t>
            </a:r>
          </a:p>
          <a:p>
            <a:pPr indent="-228600">
              <a:lnSpc>
                <a:spcPct val="110000"/>
              </a:lnSpc>
              <a:spcAft>
                <a:spcPts val="600"/>
              </a:spcAft>
              <a:buFont typeface="Arial" panose="020B0604020202020204" pitchFamily="34" charset="0"/>
              <a:buChar char="•"/>
            </a:pPr>
            <a:r>
              <a:rPr lang="en-US" sz="3300" dirty="0"/>
              <a:t>Medication Management Simulation Kit</a:t>
            </a:r>
          </a:p>
          <a:p>
            <a:pPr indent="-228600">
              <a:lnSpc>
                <a:spcPct val="110000"/>
              </a:lnSpc>
              <a:spcAft>
                <a:spcPts val="600"/>
              </a:spcAft>
              <a:buFont typeface="Arial" panose="020B0604020202020204" pitchFamily="34" charset="0"/>
              <a:buChar char="•"/>
            </a:pPr>
            <a:r>
              <a:rPr lang="en-US" sz="3300" dirty="0"/>
              <a:t>Geriatric Nursing Manikin</a:t>
            </a:r>
          </a:p>
          <a:p>
            <a:pPr indent="-228600">
              <a:lnSpc>
                <a:spcPct val="110000"/>
              </a:lnSpc>
              <a:spcAft>
                <a:spcPts val="600"/>
              </a:spcAft>
              <a:buFont typeface="Arial" panose="020B0604020202020204" pitchFamily="34" charset="0"/>
              <a:buChar char="•"/>
            </a:pPr>
            <a:r>
              <a:rPr lang="en-US" sz="3300" dirty="0"/>
              <a:t>Geriatric Foot Care Model</a:t>
            </a:r>
            <a:endParaRPr lang="en-US" sz="3300" b="1" dirty="0"/>
          </a:p>
          <a:p>
            <a:pPr>
              <a:lnSpc>
                <a:spcPct val="110000"/>
              </a:lnSpc>
              <a:spcAft>
                <a:spcPts val="600"/>
              </a:spcAft>
            </a:pPr>
            <a:r>
              <a:rPr lang="en-US" sz="3300" b="1" dirty="0"/>
              <a:t>Learn more</a:t>
            </a:r>
            <a:r>
              <a:rPr lang="en-US" sz="3300" dirty="0"/>
              <a:t>: </a:t>
            </a:r>
            <a:r>
              <a:rPr lang="en-US" sz="3300" u="sng" dirty="0"/>
              <a:t>https://www.realityworks.com/</a:t>
            </a:r>
            <a:br>
              <a:rPr lang="en-US" sz="3300" u="sng" dirty="0"/>
            </a:br>
            <a:r>
              <a:rPr lang="en-US" sz="3300" u="sng" dirty="0"/>
              <a:t>geriatric-training-tools/</a:t>
            </a:r>
          </a:p>
        </p:txBody>
      </p:sp>
      <p:sp>
        <p:nvSpPr>
          <p:cNvPr id="9" name="Slide Number Placeholder 8">
            <a:extLst>
              <a:ext uri="{FF2B5EF4-FFF2-40B4-BE49-F238E27FC236}">
                <a16:creationId xmlns:a16="http://schemas.microsoft.com/office/drawing/2014/main" id="{388124F5-3BF7-2424-AAC9-FBAF412F130D}"/>
              </a:ext>
            </a:extLst>
          </p:cNvPr>
          <p:cNvSpPr>
            <a:spLocks noGrp="1"/>
          </p:cNvSpPr>
          <p:nvPr>
            <p:ph type="sldNum" sz="quarter" idx="12"/>
          </p:nvPr>
        </p:nvSpPr>
        <p:spPr>
          <a:xfrm>
            <a:off x="10416231" y="6356350"/>
            <a:ext cx="1143000" cy="365125"/>
          </a:xfrm>
        </p:spPr>
        <p:txBody>
          <a:bodyPr vert="horz" lIns="91440" tIns="45720" rIns="91440" bIns="45720" rtlCol="0" anchor="ctr">
            <a:normAutofit/>
          </a:bodyPr>
          <a:lstStyle/>
          <a:p>
            <a:pPr>
              <a:spcAft>
                <a:spcPts val="600"/>
              </a:spcAft>
            </a:pPr>
            <a:fld id="{2C18C1E5-FB55-42F5-BD6D-9CC153FCDBE6}" type="slidenum">
              <a:rPr lang="en-US" smtClean="0"/>
              <a:pPr>
                <a:spcAft>
                  <a:spcPts val="600"/>
                </a:spcAft>
              </a:pPr>
              <a:t>27</a:t>
            </a:fld>
            <a:endParaRPr lang="en-US" dirty="0"/>
          </a:p>
        </p:txBody>
      </p:sp>
    </p:spTree>
    <p:extLst>
      <p:ext uri="{BB962C8B-B14F-4D97-AF65-F5344CB8AC3E}">
        <p14:creationId xmlns:p14="http://schemas.microsoft.com/office/powerpoint/2010/main" val="35959856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6">
            <a:extLst>
              <a:ext uri="{FF2B5EF4-FFF2-40B4-BE49-F238E27FC236}">
                <a16:creationId xmlns:a16="http://schemas.microsoft.com/office/drawing/2014/main" id="{DA381740-063A-41A4-836D-85D14980EE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useBgFill="1">
        <p:nvSpPr>
          <p:cNvPr id="23" name="Rectangle 22">
            <a:extLst>
              <a:ext uri="{FF2B5EF4-FFF2-40B4-BE49-F238E27FC236}">
                <a16:creationId xmlns:a16="http://schemas.microsoft.com/office/drawing/2014/main" id="{76906711-0AFB-47DD-A4B6-4E94B38B8C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reeform: Shape 24">
            <a:extLst>
              <a:ext uri="{FF2B5EF4-FFF2-40B4-BE49-F238E27FC236}">
                <a16:creationId xmlns:a16="http://schemas.microsoft.com/office/drawing/2014/main" id="{AA91F649-894C-41F6-A21D-3D1AC558E9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877832"/>
          </a:xfrm>
          <a:custGeom>
            <a:avLst/>
            <a:gdLst>
              <a:gd name="connsiteX0" fmla="*/ 6789701 w 12192000"/>
              <a:gd name="connsiteY0" fmla="*/ 2809623 h 2877832"/>
              <a:gd name="connsiteX1" fmla="*/ 6788702 w 12192000"/>
              <a:gd name="connsiteY1" fmla="*/ 2809701 h 2877832"/>
              <a:gd name="connsiteX2" fmla="*/ 6788476 w 12192000"/>
              <a:gd name="connsiteY2" fmla="*/ 2810235 h 2877832"/>
              <a:gd name="connsiteX3" fmla="*/ 0 w 12192000"/>
              <a:gd name="connsiteY3" fmla="*/ 0 h 2877832"/>
              <a:gd name="connsiteX4" fmla="*/ 12192000 w 12192000"/>
              <a:gd name="connsiteY4" fmla="*/ 0 h 2877832"/>
              <a:gd name="connsiteX5" fmla="*/ 12192000 w 12192000"/>
              <a:gd name="connsiteY5" fmla="*/ 1915388 h 2877832"/>
              <a:gd name="connsiteX6" fmla="*/ 12061096 w 12192000"/>
              <a:gd name="connsiteY6" fmla="*/ 1954428 h 2877832"/>
              <a:gd name="connsiteX7" fmla="*/ 11676800 w 12192000"/>
              <a:gd name="connsiteY7" fmla="*/ 2058003 h 2877832"/>
              <a:gd name="connsiteX8" fmla="*/ 10425355 w 12192000"/>
              <a:gd name="connsiteY8" fmla="*/ 2341542 h 2877832"/>
              <a:gd name="connsiteX9" fmla="*/ 9424022 w 12192000"/>
              <a:gd name="connsiteY9" fmla="*/ 2516704 h 2877832"/>
              <a:gd name="connsiteX10" fmla="*/ 8458419 w 12192000"/>
              <a:gd name="connsiteY10" fmla="*/ 2650405 h 2877832"/>
              <a:gd name="connsiteX11" fmla="*/ 7715970 w 12192000"/>
              <a:gd name="connsiteY11" fmla="*/ 2730352 h 2877832"/>
              <a:gd name="connsiteX12" fmla="*/ 6951716 w 12192000"/>
              <a:gd name="connsiteY12" fmla="*/ 2796132 h 2877832"/>
              <a:gd name="connsiteX13" fmla="*/ 6936303 w 12192000"/>
              <a:gd name="connsiteY13" fmla="*/ 2798203 h 2877832"/>
              <a:gd name="connsiteX14" fmla="*/ 6790448 w 12192000"/>
              <a:gd name="connsiteY14" fmla="*/ 2809564 h 2877832"/>
              <a:gd name="connsiteX15" fmla="*/ 6799941 w 12192000"/>
              <a:gd name="connsiteY15" fmla="*/ 2811384 h 2877832"/>
              <a:gd name="connsiteX16" fmla="*/ 6835432 w 12192000"/>
              <a:gd name="connsiteY16" fmla="*/ 2809677 h 2877832"/>
              <a:gd name="connsiteX17" fmla="*/ 6884003 w 12192000"/>
              <a:gd name="connsiteY17" fmla="*/ 2806699 h 2877832"/>
              <a:gd name="connsiteX18" fmla="*/ 7578771 w 12192000"/>
              <a:gd name="connsiteY18" fmla="*/ 2774172 h 2877832"/>
              <a:gd name="connsiteX19" fmla="*/ 8623845 w 12192000"/>
              <a:gd name="connsiteY19" fmla="*/ 2687275 h 2877832"/>
              <a:gd name="connsiteX20" fmla="*/ 9479970 w 12192000"/>
              <a:gd name="connsiteY20" fmla="*/ 2583369 h 2877832"/>
              <a:gd name="connsiteX21" fmla="*/ 10629308 w 12192000"/>
              <a:gd name="connsiteY21" fmla="*/ 2389212 h 2877832"/>
              <a:gd name="connsiteX22" fmla="*/ 11998498 w 12192000"/>
              <a:gd name="connsiteY22" fmla="*/ 2063218 h 2877832"/>
              <a:gd name="connsiteX23" fmla="*/ 12192000 w 12192000"/>
              <a:gd name="connsiteY23" fmla="*/ 2006219 h 2877832"/>
              <a:gd name="connsiteX24" fmla="*/ 12192000 w 12192000"/>
              <a:gd name="connsiteY24" fmla="*/ 2060956 h 2877832"/>
              <a:gd name="connsiteX25" fmla="*/ 11829257 w 12192000"/>
              <a:gd name="connsiteY25" fmla="*/ 2166255 h 2877832"/>
              <a:gd name="connsiteX26" fmla="*/ 10939183 w 12192000"/>
              <a:gd name="connsiteY26" fmla="*/ 2380770 h 2877832"/>
              <a:gd name="connsiteX27" fmla="*/ 9985530 w 12192000"/>
              <a:gd name="connsiteY27" fmla="*/ 2560775 h 2877832"/>
              <a:gd name="connsiteX28" fmla="*/ 9186882 w 12192000"/>
              <a:gd name="connsiteY28" fmla="*/ 2676722 h 2877832"/>
              <a:gd name="connsiteX29" fmla="*/ 8578198 w 12192000"/>
              <a:gd name="connsiteY29" fmla="*/ 2746241 h 2877832"/>
              <a:gd name="connsiteX30" fmla="*/ 7864358 w 12192000"/>
              <a:gd name="connsiteY30" fmla="*/ 2807692 h 2877832"/>
              <a:gd name="connsiteX31" fmla="*/ 6935502 w 12192000"/>
              <a:gd name="connsiteY31" fmla="*/ 2859086 h 2877832"/>
              <a:gd name="connsiteX32" fmla="*/ 6477750 w 12192000"/>
              <a:gd name="connsiteY32" fmla="*/ 2872989 h 2877832"/>
              <a:gd name="connsiteX33" fmla="*/ 6362294 w 12192000"/>
              <a:gd name="connsiteY33" fmla="*/ 2877832 h 2877832"/>
              <a:gd name="connsiteX34" fmla="*/ 6057129 w 12192000"/>
              <a:gd name="connsiteY34" fmla="*/ 2877832 h 2877832"/>
              <a:gd name="connsiteX35" fmla="*/ 5977784 w 12192000"/>
              <a:gd name="connsiteY35" fmla="*/ 2873238 h 2877832"/>
              <a:gd name="connsiteX36" fmla="*/ 5265087 w 12192000"/>
              <a:gd name="connsiteY36" fmla="*/ 2836989 h 2877832"/>
              <a:gd name="connsiteX37" fmla="*/ 4346277 w 12192000"/>
              <a:gd name="connsiteY37" fmla="*/ 2774919 h 2877832"/>
              <a:gd name="connsiteX38" fmla="*/ 3373045 w 12192000"/>
              <a:gd name="connsiteY38" fmla="*/ 2676350 h 2877832"/>
              <a:gd name="connsiteX39" fmla="*/ 2362173 w 12192000"/>
              <a:gd name="connsiteY39" fmla="*/ 2557423 h 2877832"/>
              <a:gd name="connsiteX40" fmla="*/ 1233178 w 12192000"/>
              <a:gd name="connsiteY40" fmla="*/ 2384247 h 2877832"/>
              <a:gd name="connsiteX41" fmla="*/ 68500 w 12192000"/>
              <a:gd name="connsiteY41" fmla="*/ 2144540 h 2877832"/>
              <a:gd name="connsiteX42" fmla="*/ 0 w 12192000"/>
              <a:gd name="connsiteY42" fmla="*/ 2127185 h 2877832"/>
              <a:gd name="connsiteX43" fmla="*/ 0 w 12192000"/>
              <a:gd name="connsiteY43" fmla="*/ 2070696 h 2877832"/>
              <a:gd name="connsiteX44" fmla="*/ 72441 w 12192000"/>
              <a:gd name="connsiteY44" fmla="*/ 2089473 h 2877832"/>
              <a:gd name="connsiteX45" fmla="*/ 600716 w 12192000"/>
              <a:gd name="connsiteY45" fmla="*/ 2207843 h 2877832"/>
              <a:gd name="connsiteX46" fmla="*/ 1769512 w 12192000"/>
              <a:gd name="connsiteY46" fmla="*/ 2418011 h 2877832"/>
              <a:gd name="connsiteX47" fmla="*/ 2613554 w 12192000"/>
              <a:gd name="connsiteY47" fmla="*/ 2534953 h 2877832"/>
              <a:gd name="connsiteX48" fmla="*/ 2581134 w 12192000"/>
              <a:gd name="connsiteY48" fmla="*/ 2525022 h 2877832"/>
              <a:gd name="connsiteX49" fmla="*/ 1112635 w 12192000"/>
              <a:gd name="connsiteY49" fmla="*/ 2192325 h 2877832"/>
              <a:gd name="connsiteX50" fmla="*/ 420412 w 12192000"/>
              <a:gd name="connsiteY50" fmla="*/ 1992892 h 2877832"/>
              <a:gd name="connsiteX51" fmla="*/ 0 w 12192000"/>
              <a:gd name="connsiteY51" fmla="*/ 1853975 h 287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000" h="2877832">
                <a:moveTo>
                  <a:pt x="6789701" y="2809623"/>
                </a:moveTo>
                <a:lnTo>
                  <a:pt x="6788702" y="2809701"/>
                </a:lnTo>
                <a:lnTo>
                  <a:pt x="6788476" y="2810235"/>
                </a:lnTo>
                <a:close/>
                <a:moveTo>
                  <a:pt x="0" y="0"/>
                </a:moveTo>
                <a:lnTo>
                  <a:pt x="12192000" y="0"/>
                </a:lnTo>
                <a:lnTo>
                  <a:pt x="12192000" y="1915388"/>
                </a:lnTo>
                <a:lnTo>
                  <a:pt x="12061096" y="1954428"/>
                </a:lnTo>
                <a:cubicBezTo>
                  <a:pt x="11933500" y="1990642"/>
                  <a:pt x="11805390" y="2025171"/>
                  <a:pt x="11676800" y="2058003"/>
                </a:cubicBezTo>
                <a:cubicBezTo>
                  <a:pt x="11262789" y="2165510"/>
                  <a:pt x="10845343" y="2259112"/>
                  <a:pt x="10425355" y="2341542"/>
                </a:cubicBezTo>
                <a:cubicBezTo>
                  <a:pt x="10092810" y="2406753"/>
                  <a:pt x="9759033" y="2465150"/>
                  <a:pt x="9424022" y="2516704"/>
                </a:cubicBezTo>
                <a:cubicBezTo>
                  <a:pt x="9102997" y="2566361"/>
                  <a:pt x="8781133" y="2610928"/>
                  <a:pt x="8458419" y="2650405"/>
                </a:cubicBezTo>
                <a:cubicBezTo>
                  <a:pt x="8211360" y="2680571"/>
                  <a:pt x="7963792" y="2706144"/>
                  <a:pt x="7715970" y="2730352"/>
                </a:cubicBezTo>
                <a:lnTo>
                  <a:pt x="6951716" y="2796132"/>
                </a:lnTo>
                <a:lnTo>
                  <a:pt x="6936303" y="2798203"/>
                </a:lnTo>
                <a:lnTo>
                  <a:pt x="6790448" y="2809564"/>
                </a:lnTo>
                <a:lnTo>
                  <a:pt x="6799941" y="2811384"/>
                </a:lnTo>
                <a:cubicBezTo>
                  <a:pt x="6811623" y="2811850"/>
                  <a:pt x="6823734" y="2809677"/>
                  <a:pt x="6835432" y="2809677"/>
                </a:cubicBezTo>
                <a:cubicBezTo>
                  <a:pt x="6851580" y="2809677"/>
                  <a:pt x="6867729" y="2807070"/>
                  <a:pt x="6884003" y="2806699"/>
                </a:cubicBezTo>
                <a:cubicBezTo>
                  <a:pt x="7115805" y="2801237"/>
                  <a:pt x="7347351" y="2789070"/>
                  <a:pt x="7578771" y="2774172"/>
                </a:cubicBezTo>
                <a:cubicBezTo>
                  <a:pt x="7927552" y="2751704"/>
                  <a:pt x="8276080" y="2723525"/>
                  <a:pt x="8623845" y="2687275"/>
                </a:cubicBezTo>
                <a:cubicBezTo>
                  <a:pt x="8909939" y="2657977"/>
                  <a:pt x="9195310" y="2623342"/>
                  <a:pt x="9479970" y="2583369"/>
                </a:cubicBezTo>
                <a:cubicBezTo>
                  <a:pt x="9864901" y="2528995"/>
                  <a:pt x="10248014" y="2464281"/>
                  <a:pt x="10629308" y="2389212"/>
                </a:cubicBezTo>
                <a:cubicBezTo>
                  <a:pt x="11090114" y="2298092"/>
                  <a:pt x="11546975" y="2190586"/>
                  <a:pt x="11998498" y="2063218"/>
                </a:cubicBezTo>
                <a:lnTo>
                  <a:pt x="12192000" y="2006219"/>
                </a:lnTo>
                <a:lnTo>
                  <a:pt x="12192000" y="2060956"/>
                </a:lnTo>
                <a:lnTo>
                  <a:pt x="11829257" y="2166255"/>
                </a:lnTo>
                <a:cubicBezTo>
                  <a:pt x="11534769" y="2245952"/>
                  <a:pt x="11238120" y="2316838"/>
                  <a:pt x="10939183" y="2380770"/>
                </a:cubicBezTo>
                <a:cubicBezTo>
                  <a:pt x="10622824" y="2448552"/>
                  <a:pt x="10304941" y="2508549"/>
                  <a:pt x="9985530" y="2560775"/>
                </a:cubicBezTo>
                <a:cubicBezTo>
                  <a:pt x="9720036" y="2604224"/>
                  <a:pt x="9453814" y="2642869"/>
                  <a:pt x="9186882" y="2676722"/>
                </a:cubicBezTo>
                <a:cubicBezTo>
                  <a:pt x="8984197" y="2702296"/>
                  <a:pt x="8781514" y="2726379"/>
                  <a:pt x="8578198" y="2746241"/>
                </a:cubicBezTo>
                <a:cubicBezTo>
                  <a:pt x="8340547" y="2768961"/>
                  <a:pt x="8102644" y="2790436"/>
                  <a:pt x="7864358" y="2807692"/>
                </a:cubicBezTo>
                <a:cubicBezTo>
                  <a:pt x="7554994" y="2830036"/>
                  <a:pt x="7245502" y="2847914"/>
                  <a:pt x="6935502" y="2859086"/>
                </a:cubicBezTo>
                <a:cubicBezTo>
                  <a:pt x="6782917" y="2864549"/>
                  <a:pt x="6630334" y="2868397"/>
                  <a:pt x="6477750" y="2872989"/>
                </a:cubicBezTo>
                <a:cubicBezTo>
                  <a:pt x="6439195" y="2870905"/>
                  <a:pt x="6400529" y="2872530"/>
                  <a:pt x="6362294" y="2877832"/>
                </a:cubicBezTo>
                <a:lnTo>
                  <a:pt x="6057129" y="2877832"/>
                </a:lnTo>
                <a:lnTo>
                  <a:pt x="5977784" y="2873238"/>
                </a:lnTo>
                <a:cubicBezTo>
                  <a:pt x="5740261" y="2860825"/>
                  <a:pt x="5502739" y="2847046"/>
                  <a:pt x="5265087" y="2836989"/>
                </a:cubicBezTo>
                <a:cubicBezTo>
                  <a:pt x="4958267" y="2824573"/>
                  <a:pt x="4651826" y="2804093"/>
                  <a:pt x="4346277" y="2774919"/>
                </a:cubicBezTo>
                <a:cubicBezTo>
                  <a:pt x="4021654" y="2744007"/>
                  <a:pt x="3697795" y="2709372"/>
                  <a:pt x="3373045" y="2676350"/>
                </a:cubicBezTo>
                <a:cubicBezTo>
                  <a:pt x="3035412" y="2642088"/>
                  <a:pt x="2698456" y="2602449"/>
                  <a:pt x="2362173" y="2557423"/>
                </a:cubicBezTo>
                <a:cubicBezTo>
                  <a:pt x="1984692" y="2507270"/>
                  <a:pt x="1608364" y="2449544"/>
                  <a:pt x="1233178" y="2384247"/>
                </a:cubicBezTo>
                <a:cubicBezTo>
                  <a:pt x="842181" y="2315534"/>
                  <a:pt x="453758" y="2237046"/>
                  <a:pt x="68500" y="2144540"/>
                </a:cubicBezTo>
                <a:lnTo>
                  <a:pt x="0" y="2127185"/>
                </a:lnTo>
                <a:lnTo>
                  <a:pt x="0" y="2070696"/>
                </a:lnTo>
                <a:lnTo>
                  <a:pt x="72441" y="2089473"/>
                </a:lnTo>
                <a:cubicBezTo>
                  <a:pt x="247961" y="2131651"/>
                  <a:pt x="424164" y="2170911"/>
                  <a:pt x="600716" y="2207843"/>
                </a:cubicBezTo>
                <a:cubicBezTo>
                  <a:pt x="988279" y="2288657"/>
                  <a:pt x="1378133" y="2357555"/>
                  <a:pt x="1769512" y="2418011"/>
                </a:cubicBezTo>
                <a:cubicBezTo>
                  <a:pt x="2052426" y="2461587"/>
                  <a:pt x="2335725" y="2501684"/>
                  <a:pt x="2613554" y="2534953"/>
                </a:cubicBezTo>
                <a:cubicBezTo>
                  <a:pt x="2605544" y="2537560"/>
                  <a:pt x="2594611" y="2527504"/>
                  <a:pt x="2581134" y="2525022"/>
                </a:cubicBezTo>
                <a:cubicBezTo>
                  <a:pt x="2087178" y="2433070"/>
                  <a:pt x="1597684" y="2322177"/>
                  <a:pt x="1112635" y="2192325"/>
                </a:cubicBezTo>
                <a:cubicBezTo>
                  <a:pt x="880453" y="2130254"/>
                  <a:pt x="649713" y="2063776"/>
                  <a:pt x="420412" y="1992892"/>
                </a:cubicBezTo>
                <a:lnTo>
                  <a:pt x="0" y="1853975"/>
                </a:lnTo>
                <a:close/>
              </a:path>
            </a:pathLst>
          </a:custGeom>
          <a:solidFill>
            <a:srgbClr val="FCC46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3BDFC513-5C4D-BD1E-893D-10E1192C9D9E}"/>
              </a:ext>
            </a:extLst>
          </p:cNvPr>
          <p:cNvSpPr>
            <a:spLocks noGrp="1"/>
          </p:cNvSpPr>
          <p:nvPr>
            <p:ph type="title"/>
          </p:nvPr>
        </p:nvSpPr>
        <p:spPr>
          <a:xfrm>
            <a:off x="638881" y="390525"/>
            <a:ext cx="10909640" cy="1510301"/>
          </a:xfrm>
        </p:spPr>
        <p:txBody>
          <a:bodyPr vert="horz" lIns="91440" tIns="45720" rIns="91440" bIns="45720" rtlCol="0" anchor="ctr">
            <a:normAutofit/>
          </a:bodyPr>
          <a:lstStyle/>
          <a:p>
            <a:pPr>
              <a:lnSpc>
                <a:spcPct val="90000"/>
              </a:lnSpc>
            </a:pPr>
            <a:r>
              <a:rPr lang="en-US" sz="5600" dirty="0">
                <a:solidFill>
                  <a:srgbClr val="FFFFFF"/>
                </a:solidFill>
              </a:rPr>
              <a:t>Strategy #6: create a geriatric sensitivity workshop</a:t>
            </a:r>
          </a:p>
        </p:txBody>
      </p:sp>
      <p:sp>
        <p:nvSpPr>
          <p:cNvPr id="9" name="Slide Number Placeholder 8">
            <a:extLst>
              <a:ext uri="{FF2B5EF4-FFF2-40B4-BE49-F238E27FC236}">
                <a16:creationId xmlns:a16="http://schemas.microsoft.com/office/drawing/2014/main" id="{3C172199-791A-9D0E-EC5E-03D31C743E54}"/>
              </a:ext>
            </a:extLst>
          </p:cNvPr>
          <p:cNvSpPr>
            <a:spLocks noGrp="1"/>
          </p:cNvSpPr>
          <p:nvPr>
            <p:ph type="sldNum" sz="quarter" idx="12"/>
          </p:nvPr>
        </p:nvSpPr>
        <p:spPr>
          <a:xfrm>
            <a:off x="8610600" y="6322910"/>
            <a:ext cx="2743200" cy="365125"/>
          </a:xfrm>
        </p:spPr>
        <p:txBody>
          <a:bodyPr vert="horz" lIns="91440" tIns="45720" rIns="91440" bIns="45720" rtlCol="0" anchor="ctr">
            <a:normAutofit/>
          </a:bodyPr>
          <a:lstStyle/>
          <a:p>
            <a:pPr>
              <a:spcAft>
                <a:spcPts val="600"/>
              </a:spcAft>
            </a:pPr>
            <a:fld id="{2C18C1E5-FB55-42F5-BD6D-9CC153FCDBE6}" type="slidenum">
              <a:rPr lang="en-US" smtClean="0"/>
              <a:pPr>
                <a:spcAft>
                  <a:spcPts val="600"/>
                </a:spcAft>
              </a:pPr>
              <a:t>28</a:t>
            </a:fld>
            <a:endParaRPr lang="en-US" dirty="0"/>
          </a:p>
        </p:txBody>
      </p:sp>
      <p:sp>
        <p:nvSpPr>
          <p:cNvPr id="27" name="Rectangle 7">
            <a:extLst>
              <a:ext uri="{FF2B5EF4-FFF2-40B4-BE49-F238E27FC236}">
                <a16:creationId xmlns:a16="http://schemas.microsoft.com/office/drawing/2014/main" id="{56037404-66BD-46B5-9323-1B53131967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1753266"/>
            <a:ext cx="4243589" cy="18288"/>
          </a:xfrm>
          <a:custGeom>
            <a:avLst/>
            <a:gdLst>
              <a:gd name="connsiteX0" fmla="*/ 0 w 4243589"/>
              <a:gd name="connsiteY0" fmla="*/ 0 h 18288"/>
              <a:gd name="connsiteX1" fmla="*/ 563791 w 4243589"/>
              <a:gd name="connsiteY1" fmla="*/ 0 h 18288"/>
              <a:gd name="connsiteX2" fmla="*/ 1042710 w 4243589"/>
              <a:gd name="connsiteY2" fmla="*/ 0 h 18288"/>
              <a:gd name="connsiteX3" fmla="*/ 1564066 w 4243589"/>
              <a:gd name="connsiteY3" fmla="*/ 0 h 18288"/>
              <a:gd name="connsiteX4" fmla="*/ 2212729 w 4243589"/>
              <a:gd name="connsiteY4" fmla="*/ 0 h 18288"/>
              <a:gd name="connsiteX5" fmla="*/ 2776520 w 4243589"/>
              <a:gd name="connsiteY5" fmla="*/ 0 h 18288"/>
              <a:gd name="connsiteX6" fmla="*/ 3297875 w 4243589"/>
              <a:gd name="connsiteY6" fmla="*/ 0 h 18288"/>
              <a:gd name="connsiteX7" fmla="*/ 4243589 w 4243589"/>
              <a:gd name="connsiteY7" fmla="*/ 0 h 18288"/>
              <a:gd name="connsiteX8" fmla="*/ 4243589 w 4243589"/>
              <a:gd name="connsiteY8" fmla="*/ 18288 h 18288"/>
              <a:gd name="connsiteX9" fmla="*/ 3637362 w 4243589"/>
              <a:gd name="connsiteY9" fmla="*/ 18288 h 18288"/>
              <a:gd name="connsiteX10" fmla="*/ 3116007 w 4243589"/>
              <a:gd name="connsiteY10" fmla="*/ 18288 h 18288"/>
              <a:gd name="connsiteX11" fmla="*/ 2424908 w 4243589"/>
              <a:gd name="connsiteY11" fmla="*/ 18288 h 18288"/>
              <a:gd name="connsiteX12" fmla="*/ 1861117 w 4243589"/>
              <a:gd name="connsiteY12" fmla="*/ 18288 h 18288"/>
              <a:gd name="connsiteX13" fmla="*/ 1382198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3987" y="7429"/>
                  <a:pt x="4243569" y="10822"/>
                  <a:pt x="4243589" y="18288"/>
                </a:cubicBezTo>
                <a:cubicBezTo>
                  <a:pt x="4112949" y="-2855"/>
                  <a:pt x="3928037" y="1831"/>
                  <a:pt x="3637362" y="18288"/>
                </a:cubicBezTo>
                <a:cubicBezTo>
                  <a:pt x="3346687" y="34745"/>
                  <a:pt x="3254446" y="26669"/>
                  <a:pt x="3116007" y="18288"/>
                </a:cubicBezTo>
                <a:cubicBezTo>
                  <a:pt x="2977569" y="9907"/>
                  <a:pt x="2620228" y="28873"/>
                  <a:pt x="2424908" y="18288"/>
                </a:cubicBezTo>
                <a:cubicBezTo>
                  <a:pt x="2229588" y="7703"/>
                  <a:pt x="2088287" y="-3854"/>
                  <a:pt x="1861117" y="18288"/>
                </a:cubicBezTo>
                <a:cubicBezTo>
                  <a:pt x="1633947" y="40430"/>
                  <a:pt x="1502447" y="-871"/>
                  <a:pt x="1382198" y="18288"/>
                </a:cubicBezTo>
                <a:cubicBezTo>
                  <a:pt x="1261949" y="37447"/>
                  <a:pt x="1045440" y="28353"/>
                  <a:pt x="733535" y="18288"/>
                </a:cubicBezTo>
                <a:cubicBezTo>
                  <a:pt x="421630" y="8223"/>
                  <a:pt x="341257" y="-18359"/>
                  <a:pt x="0" y="18288"/>
                </a:cubicBezTo>
                <a:cubicBezTo>
                  <a:pt x="-591" y="13205"/>
                  <a:pt x="-663" y="6329"/>
                  <a:pt x="0" y="0"/>
                </a:cubicBezTo>
                <a:close/>
              </a:path>
              <a:path w="4243589" h="18288"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2703" y="5429"/>
                  <a:pt x="4244410" y="14046"/>
                  <a:pt x="4243589" y="18288"/>
                </a:cubicBezTo>
                <a:cubicBezTo>
                  <a:pt x="4130424" y="-1240"/>
                  <a:pt x="3932803" y="42249"/>
                  <a:pt x="3722234" y="18288"/>
                </a:cubicBezTo>
                <a:cubicBezTo>
                  <a:pt x="3511665" y="-5673"/>
                  <a:pt x="3269903" y="45994"/>
                  <a:pt x="3116007" y="18288"/>
                </a:cubicBezTo>
                <a:cubicBezTo>
                  <a:pt x="2962111" y="-9418"/>
                  <a:pt x="2744280" y="23224"/>
                  <a:pt x="2509780" y="18288"/>
                </a:cubicBezTo>
                <a:cubicBezTo>
                  <a:pt x="2275280" y="13352"/>
                  <a:pt x="2066059" y="43664"/>
                  <a:pt x="1945989" y="18288"/>
                </a:cubicBezTo>
                <a:cubicBezTo>
                  <a:pt x="1825919" y="-7088"/>
                  <a:pt x="1407329" y="12616"/>
                  <a:pt x="1254890" y="18288"/>
                </a:cubicBezTo>
                <a:cubicBezTo>
                  <a:pt x="1102451" y="23960"/>
                  <a:pt x="837950" y="31673"/>
                  <a:pt x="563791" y="18288"/>
                </a:cubicBezTo>
                <a:cubicBezTo>
                  <a:pt x="289632" y="4903"/>
                  <a:pt x="132768" y="7105"/>
                  <a:pt x="0" y="18288"/>
                </a:cubicBezTo>
                <a:cubicBezTo>
                  <a:pt x="668" y="13665"/>
                  <a:pt x="578" y="5675"/>
                  <a:pt x="0" y="0"/>
                </a:cubicBezTo>
                <a:close/>
              </a:path>
            </a:pathLst>
          </a:custGeom>
          <a:solidFill>
            <a:srgbClr val="FFFFFF"/>
          </a:solidFill>
          <a:ln w="38100" cap="rnd">
            <a:solidFill>
              <a:srgbClr val="FFFFFF"/>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person with long hair&#10;&#10;Description automatically generated with low confidence">
            <a:extLst>
              <a:ext uri="{FF2B5EF4-FFF2-40B4-BE49-F238E27FC236}">
                <a16:creationId xmlns:a16="http://schemas.microsoft.com/office/drawing/2014/main" id="{EF9E9FC8-0B83-2672-5726-3A41034AB8E1}"/>
              </a:ext>
            </a:extLst>
          </p:cNvPr>
          <p:cNvPicPr>
            <a:picLocks noChangeAspect="1"/>
          </p:cNvPicPr>
          <p:nvPr/>
        </p:nvPicPr>
        <p:blipFill>
          <a:blip r:embed="rId3"/>
          <a:stretch>
            <a:fillRect/>
          </a:stretch>
        </p:blipFill>
        <p:spPr>
          <a:xfrm>
            <a:off x="2682569" y="3067050"/>
            <a:ext cx="6823814" cy="3019537"/>
          </a:xfrm>
          <a:prstGeom prst="rect">
            <a:avLst/>
          </a:prstGeom>
        </p:spPr>
      </p:pic>
      <p:sp>
        <p:nvSpPr>
          <p:cNvPr id="18" name="TextBox 17">
            <a:extLst>
              <a:ext uri="{FF2B5EF4-FFF2-40B4-BE49-F238E27FC236}">
                <a16:creationId xmlns:a16="http://schemas.microsoft.com/office/drawing/2014/main" id="{12795E9D-524A-11B1-2C7B-5867049D4B1B}"/>
              </a:ext>
            </a:extLst>
          </p:cNvPr>
          <p:cNvSpPr txBox="1"/>
          <p:nvPr/>
        </p:nvSpPr>
        <p:spPr>
          <a:xfrm>
            <a:off x="0" y="6287925"/>
            <a:ext cx="12192000" cy="400110"/>
          </a:xfrm>
          <a:prstGeom prst="rect">
            <a:avLst/>
          </a:prstGeom>
          <a:noFill/>
        </p:spPr>
        <p:txBody>
          <a:bodyPr wrap="square">
            <a:spAutoFit/>
          </a:bodyPr>
          <a:lstStyle/>
          <a:p>
            <a:pPr algn="ctr"/>
            <a:r>
              <a:rPr lang="en-US" sz="2000" b="1" dirty="0">
                <a:cs typeface="Arial" panose="020B0604020202020204" pitchFamily="34" charset="0"/>
              </a:rPr>
              <a:t>Read Sadonya’s story</a:t>
            </a:r>
            <a:r>
              <a:rPr lang="en-US" sz="2000" dirty="0">
                <a:cs typeface="Arial" panose="020B0604020202020204" pitchFamily="34" charset="0"/>
              </a:rPr>
              <a:t>: https://www.realityworks.com/stories/mo-college-creates-geriatric-sensory-workshop-to-prepare-students-for-health-care-careers/</a:t>
            </a:r>
          </a:p>
        </p:txBody>
      </p:sp>
    </p:spTree>
    <p:extLst>
      <p:ext uri="{BB962C8B-B14F-4D97-AF65-F5344CB8AC3E}">
        <p14:creationId xmlns:p14="http://schemas.microsoft.com/office/powerpoint/2010/main" val="28776710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Rectangle 7">
            <a:extLst>
              <a:ext uri="{FF2B5EF4-FFF2-40B4-BE49-F238E27FC236}">
                <a16:creationId xmlns:a16="http://schemas.microsoft.com/office/drawing/2014/main" id="{EBDD1931-9E86-4402-9A68-33A2D9EFB1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useBgFill="1">
        <p:nvSpPr>
          <p:cNvPr id="45" name="Rectangle 38">
            <a:extLst>
              <a:ext uri="{FF2B5EF4-FFF2-40B4-BE49-F238E27FC236}">
                <a16:creationId xmlns:a16="http://schemas.microsoft.com/office/drawing/2014/main" id="{7B831B6F-405A-4B47-B9BB-5CA88F2858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CF437DB-DDF5-CEA8-639E-A7412BC3DE7D}"/>
              </a:ext>
            </a:extLst>
          </p:cNvPr>
          <p:cNvSpPr>
            <a:spLocks noGrp="1"/>
          </p:cNvSpPr>
          <p:nvPr>
            <p:ph type="title"/>
          </p:nvPr>
        </p:nvSpPr>
        <p:spPr>
          <a:xfrm>
            <a:off x="6739128" y="638089"/>
            <a:ext cx="4818888" cy="1476801"/>
          </a:xfrm>
        </p:spPr>
        <p:txBody>
          <a:bodyPr vert="horz" lIns="91440" tIns="45720" rIns="91440" bIns="45720" rtlCol="0" anchor="b">
            <a:normAutofit/>
          </a:bodyPr>
          <a:lstStyle/>
          <a:p>
            <a:pPr algn="l"/>
            <a:r>
              <a:rPr lang="en-US" sz="5600" dirty="0"/>
              <a:t>Now what?</a:t>
            </a:r>
          </a:p>
        </p:txBody>
      </p:sp>
      <p:sp>
        <p:nvSpPr>
          <p:cNvPr id="46" name="Rectangle 6">
            <a:extLst>
              <a:ext uri="{FF2B5EF4-FFF2-40B4-BE49-F238E27FC236}">
                <a16:creationId xmlns:a16="http://schemas.microsoft.com/office/drawing/2014/main" id="{3CE8AF5E-D374-4CF1-90CC-35CF73B81C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9128" y="2381825"/>
            <a:ext cx="4114800" cy="18288"/>
          </a:xfrm>
          <a:custGeom>
            <a:avLst/>
            <a:gdLst>
              <a:gd name="connsiteX0" fmla="*/ 0 w 4114800"/>
              <a:gd name="connsiteY0" fmla="*/ 0 h 18288"/>
              <a:gd name="connsiteX1" fmla="*/ 768096 w 4114800"/>
              <a:gd name="connsiteY1" fmla="*/ 0 h 18288"/>
              <a:gd name="connsiteX2" fmla="*/ 1495044 w 4114800"/>
              <a:gd name="connsiteY2" fmla="*/ 0 h 18288"/>
              <a:gd name="connsiteX3" fmla="*/ 2221992 w 4114800"/>
              <a:gd name="connsiteY3" fmla="*/ 0 h 18288"/>
              <a:gd name="connsiteX4" fmla="*/ 2784348 w 4114800"/>
              <a:gd name="connsiteY4" fmla="*/ 0 h 18288"/>
              <a:gd name="connsiteX5" fmla="*/ 3387852 w 4114800"/>
              <a:gd name="connsiteY5" fmla="*/ 0 h 18288"/>
              <a:gd name="connsiteX6" fmla="*/ 4114800 w 4114800"/>
              <a:gd name="connsiteY6" fmla="*/ 0 h 18288"/>
              <a:gd name="connsiteX7" fmla="*/ 4114800 w 4114800"/>
              <a:gd name="connsiteY7" fmla="*/ 18288 h 18288"/>
              <a:gd name="connsiteX8" fmla="*/ 3429000 w 4114800"/>
              <a:gd name="connsiteY8" fmla="*/ 18288 h 18288"/>
              <a:gd name="connsiteX9" fmla="*/ 2866644 w 4114800"/>
              <a:gd name="connsiteY9" fmla="*/ 18288 h 18288"/>
              <a:gd name="connsiteX10" fmla="*/ 2304288 w 4114800"/>
              <a:gd name="connsiteY10" fmla="*/ 18288 h 18288"/>
              <a:gd name="connsiteX11" fmla="*/ 1577340 w 4114800"/>
              <a:gd name="connsiteY11" fmla="*/ 18288 h 18288"/>
              <a:gd name="connsiteX12" fmla="*/ 973836 w 4114800"/>
              <a:gd name="connsiteY12" fmla="*/ 18288 h 18288"/>
              <a:gd name="connsiteX13" fmla="*/ 0 w 4114800"/>
              <a:gd name="connsiteY13" fmla="*/ 18288 h 18288"/>
              <a:gd name="connsiteX14" fmla="*/ 0 w 4114800"/>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14800" h="18288" fill="none" extrusionOk="0">
                <a:moveTo>
                  <a:pt x="0" y="0"/>
                </a:moveTo>
                <a:cubicBezTo>
                  <a:pt x="338280" y="-26110"/>
                  <a:pt x="483942" y="6555"/>
                  <a:pt x="768096" y="0"/>
                </a:cubicBezTo>
                <a:cubicBezTo>
                  <a:pt x="1052250" y="-6555"/>
                  <a:pt x="1331484" y="24616"/>
                  <a:pt x="1495044" y="0"/>
                </a:cubicBezTo>
                <a:cubicBezTo>
                  <a:pt x="1658604" y="-24616"/>
                  <a:pt x="2056661" y="-33562"/>
                  <a:pt x="2221992" y="0"/>
                </a:cubicBezTo>
                <a:cubicBezTo>
                  <a:pt x="2387323" y="33562"/>
                  <a:pt x="2629463" y="-20094"/>
                  <a:pt x="2784348" y="0"/>
                </a:cubicBezTo>
                <a:cubicBezTo>
                  <a:pt x="2939233" y="20094"/>
                  <a:pt x="3151981" y="1524"/>
                  <a:pt x="3387852" y="0"/>
                </a:cubicBezTo>
                <a:cubicBezTo>
                  <a:pt x="3623723" y="-1524"/>
                  <a:pt x="3882724" y="26165"/>
                  <a:pt x="4114800" y="0"/>
                </a:cubicBezTo>
                <a:cubicBezTo>
                  <a:pt x="4114300" y="8855"/>
                  <a:pt x="4114909" y="14521"/>
                  <a:pt x="4114800" y="18288"/>
                </a:cubicBezTo>
                <a:cubicBezTo>
                  <a:pt x="3910038" y="37744"/>
                  <a:pt x="3683432" y="-3969"/>
                  <a:pt x="3429000" y="18288"/>
                </a:cubicBezTo>
                <a:cubicBezTo>
                  <a:pt x="3174568" y="40545"/>
                  <a:pt x="3085815" y="44166"/>
                  <a:pt x="2866644" y="18288"/>
                </a:cubicBezTo>
                <a:cubicBezTo>
                  <a:pt x="2647473" y="-7590"/>
                  <a:pt x="2580474" y="31338"/>
                  <a:pt x="2304288" y="18288"/>
                </a:cubicBezTo>
                <a:cubicBezTo>
                  <a:pt x="2028102" y="5238"/>
                  <a:pt x="1863008" y="-2001"/>
                  <a:pt x="1577340" y="18288"/>
                </a:cubicBezTo>
                <a:cubicBezTo>
                  <a:pt x="1291672" y="38577"/>
                  <a:pt x="1243931" y="9893"/>
                  <a:pt x="973836" y="18288"/>
                </a:cubicBezTo>
                <a:cubicBezTo>
                  <a:pt x="703741" y="26683"/>
                  <a:pt x="317656" y="-5910"/>
                  <a:pt x="0" y="18288"/>
                </a:cubicBezTo>
                <a:cubicBezTo>
                  <a:pt x="683" y="12014"/>
                  <a:pt x="724" y="5908"/>
                  <a:pt x="0" y="0"/>
                </a:cubicBezTo>
                <a:close/>
              </a:path>
              <a:path w="4114800" h="18288" stroke="0" extrusionOk="0">
                <a:moveTo>
                  <a:pt x="0" y="0"/>
                </a:moveTo>
                <a:cubicBezTo>
                  <a:pt x="276109" y="5266"/>
                  <a:pt x="325589" y="-19584"/>
                  <a:pt x="644652" y="0"/>
                </a:cubicBezTo>
                <a:cubicBezTo>
                  <a:pt x="963715" y="19584"/>
                  <a:pt x="1064991" y="6066"/>
                  <a:pt x="1207008" y="0"/>
                </a:cubicBezTo>
                <a:cubicBezTo>
                  <a:pt x="1349025" y="-6066"/>
                  <a:pt x="1791724" y="14506"/>
                  <a:pt x="1975104" y="0"/>
                </a:cubicBezTo>
                <a:cubicBezTo>
                  <a:pt x="2158484" y="-14506"/>
                  <a:pt x="2397469" y="20822"/>
                  <a:pt x="2619756" y="0"/>
                </a:cubicBezTo>
                <a:cubicBezTo>
                  <a:pt x="2842043" y="-20822"/>
                  <a:pt x="2992157" y="20388"/>
                  <a:pt x="3264408" y="0"/>
                </a:cubicBezTo>
                <a:cubicBezTo>
                  <a:pt x="3536659" y="-20388"/>
                  <a:pt x="3855620" y="38211"/>
                  <a:pt x="4114800" y="0"/>
                </a:cubicBezTo>
                <a:cubicBezTo>
                  <a:pt x="4113902" y="7180"/>
                  <a:pt x="4114969" y="13790"/>
                  <a:pt x="4114800" y="18288"/>
                </a:cubicBezTo>
                <a:cubicBezTo>
                  <a:pt x="3968901" y="8593"/>
                  <a:pt x="3623428" y="17559"/>
                  <a:pt x="3429000" y="18288"/>
                </a:cubicBezTo>
                <a:cubicBezTo>
                  <a:pt x="3234572" y="19017"/>
                  <a:pt x="3085079" y="41804"/>
                  <a:pt x="2866644" y="18288"/>
                </a:cubicBezTo>
                <a:cubicBezTo>
                  <a:pt x="2648209" y="-5228"/>
                  <a:pt x="2451737" y="24580"/>
                  <a:pt x="2180844" y="18288"/>
                </a:cubicBezTo>
                <a:cubicBezTo>
                  <a:pt x="1909951" y="11996"/>
                  <a:pt x="1681589" y="12244"/>
                  <a:pt x="1495044" y="18288"/>
                </a:cubicBezTo>
                <a:cubicBezTo>
                  <a:pt x="1308499" y="24332"/>
                  <a:pt x="1136614" y="21789"/>
                  <a:pt x="850392" y="18288"/>
                </a:cubicBezTo>
                <a:cubicBezTo>
                  <a:pt x="564170" y="14787"/>
                  <a:pt x="210636" y="54701"/>
                  <a:pt x="0" y="18288"/>
                </a:cubicBezTo>
                <a:cubicBezTo>
                  <a:pt x="571" y="10093"/>
                  <a:pt x="-125" y="8407"/>
                  <a:pt x="0" y="0"/>
                </a:cubicBezTo>
                <a:close/>
              </a:path>
            </a:pathLst>
          </a:custGeom>
          <a:solidFill>
            <a:srgbClr val="FFAE2C"/>
          </a:solidFill>
          <a:ln w="38100" cap="rnd">
            <a:solidFill>
              <a:srgbClr val="FFAE2C"/>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BBBCD2B-4FE9-20BC-6F0E-64FF8E70C836}"/>
              </a:ext>
            </a:extLst>
          </p:cNvPr>
          <p:cNvSpPr txBox="1"/>
          <p:nvPr/>
        </p:nvSpPr>
        <p:spPr>
          <a:xfrm>
            <a:off x="6739128" y="2664886"/>
            <a:ext cx="5250942" cy="3550789"/>
          </a:xfrm>
          <a:prstGeom prst="rect">
            <a:avLst/>
          </a:prstGeom>
        </p:spPr>
        <p:txBody>
          <a:bodyPr vert="horz" lIns="91440" tIns="45720" rIns="91440" bIns="45720" rtlCol="0" anchor="t">
            <a:noAutofit/>
          </a:bodyPr>
          <a:lstStyle/>
          <a:p>
            <a:pPr indent="-228600">
              <a:lnSpc>
                <a:spcPct val="110000"/>
              </a:lnSpc>
              <a:spcAft>
                <a:spcPts val="600"/>
              </a:spcAft>
              <a:buFont typeface="Arial" panose="020B0604020202020204" pitchFamily="34" charset="0"/>
              <a:buChar char="•"/>
            </a:pPr>
            <a:r>
              <a:rPr lang="en-US" sz="3000" dirty="0"/>
              <a:t>Download a free guide on teaching empathy toward older adults, a free infographic on geriatric sensitivity, a free empathy self-assessment… and more!</a:t>
            </a:r>
          </a:p>
          <a:p>
            <a:pPr indent="-228600">
              <a:lnSpc>
                <a:spcPct val="110000"/>
              </a:lnSpc>
              <a:spcAft>
                <a:spcPts val="600"/>
              </a:spcAft>
              <a:buFont typeface="Arial" panose="020B0604020202020204" pitchFamily="34" charset="0"/>
              <a:buChar char="•"/>
            </a:pPr>
            <a:r>
              <a:rPr lang="en-US" sz="3000" b="1" dirty="0"/>
              <a:t>Downloads</a:t>
            </a:r>
            <a:r>
              <a:rPr lang="en-US" sz="3000" dirty="0"/>
              <a:t>: </a:t>
            </a:r>
            <a:br>
              <a:rPr lang="en-US" sz="3000" dirty="0"/>
            </a:br>
            <a:r>
              <a:rPr lang="en-US" sz="3000" u="sng" dirty="0"/>
              <a:t>https://www.realityworks.com/geriatric-training-tools/</a:t>
            </a:r>
          </a:p>
          <a:p>
            <a:pPr indent="-228600">
              <a:lnSpc>
                <a:spcPct val="110000"/>
              </a:lnSpc>
              <a:spcAft>
                <a:spcPts val="600"/>
              </a:spcAft>
              <a:buFont typeface="Arial" panose="020B0604020202020204" pitchFamily="34" charset="0"/>
              <a:buChar char="•"/>
            </a:pPr>
            <a:r>
              <a:rPr lang="en-US" sz="3000" dirty="0"/>
              <a:t>Contact us with questions! information@realityworks.com</a:t>
            </a:r>
          </a:p>
        </p:txBody>
      </p:sp>
      <mc:AlternateContent xmlns:mc="http://schemas.openxmlformats.org/markup-compatibility/2006" xmlns:p14="http://schemas.microsoft.com/office/powerpoint/2010/main">
        <mc:Choice Requires="p14">
          <p:contentPart p14:bwMode="auto" r:id="rId3">
            <p14:nvContentPartPr>
              <p14:cNvPr id="43" name="Ink 42">
                <a:extLst>
                  <a:ext uri="{FF2B5EF4-FFF2-40B4-BE49-F238E27FC236}">
                    <a16:creationId xmlns:a16="http://schemas.microsoft.com/office/drawing/2014/main" id="{070477C5-0410-4E4F-97A1-F84C2465C187}"/>
                  </a:ext>
                  <a:ext uri="{C183D7F6-B498-43B3-948B-1728B52AA6E4}">
                    <adec:decorative xmlns:adec="http://schemas.microsoft.com/office/drawing/2017/decorative" val="1"/>
                  </a:ext>
                </a:extLst>
              </p14:cNvPr>
              <p14:cNvContentPartPr>
                <a14:cpLocks xmlns:a14="http://schemas.microsoft.com/office/drawing/2010/main" noGrp="1" noRot="1" noChangeAspect="1" noMove="1" noResize="1" noEditPoints="1" noAdjustHandles="1" noChangeArrowheads="1" noChangeShapeType="1"/>
              </p14:cNvContentPartPr>
              <p14:nvPr>
                <p:extLst>
                  <p:ext uri="{386F3935-93C4-4BCD-93E2-E3B085C9AB24}">
                    <p16:designElem xmlns:p16="http://schemas.microsoft.com/office/powerpoint/2015/main" val="1"/>
                  </p:ext>
                </p:extLst>
              </p14:nvPr>
            </p14:nvContentPartPr>
            <p14:xfrm>
              <a:off x="6436237" y="1971579"/>
              <a:ext cx="360" cy="2160"/>
            </p14:xfrm>
          </p:contentPart>
        </mc:Choice>
        <mc:Fallback xmlns="">
          <p:pic>
            <p:nvPicPr>
              <p:cNvPr id="43" name="Ink 42">
                <a:extLst>
                  <a:ext uri="{FF2B5EF4-FFF2-40B4-BE49-F238E27FC236}">
                    <a16:creationId xmlns:a16="http://schemas.microsoft.com/office/drawing/2014/main" id="{070477C5-0410-4E4F-97A1-F84C2465C18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p:cNvPicPr>
              <p:nvPr/>
            </p:nvPicPr>
            <p:blipFill>
              <a:blip r:embed="rId4"/>
              <a:stretch>
                <a:fillRect/>
              </a:stretch>
            </p:blipFill>
            <p:spPr>
              <a:xfrm>
                <a:off x="6418237" y="1956150"/>
                <a:ext cx="36000" cy="32709"/>
              </a:xfrm>
              <a:prstGeom prst="rect">
                <a:avLst/>
              </a:prstGeom>
            </p:spPr>
          </p:pic>
        </mc:Fallback>
      </mc:AlternateContent>
      <p:pic>
        <p:nvPicPr>
          <p:cNvPr id="12" name="Picture 2">
            <a:extLst>
              <a:ext uri="{FF2B5EF4-FFF2-40B4-BE49-F238E27FC236}">
                <a16:creationId xmlns:a16="http://schemas.microsoft.com/office/drawing/2014/main" id="{EBB6692D-EEBE-9A40-CB2D-46AE61E8978A}"/>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178090" y="640080"/>
            <a:ext cx="4364659" cy="5577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4550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7">
            <a:extLst>
              <a:ext uri="{FF2B5EF4-FFF2-40B4-BE49-F238E27FC236}">
                <a16:creationId xmlns:a16="http://schemas.microsoft.com/office/drawing/2014/main" id="{EBDD1931-9E86-4402-9A68-33A2D9EFB1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useBgFill="1">
        <p:nvSpPr>
          <p:cNvPr id="18" name="Rectangle 17">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58C0DDC-D116-43DA-B0B5-A6A82668AD5D}"/>
              </a:ext>
            </a:extLst>
          </p:cNvPr>
          <p:cNvSpPr>
            <a:spLocks noGrp="1"/>
          </p:cNvSpPr>
          <p:nvPr>
            <p:ph type="title"/>
          </p:nvPr>
        </p:nvSpPr>
        <p:spPr>
          <a:xfrm>
            <a:off x="640080" y="325369"/>
            <a:ext cx="4368602" cy="1956841"/>
          </a:xfrm>
        </p:spPr>
        <p:txBody>
          <a:bodyPr vert="horz" lIns="91440" tIns="45720" rIns="91440" bIns="45720" rtlCol="0" anchor="b">
            <a:normAutofit/>
          </a:bodyPr>
          <a:lstStyle/>
          <a:p>
            <a:pPr>
              <a:lnSpc>
                <a:spcPct val="90000"/>
              </a:lnSpc>
            </a:pPr>
            <a:r>
              <a:rPr lang="en-US" sz="6600" dirty="0"/>
              <a:t>Who is realityworks</a:t>
            </a:r>
          </a:p>
        </p:txBody>
      </p:sp>
      <p:sp>
        <p:nvSpPr>
          <p:cNvPr id="20"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563839"/>
            <a:ext cx="3931920" cy="27432"/>
          </a:xfrm>
          <a:custGeom>
            <a:avLst/>
            <a:gdLst>
              <a:gd name="connsiteX0" fmla="*/ 0 w 3931920"/>
              <a:gd name="connsiteY0" fmla="*/ 0 h 27432"/>
              <a:gd name="connsiteX1" fmla="*/ 733958 w 3931920"/>
              <a:gd name="connsiteY1" fmla="*/ 0 h 27432"/>
              <a:gd name="connsiteX2" fmla="*/ 1428598 w 3931920"/>
              <a:gd name="connsiteY2" fmla="*/ 0 h 27432"/>
              <a:gd name="connsiteX3" fmla="*/ 2123237 w 3931920"/>
              <a:gd name="connsiteY3" fmla="*/ 0 h 27432"/>
              <a:gd name="connsiteX4" fmla="*/ 2660599 w 3931920"/>
              <a:gd name="connsiteY4" fmla="*/ 0 h 27432"/>
              <a:gd name="connsiteX5" fmla="*/ 3237281 w 3931920"/>
              <a:gd name="connsiteY5" fmla="*/ 0 h 27432"/>
              <a:gd name="connsiteX6" fmla="*/ 3931920 w 3931920"/>
              <a:gd name="connsiteY6" fmla="*/ 0 h 27432"/>
              <a:gd name="connsiteX7" fmla="*/ 3931920 w 3931920"/>
              <a:gd name="connsiteY7" fmla="*/ 27432 h 27432"/>
              <a:gd name="connsiteX8" fmla="*/ 3276600 w 3931920"/>
              <a:gd name="connsiteY8" fmla="*/ 27432 h 27432"/>
              <a:gd name="connsiteX9" fmla="*/ 2739238 w 3931920"/>
              <a:gd name="connsiteY9" fmla="*/ 27432 h 27432"/>
              <a:gd name="connsiteX10" fmla="*/ 2201875 w 3931920"/>
              <a:gd name="connsiteY10" fmla="*/ 27432 h 27432"/>
              <a:gd name="connsiteX11" fmla="*/ 1507236 w 3931920"/>
              <a:gd name="connsiteY11" fmla="*/ 27432 h 27432"/>
              <a:gd name="connsiteX12" fmla="*/ 930554 w 3931920"/>
              <a:gd name="connsiteY12" fmla="*/ 27432 h 27432"/>
              <a:gd name="connsiteX13" fmla="*/ 0 w 3931920"/>
              <a:gd name="connsiteY13" fmla="*/ 27432 h 27432"/>
              <a:gd name="connsiteX14" fmla="*/ 0 w 3931920"/>
              <a:gd name="connsiteY14"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31920" h="27432" fill="none" extrusionOk="0">
                <a:moveTo>
                  <a:pt x="0" y="0"/>
                </a:moveTo>
                <a:cubicBezTo>
                  <a:pt x="245351" y="16874"/>
                  <a:pt x="509174" y="13736"/>
                  <a:pt x="733958" y="0"/>
                </a:cubicBezTo>
                <a:cubicBezTo>
                  <a:pt x="958742" y="-13736"/>
                  <a:pt x="1245406" y="-17215"/>
                  <a:pt x="1428598" y="0"/>
                </a:cubicBezTo>
                <a:cubicBezTo>
                  <a:pt x="1611790" y="17215"/>
                  <a:pt x="1930525" y="20562"/>
                  <a:pt x="2123237" y="0"/>
                </a:cubicBezTo>
                <a:cubicBezTo>
                  <a:pt x="2315949" y="-20562"/>
                  <a:pt x="2485508" y="11332"/>
                  <a:pt x="2660599" y="0"/>
                </a:cubicBezTo>
                <a:cubicBezTo>
                  <a:pt x="2835690" y="-11332"/>
                  <a:pt x="3075198" y="-14809"/>
                  <a:pt x="3237281" y="0"/>
                </a:cubicBezTo>
                <a:cubicBezTo>
                  <a:pt x="3399364" y="14809"/>
                  <a:pt x="3745084" y="-4992"/>
                  <a:pt x="3931920" y="0"/>
                </a:cubicBezTo>
                <a:cubicBezTo>
                  <a:pt x="3930963" y="8431"/>
                  <a:pt x="3931571" y="14612"/>
                  <a:pt x="3931920" y="27432"/>
                </a:cubicBezTo>
                <a:cubicBezTo>
                  <a:pt x="3765435" y="40792"/>
                  <a:pt x="3452398" y="38703"/>
                  <a:pt x="3276600" y="27432"/>
                </a:cubicBezTo>
                <a:cubicBezTo>
                  <a:pt x="3100802" y="16161"/>
                  <a:pt x="2914889" y="26998"/>
                  <a:pt x="2739238" y="27432"/>
                </a:cubicBezTo>
                <a:cubicBezTo>
                  <a:pt x="2563587" y="27866"/>
                  <a:pt x="2395484" y="39154"/>
                  <a:pt x="2201875" y="27432"/>
                </a:cubicBezTo>
                <a:cubicBezTo>
                  <a:pt x="2008266" y="15710"/>
                  <a:pt x="1781367" y="4899"/>
                  <a:pt x="1507236" y="27432"/>
                </a:cubicBezTo>
                <a:cubicBezTo>
                  <a:pt x="1233105" y="49965"/>
                  <a:pt x="1075495" y="47542"/>
                  <a:pt x="930554" y="27432"/>
                </a:cubicBezTo>
                <a:cubicBezTo>
                  <a:pt x="785613" y="7322"/>
                  <a:pt x="268930" y="30433"/>
                  <a:pt x="0" y="27432"/>
                </a:cubicBezTo>
                <a:cubicBezTo>
                  <a:pt x="226" y="18208"/>
                  <a:pt x="-648" y="12891"/>
                  <a:pt x="0" y="0"/>
                </a:cubicBezTo>
                <a:close/>
              </a:path>
              <a:path w="3931920" h="27432" stroke="0" extrusionOk="0">
                <a:moveTo>
                  <a:pt x="0" y="0"/>
                </a:moveTo>
                <a:cubicBezTo>
                  <a:pt x="278269" y="4786"/>
                  <a:pt x="349028" y="-10422"/>
                  <a:pt x="616001" y="0"/>
                </a:cubicBezTo>
                <a:cubicBezTo>
                  <a:pt x="882974" y="10422"/>
                  <a:pt x="931617" y="-15515"/>
                  <a:pt x="1153363" y="0"/>
                </a:cubicBezTo>
                <a:cubicBezTo>
                  <a:pt x="1375109" y="15515"/>
                  <a:pt x="1704089" y="-3631"/>
                  <a:pt x="1887322" y="0"/>
                </a:cubicBezTo>
                <a:cubicBezTo>
                  <a:pt x="2070555" y="3631"/>
                  <a:pt x="2344155" y="2213"/>
                  <a:pt x="2503322" y="0"/>
                </a:cubicBezTo>
                <a:cubicBezTo>
                  <a:pt x="2662489" y="-2213"/>
                  <a:pt x="2976859" y="26691"/>
                  <a:pt x="3119323" y="0"/>
                </a:cubicBezTo>
                <a:cubicBezTo>
                  <a:pt x="3261787" y="-26691"/>
                  <a:pt x="3588171" y="-28651"/>
                  <a:pt x="3931920" y="0"/>
                </a:cubicBezTo>
                <a:cubicBezTo>
                  <a:pt x="3930565" y="9524"/>
                  <a:pt x="3930718" y="13975"/>
                  <a:pt x="3931920" y="27432"/>
                </a:cubicBezTo>
                <a:cubicBezTo>
                  <a:pt x="3664329" y="4021"/>
                  <a:pt x="3437686" y="14511"/>
                  <a:pt x="3276600" y="27432"/>
                </a:cubicBezTo>
                <a:cubicBezTo>
                  <a:pt x="3115514" y="40353"/>
                  <a:pt x="2913592" y="48967"/>
                  <a:pt x="2739238" y="27432"/>
                </a:cubicBezTo>
                <a:cubicBezTo>
                  <a:pt x="2564884" y="5897"/>
                  <a:pt x="2294049" y="39820"/>
                  <a:pt x="2083918" y="27432"/>
                </a:cubicBezTo>
                <a:cubicBezTo>
                  <a:pt x="1873787" y="15044"/>
                  <a:pt x="1718903" y="21388"/>
                  <a:pt x="1428598" y="27432"/>
                </a:cubicBezTo>
                <a:cubicBezTo>
                  <a:pt x="1138293" y="33476"/>
                  <a:pt x="952209" y="50441"/>
                  <a:pt x="812597" y="27432"/>
                </a:cubicBezTo>
                <a:cubicBezTo>
                  <a:pt x="672985" y="4423"/>
                  <a:pt x="305800" y="28240"/>
                  <a:pt x="0" y="27432"/>
                </a:cubicBezTo>
                <a:cubicBezTo>
                  <a:pt x="-800" y="16780"/>
                  <a:pt x="-583" y="12910"/>
                  <a:pt x="0" y="0"/>
                </a:cubicBezTo>
                <a:close/>
              </a:path>
            </a:pathLst>
          </a:custGeom>
          <a:solidFill>
            <a:srgbClr val="02CDF9"/>
          </a:solidFill>
          <a:ln w="38100" cap="rnd">
            <a:solidFill>
              <a:srgbClr val="02CDF9"/>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Content Placeholder 4">
            <a:extLst>
              <a:ext uri="{FF2B5EF4-FFF2-40B4-BE49-F238E27FC236}">
                <a16:creationId xmlns:a16="http://schemas.microsoft.com/office/drawing/2014/main" id="{5B430F02-9645-4F56-99F7-1DC2F76FFFE5}"/>
              </a:ext>
            </a:extLst>
          </p:cNvPr>
          <p:cNvSpPr>
            <a:spLocks noGrp="1"/>
          </p:cNvSpPr>
          <p:nvPr>
            <p:ph idx="1"/>
          </p:nvPr>
        </p:nvSpPr>
        <p:spPr>
          <a:xfrm>
            <a:off x="640080" y="2872899"/>
            <a:ext cx="4243589" cy="3320668"/>
          </a:xfrm>
        </p:spPr>
        <p:txBody>
          <a:bodyPr vert="horz" lIns="91440" tIns="45720" rIns="91440" bIns="45720" rtlCol="0">
            <a:noAutofit/>
          </a:bodyPr>
          <a:lstStyle/>
          <a:p>
            <a:pPr marL="342900" indent="-228600">
              <a:lnSpc>
                <a:spcPct val="100000"/>
              </a:lnSpc>
              <a:spcBef>
                <a:spcPct val="20000"/>
              </a:spcBef>
              <a:buFont typeface="Arial" panose="020B0604020202020204" pitchFamily="34" charset="0"/>
              <a:buChar char="•"/>
            </a:pPr>
            <a:r>
              <a:rPr lang="en-US" sz="3000" b="0" dirty="0"/>
              <a:t>Based in Eau Claire, WI</a:t>
            </a:r>
          </a:p>
          <a:p>
            <a:pPr marL="342900" indent="-228600">
              <a:lnSpc>
                <a:spcPct val="100000"/>
              </a:lnSpc>
              <a:spcBef>
                <a:spcPct val="20000"/>
              </a:spcBef>
              <a:buFont typeface="Arial" panose="020B0604020202020204" pitchFamily="34" charset="0"/>
              <a:buChar char="•"/>
            </a:pPr>
            <a:r>
              <a:rPr lang="en-US" sz="3000" b="0" dirty="0"/>
              <a:t>Established 25 years ago</a:t>
            </a:r>
          </a:p>
          <a:p>
            <a:pPr marL="342900" indent="-228600">
              <a:lnSpc>
                <a:spcPct val="100000"/>
              </a:lnSpc>
              <a:spcBef>
                <a:spcPct val="20000"/>
              </a:spcBef>
              <a:buFont typeface="Arial" panose="020B0604020202020204" pitchFamily="34" charset="0"/>
              <a:buChar char="•"/>
            </a:pPr>
            <a:r>
              <a:rPr lang="en-US" sz="3000" b="0" dirty="0"/>
              <a:t>RealCare Baby® was our first product!</a:t>
            </a:r>
          </a:p>
          <a:p>
            <a:pPr marL="342900" indent="-228600">
              <a:lnSpc>
                <a:spcPct val="100000"/>
              </a:lnSpc>
              <a:spcBef>
                <a:spcPct val="20000"/>
              </a:spcBef>
              <a:buFont typeface="Arial" panose="020B0604020202020204" pitchFamily="34" charset="0"/>
              <a:buChar char="•"/>
            </a:pPr>
            <a:r>
              <a:rPr lang="en-US" sz="3000" b="0" dirty="0"/>
              <a:t>Learning aids for CTE pathways: FCS, Health Science, Agriculture and Trade Skills</a:t>
            </a:r>
            <a:endParaRPr lang="en-US" sz="3000" dirty="0"/>
          </a:p>
        </p:txBody>
      </p:sp>
      <p:pic>
        <p:nvPicPr>
          <p:cNvPr id="11" name="Picture 2">
            <a:extLst>
              <a:ext uri="{FF2B5EF4-FFF2-40B4-BE49-F238E27FC236}">
                <a16:creationId xmlns:a16="http://schemas.microsoft.com/office/drawing/2014/main" id="{DC8B48D0-C61A-56BB-C8DF-AA6B9EA6790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464" r="12730" b="5"/>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solidFill>
            <a:srgbClr val="FFFFFF"/>
          </a:solidFill>
        </p:spPr>
      </p:pic>
      <p:sp>
        <p:nvSpPr>
          <p:cNvPr id="6" name="Slide Number Placeholder 5">
            <a:extLst>
              <a:ext uri="{FF2B5EF4-FFF2-40B4-BE49-F238E27FC236}">
                <a16:creationId xmlns:a16="http://schemas.microsoft.com/office/drawing/2014/main" id="{D9E1B180-F4BB-46B9-937E-3469FC6819B6}"/>
              </a:ext>
            </a:extLst>
          </p:cNvPr>
          <p:cNvSpPr>
            <a:spLocks noGrp="1"/>
          </p:cNvSpPr>
          <p:nvPr>
            <p:ph type="sldNum" sz="quarter" idx="12"/>
          </p:nvPr>
        </p:nvSpPr>
        <p:spPr>
          <a:xfrm>
            <a:off x="10411012" y="6356350"/>
            <a:ext cx="942788" cy="365125"/>
          </a:xfrm>
        </p:spPr>
        <p:txBody>
          <a:bodyPr vert="horz" lIns="91440" tIns="45720" rIns="91440" bIns="45720" rtlCol="0" anchor="ctr">
            <a:normAutofit/>
          </a:bodyPr>
          <a:lstStyle/>
          <a:p>
            <a:pPr>
              <a:spcAft>
                <a:spcPts val="600"/>
              </a:spcAft>
            </a:pPr>
            <a:fld id="{2C18C1E5-FB55-42F5-BD6D-9CC153FCDBE6}" type="slidenum">
              <a:rPr lang="en-US">
                <a:solidFill>
                  <a:srgbClr val="FBF9F6"/>
                </a:solidFill>
              </a:rPr>
              <a:pPr>
                <a:spcAft>
                  <a:spcPts val="600"/>
                </a:spcAft>
              </a:pPr>
              <a:t>3</a:t>
            </a:fld>
            <a:endParaRPr lang="en-US" dirty="0">
              <a:solidFill>
                <a:srgbClr val="FBF9F6"/>
              </a:solidFill>
            </a:endParaRPr>
          </a:p>
        </p:txBody>
      </p:sp>
    </p:spTree>
    <p:extLst>
      <p:ext uri="{BB962C8B-B14F-4D97-AF65-F5344CB8AC3E}">
        <p14:creationId xmlns:p14="http://schemas.microsoft.com/office/powerpoint/2010/main" val="17953733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7">
            <a:extLst>
              <a:ext uri="{FF2B5EF4-FFF2-40B4-BE49-F238E27FC236}">
                <a16:creationId xmlns:a16="http://schemas.microsoft.com/office/drawing/2014/main" id="{EBDD1931-9E86-4402-9A68-33A2D9EFB1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useBgFill="1">
        <p:nvSpPr>
          <p:cNvPr id="25" name="Rectangle 24">
            <a:extLst>
              <a:ext uri="{FF2B5EF4-FFF2-40B4-BE49-F238E27FC236}">
                <a16:creationId xmlns:a16="http://schemas.microsoft.com/office/drawing/2014/main" id="{7B831B6F-405A-4B47-B9BB-5CA88F2858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2" descr="Geriatric Education">
            <a:extLst>
              <a:ext uri="{FF2B5EF4-FFF2-40B4-BE49-F238E27FC236}">
                <a16:creationId xmlns:a16="http://schemas.microsoft.com/office/drawing/2014/main" id="{9FEE0D87-5B3A-297E-8790-D93F102EAD0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64988" y="1744515"/>
            <a:ext cx="3368969" cy="3368969"/>
          </a:xfrm>
          <a:prstGeom prst="rect">
            <a:avLst/>
          </a:prstGeom>
          <a:noFill/>
          <a:extLst>
            <a:ext uri="{909E8E84-426E-40DD-AFC4-6F175D3DCCD1}">
              <a14:hiddenFill xmlns:a14="http://schemas.microsoft.com/office/drawing/2010/main">
                <a:solidFill>
                  <a:srgbClr val="FFFFFF"/>
                </a:solidFill>
              </a14:hiddenFill>
            </a:ext>
          </a:extLst>
        </p:spPr>
      </p:pic>
      <p:sp>
        <p:nvSpPr>
          <p:cNvPr id="27" name="Freeform: Shape 26">
            <a:extLst>
              <a:ext uri="{FF2B5EF4-FFF2-40B4-BE49-F238E27FC236}">
                <a16:creationId xmlns:a16="http://schemas.microsoft.com/office/drawing/2014/main" id="{15109354-9C5D-4F8C-B0E6-D1043C7BF2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29992" y="0"/>
            <a:ext cx="7562008" cy="6858000"/>
          </a:xfrm>
          <a:custGeom>
            <a:avLst/>
            <a:gdLst>
              <a:gd name="connsiteX0" fmla="*/ 7529613 w 7529613"/>
              <a:gd name="connsiteY0" fmla="*/ 0 h 6858000"/>
              <a:gd name="connsiteX1" fmla="*/ 1222331 w 7529613"/>
              <a:gd name="connsiteY1" fmla="*/ 0 h 6858000"/>
              <a:gd name="connsiteX2" fmla="*/ 1126483 w 7529613"/>
              <a:gd name="connsiteY2" fmla="*/ 148742 h 6858000"/>
              <a:gd name="connsiteX3" fmla="*/ 767554 w 7529613"/>
              <a:gd name="connsiteY3" fmla="*/ 819975 h 6858000"/>
              <a:gd name="connsiteX4" fmla="*/ 742103 w 7529613"/>
              <a:gd name="connsiteY4" fmla="*/ 854514 h 6858000"/>
              <a:gd name="connsiteX5" fmla="*/ 785881 w 7529613"/>
              <a:gd name="connsiteY5" fmla="*/ 750263 h 6858000"/>
              <a:gd name="connsiteX6" fmla="*/ 978978 w 7529613"/>
              <a:gd name="connsiteY6" fmla="*/ 331786 h 6858000"/>
              <a:gd name="connsiteX7" fmla="*/ 1155717 w 7529613"/>
              <a:gd name="connsiteY7" fmla="*/ 0 h 6858000"/>
              <a:gd name="connsiteX8" fmla="*/ 1098249 w 7529613"/>
              <a:gd name="connsiteY8" fmla="*/ 0 h 6858000"/>
              <a:gd name="connsiteX9" fmla="*/ 991458 w 7529613"/>
              <a:gd name="connsiteY9" fmla="*/ 196614 h 6858000"/>
              <a:gd name="connsiteX10" fmla="*/ 493941 w 7529613"/>
              <a:gd name="connsiteY10" fmla="*/ 1371196 h 6858000"/>
              <a:gd name="connsiteX11" fmla="*/ 46485 w 7529613"/>
              <a:gd name="connsiteY11" fmla="*/ 3331516 h 6858000"/>
              <a:gd name="connsiteX12" fmla="*/ 12252 w 7529613"/>
              <a:gd name="connsiteY12" fmla="*/ 4357388 h 6858000"/>
              <a:gd name="connsiteX13" fmla="*/ 170821 w 7529613"/>
              <a:gd name="connsiteY13" fmla="*/ 5552906 h 6858000"/>
              <a:gd name="connsiteX14" fmla="*/ 537265 w 7529613"/>
              <a:gd name="connsiteY14" fmla="*/ 6828295 h 6858000"/>
              <a:gd name="connsiteX15" fmla="*/ 549692 w 7529613"/>
              <a:gd name="connsiteY15" fmla="*/ 6858000 h 6858000"/>
              <a:gd name="connsiteX16" fmla="*/ 602234 w 7529613"/>
              <a:gd name="connsiteY16" fmla="*/ 6858000 h 6858000"/>
              <a:gd name="connsiteX17" fmla="*/ 595414 w 7529613"/>
              <a:gd name="connsiteY17" fmla="*/ 6841549 h 6858000"/>
              <a:gd name="connsiteX18" fmla="*/ 364260 w 7529613"/>
              <a:gd name="connsiteY18" fmla="*/ 6142729 h 6858000"/>
              <a:gd name="connsiteX19" fmla="*/ 213071 w 7529613"/>
              <a:gd name="connsiteY19" fmla="*/ 5513923 h 6858000"/>
              <a:gd name="connsiteX20" fmla="*/ 211290 w 7529613"/>
              <a:gd name="connsiteY20" fmla="*/ 5480401 h 6858000"/>
              <a:gd name="connsiteX21" fmla="*/ 311446 w 7529613"/>
              <a:gd name="connsiteY21" fmla="*/ 5830359 h 6858000"/>
              <a:gd name="connsiteX22" fmla="*/ 622963 w 7529613"/>
              <a:gd name="connsiteY22" fmla="*/ 6670527 h 6858000"/>
              <a:gd name="connsiteX23" fmla="*/ 710464 w 7529613"/>
              <a:gd name="connsiteY23" fmla="*/ 6858000 h 6858000"/>
              <a:gd name="connsiteX24" fmla="*/ 7529613 w 7529613"/>
              <a:gd name="connsiteY2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529613" h="6858000">
                <a:moveTo>
                  <a:pt x="7529613" y="0"/>
                </a:moveTo>
                <a:lnTo>
                  <a:pt x="1222331" y="0"/>
                </a:lnTo>
                <a:lnTo>
                  <a:pt x="1126483" y="148742"/>
                </a:lnTo>
                <a:cubicBezTo>
                  <a:pt x="995323" y="365513"/>
                  <a:pt x="876174" y="589569"/>
                  <a:pt x="767554" y="819975"/>
                </a:cubicBezTo>
                <a:cubicBezTo>
                  <a:pt x="762210" y="833492"/>
                  <a:pt x="753441" y="845393"/>
                  <a:pt x="742103" y="854514"/>
                </a:cubicBezTo>
                <a:cubicBezTo>
                  <a:pt x="756737" y="819849"/>
                  <a:pt x="770991" y="784928"/>
                  <a:pt x="785881" y="750263"/>
                </a:cubicBezTo>
                <a:cubicBezTo>
                  <a:pt x="846713" y="608712"/>
                  <a:pt x="910948" y="469145"/>
                  <a:pt x="978978" y="331786"/>
                </a:cubicBezTo>
                <a:lnTo>
                  <a:pt x="1155717" y="0"/>
                </a:lnTo>
                <a:lnTo>
                  <a:pt x="1098249" y="0"/>
                </a:lnTo>
                <a:lnTo>
                  <a:pt x="991458" y="196614"/>
                </a:lnTo>
                <a:cubicBezTo>
                  <a:pt x="797017" y="573253"/>
                  <a:pt x="633548" y="966066"/>
                  <a:pt x="493941" y="1371196"/>
                </a:cubicBezTo>
                <a:cubicBezTo>
                  <a:pt x="276630" y="2007265"/>
                  <a:pt x="126659" y="2664286"/>
                  <a:pt x="46485" y="3331516"/>
                </a:cubicBezTo>
                <a:cubicBezTo>
                  <a:pt x="4488" y="3672965"/>
                  <a:pt x="-14219" y="4013908"/>
                  <a:pt x="12252" y="4357388"/>
                </a:cubicBezTo>
                <a:cubicBezTo>
                  <a:pt x="43558" y="4758899"/>
                  <a:pt x="90773" y="5157998"/>
                  <a:pt x="170821" y="5552906"/>
                </a:cubicBezTo>
                <a:cubicBezTo>
                  <a:pt x="259109" y="5988893"/>
                  <a:pt x="378967" y="6414594"/>
                  <a:pt x="537265" y="6828295"/>
                </a:cubicBezTo>
                <a:lnTo>
                  <a:pt x="549692" y="6858000"/>
                </a:lnTo>
                <a:lnTo>
                  <a:pt x="602234" y="6858000"/>
                </a:lnTo>
                <a:lnTo>
                  <a:pt x="595414" y="6841549"/>
                </a:lnTo>
                <a:cubicBezTo>
                  <a:pt x="507884" y="6614016"/>
                  <a:pt x="431296" y="6380817"/>
                  <a:pt x="364260" y="6142729"/>
                </a:cubicBezTo>
                <a:cubicBezTo>
                  <a:pt x="305974" y="5935370"/>
                  <a:pt x="262958" y="5723695"/>
                  <a:pt x="213071" y="5513923"/>
                </a:cubicBezTo>
                <a:cubicBezTo>
                  <a:pt x="211892" y="5502788"/>
                  <a:pt x="211299" y="5491601"/>
                  <a:pt x="211290" y="5480401"/>
                </a:cubicBezTo>
                <a:cubicBezTo>
                  <a:pt x="247814" y="5607635"/>
                  <a:pt x="276958" y="5719759"/>
                  <a:pt x="311446" y="5830359"/>
                </a:cubicBezTo>
                <a:cubicBezTo>
                  <a:pt x="401357" y="6118381"/>
                  <a:pt x="505060" y="6398531"/>
                  <a:pt x="622963" y="6670527"/>
                </a:cubicBezTo>
                <a:lnTo>
                  <a:pt x="710464" y="6858000"/>
                </a:lnTo>
                <a:lnTo>
                  <a:pt x="7529613" y="6858000"/>
                </a:lnTo>
                <a:close/>
              </a:path>
            </a:pathLst>
          </a:custGeom>
          <a:solidFill>
            <a:srgbClr val="5078B3"/>
          </a:solidFill>
          <a:ln w="6857" cap="flat">
            <a:noFill/>
            <a:prstDash val="solid"/>
            <a:miter/>
          </a:ln>
        </p:spPr>
        <p:txBody>
          <a:bodyPr wrap="square" rtlCol="0" anchor="ctr">
            <a:noAutofit/>
          </a:bodyPr>
          <a:lstStyle/>
          <a:p>
            <a:endParaRPr lang="en-US" dirty="0"/>
          </a:p>
        </p:txBody>
      </p:sp>
      <p:sp>
        <p:nvSpPr>
          <p:cNvPr id="6" name="Title 5">
            <a:extLst>
              <a:ext uri="{FF2B5EF4-FFF2-40B4-BE49-F238E27FC236}">
                <a16:creationId xmlns:a16="http://schemas.microsoft.com/office/drawing/2014/main" id="{CBCDF373-B5D6-4F86-8E13-9DB2240140AA}"/>
              </a:ext>
            </a:extLst>
          </p:cNvPr>
          <p:cNvSpPr>
            <a:spLocks noGrp="1"/>
          </p:cNvSpPr>
          <p:nvPr>
            <p:ph type="title"/>
          </p:nvPr>
        </p:nvSpPr>
        <p:spPr>
          <a:xfrm>
            <a:off x="5759354" y="638089"/>
            <a:ext cx="5337270" cy="1476801"/>
          </a:xfrm>
        </p:spPr>
        <p:txBody>
          <a:bodyPr vert="horz" lIns="91440" tIns="45720" rIns="91440" bIns="45720" rtlCol="0" anchor="b">
            <a:normAutofit/>
          </a:bodyPr>
          <a:lstStyle/>
          <a:p>
            <a:pPr>
              <a:lnSpc>
                <a:spcPct val="90000"/>
              </a:lnSpc>
            </a:pPr>
            <a:r>
              <a:rPr lang="en-US" sz="3900" dirty="0">
                <a:solidFill>
                  <a:srgbClr val="FFFFFF"/>
                </a:solidFill>
              </a:rPr>
              <a:t>Tomorrow: free geriatric sensitivity product demonstration</a:t>
            </a:r>
          </a:p>
        </p:txBody>
      </p:sp>
      <p:sp>
        <p:nvSpPr>
          <p:cNvPr id="29" name="Rectangle 6">
            <a:extLst>
              <a:ext uri="{FF2B5EF4-FFF2-40B4-BE49-F238E27FC236}">
                <a16:creationId xmlns:a16="http://schemas.microsoft.com/office/drawing/2014/main" id="{3CE8AF5E-D374-4CF1-90CC-35CF73B81C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16304" y="2368177"/>
            <a:ext cx="4114800" cy="18288"/>
          </a:xfrm>
          <a:custGeom>
            <a:avLst/>
            <a:gdLst>
              <a:gd name="connsiteX0" fmla="*/ 0 w 4114800"/>
              <a:gd name="connsiteY0" fmla="*/ 0 h 18288"/>
              <a:gd name="connsiteX1" fmla="*/ 768096 w 4114800"/>
              <a:gd name="connsiteY1" fmla="*/ 0 h 18288"/>
              <a:gd name="connsiteX2" fmla="*/ 1495044 w 4114800"/>
              <a:gd name="connsiteY2" fmla="*/ 0 h 18288"/>
              <a:gd name="connsiteX3" fmla="*/ 2221992 w 4114800"/>
              <a:gd name="connsiteY3" fmla="*/ 0 h 18288"/>
              <a:gd name="connsiteX4" fmla="*/ 2784348 w 4114800"/>
              <a:gd name="connsiteY4" fmla="*/ 0 h 18288"/>
              <a:gd name="connsiteX5" fmla="*/ 3387852 w 4114800"/>
              <a:gd name="connsiteY5" fmla="*/ 0 h 18288"/>
              <a:gd name="connsiteX6" fmla="*/ 4114800 w 4114800"/>
              <a:gd name="connsiteY6" fmla="*/ 0 h 18288"/>
              <a:gd name="connsiteX7" fmla="*/ 4114800 w 4114800"/>
              <a:gd name="connsiteY7" fmla="*/ 18288 h 18288"/>
              <a:gd name="connsiteX8" fmla="*/ 3429000 w 4114800"/>
              <a:gd name="connsiteY8" fmla="*/ 18288 h 18288"/>
              <a:gd name="connsiteX9" fmla="*/ 2866644 w 4114800"/>
              <a:gd name="connsiteY9" fmla="*/ 18288 h 18288"/>
              <a:gd name="connsiteX10" fmla="*/ 2304288 w 4114800"/>
              <a:gd name="connsiteY10" fmla="*/ 18288 h 18288"/>
              <a:gd name="connsiteX11" fmla="*/ 1577340 w 4114800"/>
              <a:gd name="connsiteY11" fmla="*/ 18288 h 18288"/>
              <a:gd name="connsiteX12" fmla="*/ 973836 w 4114800"/>
              <a:gd name="connsiteY12" fmla="*/ 18288 h 18288"/>
              <a:gd name="connsiteX13" fmla="*/ 0 w 4114800"/>
              <a:gd name="connsiteY13" fmla="*/ 18288 h 18288"/>
              <a:gd name="connsiteX14" fmla="*/ 0 w 4114800"/>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14800" h="18288" fill="none" extrusionOk="0">
                <a:moveTo>
                  <a:pt x="0" y="0"/>
                </a:moveTo>
                <a:cubicBezTo>
                  <a:pt x="338280" y="-26110"/>
                  <a:pt x="483942" y="6555"/>
                  <a:pt x="768096" y="0"/>
                </a:cubicBezTo>
                <a:cubicBezTo>
                  <a:pt x="1052250" y="-6555"/>
                  <a:pt x="1331484" y="24616"/>
                  <a:pt x="1495044" y="0"/>
                </a:cubicBezTo>
                <a:cubicBezTo>
                  <a:pt x="1658604" y="-24616"/>
                  <a:pt x="2056661" y="-33562"/>
                  <a:pt x="2221992" y="0"/>
                </a:cubicBezTo>
                <a:cubicBezTo>
                  <a:pt x="2387323" y="33562"/>
                  <a:pt x="2629463" y="-20094"/>
                  <a:pt x="2784348" y="0"/>
                </a:cubicBezTo>
                <a:cubicBezTo>
                  <a:pt x="2939233" y="20094"/>
                  <a:pt x="3151981" y="1524"/>
                  <a:pt x="3387852" y="0"/>
                </a:cubicBezTo>
                <a:cubicBezTo>
                  <a:pt x="3623723" y="-1524"/>
                  <a:pt x="3882724" y="26165"/>
                  <a:pt x="4114800" y="0"/>
                </a:cubicBezTo>
                <a:cubicBezTo>
                  <a:pt x="4114300" y="8855"/>
                  <a:pt x="4114909" y="14521"/>
                  <a:pt x="4114800" y="18288"/>
                </a:cubicBezTo>
                <a:cubicBezTo>
                  <a:pt x="3910038" y="37744"/>
                  <a:pt x="3683432" y="-3969"/>
                  <a:pt x="3429000" y="18288"/>
                </a:cubicBezTo>
                <a:cubicBezTo>
                  <a:pt x="3174568" y="40545"/>
                  <a:pt x="3085815" y="44166"/>
                  <a:pt x="2866644" y="18288"/>
                </a:cubicBezTo>
                <a:cubicBezTo>
                  <a:pt x="2647473" y="-7590"/>
                  <a:pt x="2580474" y="31338"/>
                  <a:pt x="2304288" y="18288"/>
                </a:cubicBezTo>
                <a:cubicBezTo>
                  <a:pt x="2028102" y="5238"/>
                  <a:pt x="1863008" y="-2001"/>
                  <a:pt x="1577340" y="18288"/>
                </a:cubicBezTo>
                <a:cubicBezTo>
                  <a:pt x="1291672" y="38577"/>
                  <a:pt x="1243931" y="9893"/>
                  <a:pt x="973836" y="18288"/>
                </a:cubicBezTo>
                <a:cubicBezTo>
                  <a:pt x="703741" y="26683"/>
                  <a:pt x="317656" y="-5910"/>
                  <a:pt x="0" y="18288"/>
                </a:cubicBezTo>
                <a:cubicBezTo>
                  <a:pt x="683" y="12014"/>
                  <a:pt x="724" y="5908"/>
                  <a:pt x="0" y="0"/>
                </a:cubicBezTo>
                <a:close/>
              </a:path>
              <a:path w="4114800" h="18288" stroke="0" extrusionOk="0">
                <a:moveTo>
                  <a:pt x="0" y="0"/>
                </a:moveTo>
                <a:cubicBezTo>
                  <a:pt x="276109" y="5266"/>
                  <a:pt x="325589" y="-19584"/>
                  <a:pt x="644652" y="0"/>
                </a:cubicBezTo>
                <a:cubicBezTo>
                  <a:pt x="963715" y="19584"/>
                  <a:pt x="1064991" y="6066"/>
                  <a:pt x="1207008" y="0"/>
                </a:cubicBezTo>
                <a:cubicBezTo>
                  <a:pt x="1349025" y="-6066"/>
                  <a:pt x="1791724" y="14506"/>
                  <a:pt x="1975104" y="0"/>
                </a:cubicBezTo>
                <a:cubicBezTo>
                  <a:pt x="2158484" y="-14506"/>
                  <a:pt x="2397469" y="20822"/>
                  <a:pt x="2619756" y="0"/>
                </a:cubicBezTo>
                <a:cubicBezTo>
                  <a:pt x="2842043" y="-20822"/>
                  <a:pt x="2992157" y="20388"/>
                  <a:pt x="3264408" y="0"/>
                </a:cubicBezTo>
                <a:cubicBezTo>
                  <a:pt x="3536659" y="-20388"/>
                  <a:pt x="3855620" y="38211"/>
                  <a:pt x="4114800" y="0"/>
                </a:cubicBezTo>
                <a:cubicBezTo>
                  <a:pt x="4113902" y="7180"/>
                  <a:pt x="4114969" y="13790"/>
                  <a:pt x="4114800" y="18288"/>
                </a:cubicBezTo>
                <a:cubicBezTo>
                  <a:pt x="3968901" y="8593"/>
                  <a:pt x="3623428" y="17559"/>
                  <a:pt x="3429000" y="18288"/>
                </a:cubicBezTo>
                <a:cubicBezTo>
                  <a:pt x="3234572" y="19017"/>
                  <a:pt x="3085079" y="41804"/>
                  <a:pt x="2866644" y="18288"/>
                </a:cubicBezTo>
                <a:cubicBezTo>
                  <a:pt x="2648209" y="-5228"/>
                  <a:pt x="2451737" y="24580"/>
                  <a:pt x="2180844" y="18288"/>
                </a:cubicBezTo>
                <a:cubicBezTo>
                  <a:pt x="1909951" y="11996"/>
                  <a:pt x="1681589" y="12244"/>
                  <a:pt x="1495044" y="18288"/>
                </a:cubicBezTo>
                <a:cubicBezTo>
                  <a:pt x="1308499" y="24332"/>
                  <a:pt x="1136614" y="21789"/>
                  <a:pt x="850392" y="18288"/>
                </a:cubicBezTo>
                <a:cubicBezTo>
                  <a:pt x="564170" y="14787"/>
                  <a:pt x="210636" y="54701"/>
                  <a:pt x="0" y="18288"/>
                </a:cubicBezTo>
                <a:cubicBezTo>
                  <a:pt x="571" y="10093"/>
                  <a:pt x="-125" y="8407"/>
                  <a:pt x="0" y="0"/>
                </a:cubicBezTo>
                <a:close/>
              </a:path>
            </a:pathLst>
          </a:custGeom>
          <a:solidFill>
            <a:srgbClr val="5078B3"/>
          </a:solidFill>
          <a:ln w="38100" cap="rnd">
            <a:solidFill>
              <a:srgbClr val="5078B3"/>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FFDD255E-B892-10DE-74B8-62FA4298B90C}"/>
              </a:ext>
            </a:extLst>
          </p:cNvPr>
          <p:cNvSpPr txBox="1"/>
          <p:nvPr/>
        </p:nvSpPr>
        <p:spPr>
          <a:xfrm>
            <a:off x="5759354" y="2293821"/>
            <a:ext cx="6675120" cy="4007717"/>
          </a:xfrm>
          <a:prstGeom prst="rect">
            <a:avLst/>
          </a:prstGeom>
        </p:spPr>
        <p:txBody>
          <a:bodyPr vert="horz" lIns="91440" tIns="45720" rIns="91440" bIns="45720" rtlCol="0" anchor="t">
            <a:noAutofit/>
          </a:bodyPr>
          <a:lstStyle/>
          <a:p>
            <a:pPr indent="-228600">
              <a:lnSpc>
                <a:spcPct val="110000"/>
              </a:lnSpc>
              <a:spcAft>
                <a:spcPts val="600"/>
              </a:spcAft>
              <a:buFont typeface="Arial" panose="020B0604020202020204" pitchFamily="34" charset="0"/>
              <a:buChar char="•"/>
            </a:pPr>
            <a:r>
              <a:rPr lang="en-US" sz="2500" b="1" dirty="0">
                <a:solidFill>
                  <a:srgbClr val="FFFFFF"/>
                </a:solidFill>
              </a:rPr>
              <a:t>When</a:t>
            </a:r>
            <a:r>
              <a:rPr lang="en-US" sz="2500" dirty="0">
                <a:solidFill>
                  <a:srgbClr val="FFFFFF"/>
                </a:solidFill>
              </a:rPr>
              <a:t>: Friday 2/10 (TOMORROW) @ 11am CST</a:t>
            </a:r>
          </a:p>
          <a:p>
            <a:pPr indent="-228600">
              <a:lnSpc>
                <a:spcPct val="110000"/>
              </a:lnSpc>
              <a:spcAft>
                <a:spcPts val="600"/>
              </a:spcAft>
              <a:buFont typeface="Arial" panose="020B0604020202020204" pitchFamily="34" charset="0"/>
              <a:buChar char="•"/>
            </a:pPr>
            <a:r>
              <a:rPr lang="en-US" sz="2500" b="1" dirty="0">
                <a:solidFill>
                  <a:srgbClr val="FFFFFF"/>
                </a:solidFill>
              </a:rPr>
              <a:t>Where</a:t>
            </a:r>
            <a:r>
              <a:rPr lang="en-US" sz="2500" dirty="0">
                <a:solidFill>
                  <a:srgbClr val="FFFFFF"/>
                </a:solidFill>
              </a:rPr>
              <a:t>: Online</a:t>
            </a:r>
          </a:p>
          <a:p>
            <a:pPr indent="-228600">
              <a:lnSpc>
                <a:spcPct val="110000"/>
              </a:lnSpc>
              <a:spcAft>
                <a:spcPts val="600"/>
              </a:spcAft>
              <a:buFont typeface="Arial" panose="020B0604020202020204" pitchFamily="34" charset="0"/>
              <a:buChar char="•"/>
            </a:pPr>
            <a:r>
              <a:rPr lang="en-US" sz="2500" b="1" dirty="0">
                <a:solidFill>
                  <a:srgbClr val="FFFFFF"/>
                </a:solidFill>
              </a:rPr>
              <a:t>Cost</a:t>
            </a:r>
            <a:r>
              <a:rPr lang="en-US" sz="2500" dirty="0">
                <a:solidFill>
                  <a:srgbClr val="FFFFFF"/>
                </a:solidFill>
              </a:rPr>
              <a:t>: FREE</a:t>
            </a:r>
          </a:p>
          <a:p>
            <a:pPr indent="-228600">
              <a:lnSpc>
                <a:spcPct val="110000"/>
              </a:lnSpc>
              <a:spcAft>
                <a:spcPts val="600"/>
              </a:spcAft>
              <a:buFont typeface="Arial" panose="020B0604020202020204" pitchFamily="34" charset="0"/>
              <a:buChar char="•"/>
            </a:pPr>
            <a:r>
              <a:rPr lang="en-US" sz="2500" b="1" i="0" dirty="0">
                <a:solidFill>
                  <a:srgbClr val="FFFFFF"/>
                </a:solidFill>
                <a:effectLst/>
              </a:rPr>
              <a:t>Presented by: </a:t>
            </a:r>
            <a:r>
              <a:rPr lang="en-US" sz="2500" b="0" i="0" dirty="0">
                <a:solidFill>
                  <a:srgbClr val="FFFFFF"/>
                </a:solidFill>
                <a:effectLst/>
              </a:rPr>
              <a:t>Molly Kellgren, PhD, RN, Health Science Product Manager</a:t>
            </a:r>
          </a:p>
          <a:p>
            <a:pPr indent="-228600">
              <a:lnSpc>
                <a:spcPct val="110000"/>
              </a:lnSpc>
              <a:spcAft>
                <a:spcPts val="600"/>
              </a:spcAft>
              <a:buFont typeface="Arial" panose="020B0604020202020204" pitchFamily="34" charset="0"/>
              <a:buChar char="•"/>
            </a:pPr>
            <a:r>
              <a:rPr lang="en-US" sz="2500" dirty="0">
                <a:solidFill>
                  <a:srgbClr val="FFFFFF"/>
                </a:solidFill>
              </a:rPr>
              <a:t>See key features demonstrated and learn how this experience helps students develop a unique sensitivity and understanding towards older adults!</a:t>
            </a:r>
          </a:p>
          <a:p>
            <a:pPr>
              <a:lnSpc>
                <a:spcPct val="110000"/>
              </a:lnSpc>
              <a:spcAft>
                <a:spcPts val="600"/>
              </a:spcAft>
            </a:pPr>
            <a:r>
              <a:rPr lang="en-US" sz="2500" b="1" dirty="0">
                <a:solidFill>
                  <a:srgbClr val="FFFFFF"/>
                </a:solidFill>
              </a:rPr>
              <a:t>Register: </a:t>
            </a:r>
            <a:r>
              <a:rPr lang="en-US" sz="2500" dirty="0">
                <a:solidFill>
                  <a:srgbClr val="FFFFFF"/>
                </a:solidFill>
              </a:rPr>
              <a:t>https://www.realityworks.com/resources/webinars/</a:t>
            </a:r>
          </a:p>
        </p:txBody>
      </p:sp>
      <mc:AlternateContent xmlns:mc="http://schemas.openxmlformats.org/markup-compatibility/2006" xmlns:p14="http://schemas.microsoft.com/office/powerpoint/2010/main">
        <mc:Choice Requires="p14">
          <p:contentPart p14:bwMode="auto" r:id="rId4">
            <p14:nvContentPartPr>
              <p14:cNvPr id="31" name="Ink 30">
                <a:extLst>
                  <a:ext uri="{FF2B5EF4-FFF2-40B4-BE49-F238E27FC236}">
                    <a16:creationId xmlns:a16="http://schemas.microsoft.com/office/drawing/2014/main" id="{070477C5-0410-4E4F-97A1-F84C2465C187}"/>
                  </a:ext>
                  <a:ext uri="{C183D7F6-B498-43B3-948B-1728B52AA6E4}">
                    <adec:decorative xmlns:adec="http://schemas.microsoft.com/office/drawing/2017/decorative" val="1"/>
                  </a:ext>
                </a:extLst>
              </p14:cNvPr>
              <p14:cNvContentPartPr>
                <a14:cpLocks xmlns:a14="http://schemas.microsoft.com/office/drawing/2010/main" noGrp="1" noRot="1" noChangeAspect="1" noMove="1" noResize="1" noEditPoints="1" noAdjustHandles="1" noChangeArrowheads="1" noChangeShapeType="1"/>
              </p14:cNvContentPartPr>
              <p14:nvPr>
                <p:extLst>
                  <p:ext uri="{386F3935-93C4-4BCD-93E2-E3B085C9AB24}">
                    <p16:designElem xmlns:p16="http://schemas.microsoft.com/office/powerpoint/2015/main" val="1"/>
                  </p:ext>
                </p:extLst>
              </p14:nvPr>
            </p14:nvContentPartPr>
            <p14:xfrm>
              <a:off x="6436237" y="1971579"/>
              <a:ext cx="360" cy="2160"/>
            </p14:xfrm>
          </p:contentPart>
        </mc:Choice>
        <mc:Fallback xmlns="">
          <p:pic>
            <p:nvPicPr>
              <p:cNvPr id="31" name="Ink 30">
                <a:extLst>
                  <a:ext uri="{FF2B5EF4-FFF2-40B4-BE49-F238E27FC236}">
                    <a16:creationId xmlns:a16="http://schemas.microsoft.com/office/drawing/2014/main" id="{070477C5-0410-4E4F-97A1-F84C2465C18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p:cNvPicPr>
              <p:nvPr/>
            </p:nvPicPr>
            <p:blipFill>
              <a:blip r:embed="rId5"/>
              <a:stretch>
                <a:fillRect/>
              </a:stretch>
            </p:blipFill>
            <p:spPr>
              <a:xfrm>
                <a:off x="6418237" y="1956150"/>
                <a:ext cx="36000" cy="32709"/>
              </a:xfrm>
              <a:prstGeom prst="rect">
                <a:avLst/>
              </a:prstGeom>
            </p:spPr>
          </p:pic>
        </mc:Fallback>
      </mc:AlternateContent>
    </p:spTree>
    <p:extLst>
      <p:ext uri="{BB962C8B-B14F-4D97-AF65-F5344CB8AC3E}">
        <p14:creationId xmlns:p14="http://schemas.microsoft.com/office/powerpoint/2010/main" val="30651659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6">
            <a:extLst>
              <a:ext uri="{FF2B5EF4-FFF2-40B4-BE49-F238E27FC236}">
                <a16:creationId xmlns:a16="http://schemas.microsoft.com/office/drawing/2014/main" id="{DA381740-063A-41A4-836D-85D14980EE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useBgFill="1">
        <p:nvSpPr>
          <p:cNvPr id="15" name="Rectangle 14">
            <a:extLst>
              <a:ext uri="{FF2B5EF4-FFF2-40B4-BE49-F238E27FC236}">
                <a16:creationId xmlns:a16="http://schemas.microsoft.com/office/drawing/2014/main" id="{337940BB-FBC4-492E-BD92-3B7B914D0E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5">
            <a:extLst>
              <a:ext uri="{FF2B5EF4-FFF2-40B4-BE49-F238E27FC236}">
                <a16:creationId xmlns:a16="http://schemas.microsoft.com/office/drawing/2014/main" id="{37284886-D593-0975-F258-77A3BF41BAAC}"/>
              </a:ext>
            </a:extLst>
          </p:cNvPr>
          <p:cNvSpPr>
            <a:spLocks noGrp="1"/>
          </p:cNvSpPr>
          <p:nvPr>
            <p:ph type="title"/>
          </p:nvPr>
        </p:nvSpPr>
        <p:spPr>
          <a:xfrm>
            <a:off x="4853988" y="320041"/>
            <a:ext cx="6707084" cy="3892668"/>
          </a:xfrm>
        </p:spPr>
        <p:txBody>
          <a:bodyPr vert="horz" lIns="91440" tIns="45720" rIns="91440" bIns="45720" rtlCol="0" anchor="b">
            <a:normAutofit/>
          </a:bodyPr>
          <a:lstStyle/>
          <a:p>
            <a:r>
              <a:rPr lang="en-US" sz="9600" dirty="0"/>
              <a:t>Questions?</a:t>
            </a:r>
          </a:p>
        </p:txBody>
      </p:sp>
      <p:sp>
        <p:nvSpPr>
          <p:cNvPr id="17"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53987" y="4409267"/>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accent1"/>
          </a:solidFill>
          <a:ln w="38100" cap="rnd">
            <a:solidFill>
              <a:schemeClr val="accent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Question mark">
            <a:extLst>
              <a:ext uri="{FF2B5EF4-FFF2-40B4-BE49-F238E27FC236}">
                <a16:creationId xmlns:a16="http://schemas.microsoft.com/office/drawing/2014/main" id="{26593E43-68D0-D34F-FAEF-5A39F9C050F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0040" y="1371600"/>
            <a:ext cx="4087368" cy="4087368"/>
          </a:xfrm>
          <a:prstGeom prst="rect">
            <a:avLst/>
          </a:prstGeom>
        </p:spPr>
      </p:pic>
    </p:spTree>
    <p:extLst>
      <p:ext uri="{BB962C8B-B14F-4D97-AF65-F5344CB8AC3E}">
        <p14:creationId xmlns:p14="http://schemas.microsoft.com/office/powerpoint/2010/main" val="14020603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5BB92-813C-4042-B316-05BBE4D46BC7}"/>
              </a:ext>
            </a:extLst>
          </p:cNvPr>
          <p:cNvSpPr>
            <a:spLocks noGrp="1"/>
          </p:cNvSpPr>
          <p:nvPr>
            <p:ph type="title"/>
          </p:nvPr>
        </p:nvSpPr>
        <p:spPr/>
        <p:txBody>
          <a:bodyPr/>
          <a:lstStyle/>
          <a:p>
            <a:r>
              <a:rPr lang="en-US" dirty="0"/>
              <a:t>Thank you! </a:t>
            </a:r>
          </a:p>
        </p:txBody>
      </p:sp>
      <p:pic>
        <p:nvPicPr>
          <p:cNvPr id="23" name="Online Image Placeholder 23" descr="User">
            <a:extLst>
              <a:ext uri="{FF2B5EF4-FFF2-40B4-BE49-F238E27FC236}">
                <a16:creationId xmlns:a16="http://schemas.microsoft.com/office/drawing/2014/main" id="{B4D6CBD8-BAE2-4829-AC80-ACEA4658DDC9}"/>
              </a:ext>
            </a:extLst>
          </p:cNvPr>
          <p:cNvPicPr>
            <a:picLocks noGrp="1" noChangeAspect="1"/>
          </p:cNvPicPr>
          <p:nvPr>
            <p:ph type="pic" sz="quarter" idx="13"/>
          </p:nvPr>
        </p:nvPicPr>
        <p:blipFill rotWithShape="1">
          <a:blip r:embed="rId3">
            <a:extLst>
              <a:ext uri="{96DAC541-7B7A-43D3-8B79-37D633B846F1}">
                <asvg:svgBlip xmlns:asvg="http://schemas.microsoft.com/office/drawing/2016/SVG/main" r:embed="rId4"/>
              </a:ext>
            </a:extLst>
          </a:blip>
          <a:srcRect/>
          <a:stretch/>
        </p:blipFill>
        <p:spPr/>
      </p:pic>
      <p:pic>
        <p:nvPicPr>
          <p:cNvPr id="25" name="Online Image Placeholder 27" descr="Envelope">
            <a:extLst>
              <a:ext uri="{FF2B5EF4-FFF2-40B4-BE49-F238E27FC236}">
                <a16:creationId xmlns:a16="http://schemas.microsoft.com/office/drawing/2014/main" id="{329FB706-264C-44A5-B17E-0D396F61AEF7}"/>
              </a:ext>
            </a:extLst>
          </p:cNvPr>
          <p:cNvPicPr>
            <a:picLocks noGrp="1" noChangeAspect="1"/>
          </p:cNvPicPr>
          <p:nvPr>
            <p:ph type="pic" sz="quarter" idx="15"/>
          </p:nvPr>
        </p:nvPicPr>
        <p:blipFill rotWithShape="1">
          <a:blip r:embed="rId5">
            <a:extLst>
              <a:ext uri="{96DAC541-7B7A-43D3-8B79-37D633B846F1}">
                <asvg:svgBlip xmlns:asvg="http://schemas.microsoft.com/office/drawing/2016/SVG/main" r:embed="rId6"/>
              </a:ext>
            </a:extLst>
          </a:blip>
          <a:srcRect l="108" r="108"/>
          <a:stretch/>
        </p:blipFill>
        <p:spPr/>
      </p:pic>
      <p:pic>
        <p:nvPicPr>
          <p:cNvPr id="27" name="Online Image Placeholder 11" descr="Monitor">
            <a:extLst>
              <a:ext uri="{FF2B5EF4-FFF2-40B4-BE49-F238E27FC236}">
                <a16:creationId xmlns:a16="http://schemas.microsoft.com/office/drawing/2014/main" id="{6EC943CF-98BB-4FE5-A6A8-5371D13646A3}"/>
              </a:ext>
            </a:extLst>
          </p:cNvPr>
          <p:cNvPicPr>
            <a:picLocks noGrp="1" noChangeAspect="1"/>
          </p:cNvPicPr>
          <p:nvPr>
            <p:ph type="pic" sz="quarter" idx="17"/>
          </p:nvPr>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p:pic>
      <p:sp>
        <p:nvSpPr>
          <p:cNvPr id="9" name="Text Placeholder 8">
            <a:extLst>
              <a:ext uri="{FF2B5EF4-FFF2-40B4-BE49-F238E27FC236}">
                <a16:creationId xmlns:a16="http://schemas.microsoft.com/office/drawing/2014/main" id="{41690B51-B7AB-4D15-951F-60CB62BB8DCF}"/>
              </a:ext>
            </a:extLst>
          </p:cNvPr>
          <p:cNvSpPr>
            <a:spLocks noGrp="1"/>
          </p:cNvSpPr>
          <p:nvPr>
            <p:ph type="body" sz="quarter" idx="18"/>
          </p:nvPr>
        </p:nvSpPr>
        <p:spPr>
          <a:xfrm>
            <a:off x="585216" y="4315968"/>
            <a:ext cx="3198114" cy="1691640"/>
          </a:xfrm>
        </p:spPr>
        <p:txBody>
          <a:bodyPr>
            <a:noAutofit/>
          </a:bodyPr>
          <a:lstStyle/>
          <a:p>
            <a:r>
              <a:rPr lang="en-US" sz="3300" dirty="0"/>
              <a:t>Emily Kurth, </a:t>
            </a:r>
          </a:p>
          <a:p>
            <a:r>
              <a:rPr lang="en-US" sz="3300" dirty="0"/>
              <a:t>Communications Specialist</a:t>
            </a:r>
          </a:p>
        </p:txBody>
      </p:sp>
      <p:sp>
        <p:nvSpPr>
          <p:cNvPr id="10" name="Text Placeholder 9">
            <a:extLst>
              <a:ext uri="{FF2B5EF4-FFF2-40B4-BE49-F238E27FC236}">
                <a16:creationId xmlns:a16="http://schemas.microsoft.com/office/drawing/2014/main" id="{53C6B086-BC3B-4FE1-A23D-D1396E627EE6}"/>
              </a:ext>
            </a:extLst>
          </p:cNvPr>
          <p:cNvSpPr>
            <a:spLocks noGrp="1"/>
          </p:cNvSpPr>
          <p:nvPr>
            <p:ph type="body" sz="quarter" idx="20"/>
          </p:nvPr>
        </p:nvSpPr>
        <p:spPr/>
        <p:txBody>
          <a:bodyPr>
            <a:normAutofit fontScale="85000" lnSpcReduction="10000"/>
          </a:bodyPr>
          <a:lstStyle/>
          <a:p>
            <a:r>
              <a:rPr lang="en-US" sz="3300" dirty="0"/>
              <a:t>information@realityworks.com</a:t>
            </a:r>
          </a:p>
          <a:p>
            <a:endParaRPr lang="en-US" dirty="0"/>
          </a:p>
        </p:txBody>
      </p:sp>
      <p:sp>
        <p:nvSpPr>
          <p:cNvPr id="11" name="Text Placeholder 10">
            <a:extLst>
              <a:ext uri="{FF2B5EF4-FFF2-40B4-BE49-F238E27FC236}">
                <a16:creationId xmlns:a16="http://schemas.microsoft.com/office/drawing/2014/main" id="{1612A310-0919-4438-952C-499AC4A95E7A}"/>
              </a:ext>
            </a:extLst>
          </p:cNvPr>
          <p:cNvSpPr>
            <a:spLocks noGrp="1"/>
          </p:cNvSpPr>
          <p:nvPr>
            <p:ph type="body" sz="quarter" idx="22"/>
          </p:nvPr>
        </p:nvSpPr>
        <p:spPr/>
        <p:txBody>
          <a:bodyPr>
            <a:noAutofit/>
          </a:bodyPr>
          <a:lstStyle/>
          <a:p>
            <a:r>
              <a:rPr lang="en-US" sz="3300" dirty="0"/>
              <a:t>www.realityworks.com</a:t>
            </a:r>
          </a:p>
        </p:txBody>
      </p:sp>
      <p:sp>
        <p:nvSpPr>
          <p:cNvPr id="5" name="Slide Number Placeholder 4">
            <a:extLst>
              <a:ext uri="{FF2B5EF4-FFF2-40B4-BE49-F238E27FC236}">
                <a16:creationId xmlns:a16="http://schemas.microsoft.com/office/drawing/2014/main" id="{763B58A6-180C-4F65-9C7E-460497F34301}"/>
              </a:ext>
            </a:extLst>
          </p:cNvPr>
          <p:cNvSpPr>
            <a:spLocks noGrp="1"/>
          </p:cNvSpPr>
          <p:nvPr>
            <p:ph type="sldNum" sz="quarter" idx="12"/>
          </p:nvPr>
        </p:nvSpPr>
        <p:spPr/>
        <p:txBody>
          <a:bodyPr/>
          <a:lstStyle/>
          <a:p>
            <a:fld id="{2C18C1E5-FB55-42F5-BD6D-9CC153FCDBE6}" type="slidenum">
              <a:rPr lang="en-US" smtClean="0"/>
              <a:pPr/>
              <a:t>32</a:t>
            </a:fld>
            <a:endParaRPr lang="en-US" dirty="0"/>
          </a:p>
        </p:txBody>
      </p:sp>
    </p:spTree>
    <p:extLst>
      <p:ext uri="{BB962C8B-B14F-4D97-AF65-F5344CB8AC3E}">
        <p14:creationId xmlns:p14="http://schemas.microsoft.com/office/powerpoint/2010/main" val="2151942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5CB8DA3D-06D6-4C37-889F-D8FEF8C9CB30}"/>
              </a:ext>
            </a:extLst>
          </p:cNvPr>
          <p:cNvSpPr txBox="1">
            <a:spLocks/>
          </p:cNvSpPr>
          <p:nvPr/>
        </p:nvSpPr>
        <p:spPr>
          <a:xfrm>
            <a:off x="662609" y="2126974"/>
            <a:ext cx="6268278" cy="868363"/>
          </a:xfrm>
          <a:prstGeom prst="rect">
            <a:avLst/>
          </a:prstGeom>
        </p:spPr>
        <p:txBody>
          <a:bodyPr/>
          <a:lstStyle>
            <a:lvl1pPr algn="ctr" defTabSz="914400" rtl="0" eaLnBrk="1" latinLnBrk="0" hangingPunct="1">
              <a:spcBef>
                <a:spcPct val="0"/>
              </a:spcBef>
              <a:buNone/>
              <a:defRPr sz="4400" b="1" kern="1200">
                <a:solidFill>
                  <a:schemeClr val="bg1"/>
                </a:solidFill>
                <a:effectLst>
                  <a:outerShdw blurRad="50800" dist="38100" dir="2700000" algn="tl" rotWithShape="0">
                    <a:prstClr val="black"/>
                  </a:outerShdw>
                </a:effectLst>
                <a:latin typeface="Arial" pitchFamily="34" charset="0"/>
                <a:ea typeface="+mj-ea"/>
                <a:cs typeface="Arial" pitchFamily="34" charset="0"/>
              </a:defRPr>
            </a:lvl1pPr>
          </a:lstStyle>
          <a:p>
            <a:r>
              <a:rPr lang="en-US" sz="5500" dirty="0">
                <a:solidFill>
                  <a:schemeClr val="tx1"/>
                </a:solidFill>
                <a:effectLst/>
                <a:latin typeface="+mn-lt"/>
              </a:rPr>
              <a:t>What barriers prevent</a:t>
            </a:r>
          </a:p>
          <a:p>
            <a:r>
              <a:rPr lang="en-US" sz="5500" dirty="0">
                <a:solidFill>
                  <a:schemeClr val="tx1"/>
                </a:solidFill>
                <a:effectLst/>
                <a:latin typeface="+mn-lt"/>
              </a:rPr>
              <a:t> your students from developing geriatric sensitivity? </a:t>
            </a:r>
          </a:p>
        </p:txBody>
      </p:sp>
      <p:pic>
        <p:nvPicPr>
          <p:cNvPr id="4" name="Picture 3" descr="Qr code&#10;&#10;Description automatically generated">
            <a:extLst>
              <a:ext uri="{FF2B5EF4-FFF2-40B4-BE49-F238E27FC236}">
                <a16:creationId xmlns:a16="http://schemas.microsoft.com/office/drawing/2014/main" id="{6DAA68D0-97C8-4E15-BFB9-E6BFC8013998}"/>
              </a:ext>
            </a:extLst>
          </p:cNvPr>
          <p:cNvPicPr>
            <a:picLocks noChangeAspect="1"/>
          </p:cNvPicPr>
          <p:nvPr/>
        </p:nvPicPr>
        <p:blipFill>
          <a:blip r:embed="rId3"/>
          <a:stretch>
            <a:fillRect/>
          </a:stretch>
        </p:blipFill>
        <p:spPr>
          <a:xfrm>
            <a:off x="6930887" y="1449457"/>
            <a:ext cx="4214192" cy="4214192"/>
          </a:xfrm>
          <a:prstGeom prst="rect">
            <a:avLst/>
          </a:prstGeom>
        </p:spPr>
      </p:pic>
    </p:spTree>
    <p:extLst>
      <p:ext uri="{BB962C8B-B14F-4D97-AF65-F5344CB8AC3E}">
        <p14:creationId xmlns:p14="http://schemas.microsoft.com/office/powerpoint/2010/main" val="20994929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44E7AD-224F-45E0-ADFA-C11316EFFF63}"/>
              </a:ext>
            </a:extLst>
          </p:cNvPr>
          <p:cNvPicPr>
            <a:picLocks/>
          </p:cNvPicPr>
          <p:nvPr>
            <p:custDataLst>
              <p:tags r:id="rId1"/>
            </p:custData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5300170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153F4F-A16A-4B8B-9227-2EB4EFA020AA}"/>
              </a:ext>
            </a:extLst>
          </p:cNvPr>
          <p:cNvSpPr>
            <a:spLocks noGrp="1"/>
          </p:cNvSpPr>
          <p:nvPr>
            <p:ph type="title"/>
          </p:nvPr>
        </p:nvSpPr>
        <p:spPr/>
        <p:txBody>
          <a:bodyPr/>
          <a:lstStyle/>
          <a:p>
            <a:r>
              <a:rPr lang="en-US" sz="8000" dirty="0">
                <a:solidFill>
                  <a:schemeClr val="bg1"/>
                </a:solidFill>
              </a:rPr>
              <a:t>The faces of CTE</a:t>
            </a:r>
            <a:endParaRPr lang="en-US" dirty="0"/>
          </a:p>
        </p:txBody>
      </p:sp>
      <p:sp>
        <p:nvSpPr>
          <p:cNvPr id="3" name="Text Placeholder 2">
            <a:extLst>
              <a:ext uri="{FF2B5EF4-FFF2-40B4-BE49-F238E27FC236}">
                <a16:creationId xmlns:a16="http://schemas.microsoft.com/office/drawing/2014/main" id="{4BF9879B-7534-4AE1-813D-DDCAD3281B73}"/>
              </a:ext>
            </a:extLst>
          </p:cNvPr>
          <p:cNvSpPr>
            <a:spLocks noGrp="1"/>
          </p:cNvSpPr>
          <p:nvPr>
            <p:ph type="body" sz="quarter" idx="13"/>
          </p:nvPr>
        </p:nvSpPr>
        <p:spPr/>
        <p:txBody>
          <a:bodyPr/>
          <a:lstStyle/>
          <a:p>
            <a:r>
              <a:rPr lang="en-US" sz="3200" dirty="0">
                <a:solidFill>
                  <a:schemeClr val="bg1"/>
                </a:solidFill>
              </a:rPr>
              <a:t>Who are our students?</a:t>
            </a:r>
          </a:p>
          <a:p>
            <a:endParaRPr lang="en-US" dirty="0"/>
          </a:p>
        </p:txBody>
      </p:sp>
    </p:spTree>
    <p:extLst>
      <p:ext uri="{BB962C8B-B14F-4D97-AF65-F5344CB8AC3E}">
        <p14:creationId xmlns:p14="http://schemas.microsoft.com/office/powerpoint/2010/main" val="22014321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5EC60EF-9F20-4E94-8801-8BA37007F39B}"/>
              </a:ext>
            </a:extLst>
          </p:cNvPr>
          <p:cNvSpPr>
            <a:spLocks noGrp="1"/>
          </p:cNvSpPr>
          <p:nvPr>
            <p:ph type="title"/>
          </p:nvPr>
        </p:nvSpPr>
        <p:spPr>
          <a:xfrm>
            <a:off x="640080" y="325369"/>
            <a:ext cx="4368602" cy="1956841"/>
          </a:xfrm>
        </p:spPr>
        <p:txBody>
          <a:bodyPr vert="horz" lIns="91440" tIns="45720" rIns="91440" bIns="45720" rtlCol="0" anchor="b">
            <a:normAutofit/>
          </a:bodyPr>
          <a:lstStyle/>
          <a:p>
            <a:pPr>
              <a:lnSpc>
                <a:spcPct val="90000"/>
              </a:lnSpc>
            </a:pPr>
            <a:r>
              <a:rPr lang="en-US" sz="5100" dirty="0"/>
              <a:t>68 million Americans belong to generation z</a:t>
            </a:r>
          </a:p>
        </p:txBody>
      </p:sp>
      <p:sp>
        <p:nvSpPr>
          <p:cNvPr id="18"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563839"/>
            <a:ext cx="3931920" cy="27432"/>
          </a:xfrm>
          <a:custGeom>
            <a:avLst/>
            <a:gdLst>
              <a:gd name="connsiteX0" fmla="*/ 0 w 3931920"/>
              <a:gd name="connsiteY0" fmla="*/ 0 h 27432"/>
              <a:gd name="connsiteX1" fmla="*/ 733958 w 3931920"/>
              <a:gd name="connsiteY1" fmla="*/ 0 h 27432"/>
              <a:gd name="connsiteX2" fmla="*/ 1428598 w 3931920"/>
              <a:gd name="connsiteY2" fmla="*/ 0 h 27432"/>
              <a:gd name="connsiteX3" fmla="*/ 2123237 w 3931920"/>
              <a:gd name="connsiteY3" fmla="*/ 0 h 27432"/>
              <a:gd name="connsiteX4" fmla="*/ 2660599 w 3931920"/>
              <a:gd name="connsiteY4" fmla="*/ 0 h 27432"/>
              <a:gd name="connsiteX5" fmla="*/ 3237281 w 3931920"/>
              <a:gd name="connsiteY5" fmla="*/ 0 h 27432"/>
              <a:gd name="connsiteX6" fmla="*/ 3931920 w 3931920"/>
              <a:gd name="connsiteY6" fmla="*/ 0 h 27432"/>
              <a:gd name="connsiteX7" fmla="*/ 3931920 w 3931920"/>
              <a:gd name="connsiteY7" fmla="*/ 27432 h 27432"/>
              <a:gd name="connsiteX8" fmla="*/ 3276600 w 3931920"/>
              <a:gd name="connsiteY8" fmla="*/ 27432 h 27432"/>
              <a:gd name="connsiteX9" fmla="*/ 2739238 w 3931920"/>
              <a:gd name="connsiteY9" fmla="*/ 27432 h 27432"/>
              <a:gd name="connsiteX10" fmla="*/ 2201875 w 3931920"/>
              <a:gd name="connsiteY10" fmla="*/ 27432 h 27432"/>
              <a:gd name="connsiteX11" fmla="*/ 1507236 w 3931920"/>
              <a:gd name="connsiteY11" fmla="*/ 27432 h 27432"/>
              <a:gd name="connsiteX12" fmla="*/ 930554 w 3931920"/>
              <a:gd name="connsiteY12" fmla="*/ 27432 h 27432"/>
              <a:gd name="connsiteX13" fmla="*/ 0 w 3931920"/>
              <a:gd name="connsiteY13" fmla="*/ 27432 h 27432"/>
              <a:gd name="connsiteX14" fmla="*/ 0 w 3931920"/>
              <a:gd name="connsiteY14"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31920" h="27432" fill="none" extrusionOk="0">
                <a:moveTo>
                  <a:pt x="0" y="0"/>
                </a:moveTo>
                <a:cubicBezTo>
                  <a:pt x="245351" y="16874"/>
                  <a:pt x="509174" y="13736"/>
                  <a:pt x="733958" y="0"/>
                </a:cubicBezTo>
                <a:cubicBezTo>
                  <a:pt x="958742" y="-13736"/>
                  <a:pt x="1245406" y="-17215"/>
                  <a:pt x="1428598" y="0"/>
                </a:cubicBezTo>
                <a:cubicBezTo>
                  <a:pt x="1611790" y="17215"/>
                  <a:pt x="1930525" y="20562"/>
                  <a:pt x="2123237" y="0"/>
                </a:cubicBezTo>
                <a:cubicBezTo>
                  <a:pt x="2315949" y="-20562"/>
                  <a:pt x="2485508" y="11332"/>
                  <a:pt x="2660599" y="0"/>
                </a:cubicBezTo>
                <a:cubicBezTo>
                  <a:pt x="2835690" y="-11332"/>
                  <a:pt x="3075198" y="-14809"/>
                  <a:pt x="3237281" y="0"/>
                </a:cubicBezTo>
                <a:cubicBezTo>
                  <a:pt x="3399364" y="14809"/>
                  <a:pt x="3745084" y="-4992"/>
                  <a:pt x="3931920" y="0"/>
                </a:cubicBezTo>
                <a:cubicBezTo>
                  <a:pt x="3930963" y="8431"/>
                  <a:pt x="3931571" y="14612"/>
                  <a:pt x="3931920" y="27432"/>
                </a:cubicBezTo>
                <a:cubicBezTo>
                  <a:pt x="3765435" y="40792"/>
                  <a:pt x="3452398" y="38703"/>
                  <a:pt x="3276600" y="27432"/>
                </a:cubicBezTo>
                <a:cubicBezTo>
                  <a:pt x="3100802" y="16161"/>
                  <a:pt x="2914889" y="26998"/>
                  <a:pt x="2739238" y="27432"/>
                </a:cubicBezTo>
                <a:cubicBezTo>
                  <a:pt x="2563587" y="27866"/>
                  <a:pt x="2395484" y="39154"/>
                  <a:pt x="2201875" y="27432"/>
                </a:cubicBezTo>
                <a:cubicBezTo>
                  <a:pt x="2008266" y="15710"/>
                  <a:pt x="1781367" y="4899"/>
                  <a:pt x="1507236" y="27432"/>
                </a:cubicBezTo>
                <a:cubicBezTo>
                  <a:pt x="1233105" y="49965"/>
                  <a:pt x="1075495" y="47542"/>
                  <a:pt x="930554" y="27432"/>
                </a:cubicBezTo>
                <a:cubicBezTo>
                  <a:pt x="785613" y="7322"/>
                  <a:pt x="268930" y="30433"/>
                  <a:pt x="0" y="27432"/>
                </a:cubicBezTo>
                <a:cubicBezTo>
                  <a:pt x="226" y="18208"/>
                  <a:pt x="-648" y="12891"/>
                  <a:pt x="0" y="0"/>
                </a:cubicBezTo>
                <a:close/>
              </a:path>
              <a:path w="3931920" h="27432" stroke="0" extrusionOk="0">
                <a:moveTo>
                  <a:pt x="0" y="0"/>
                </a:moveTo>
                <a:cubicBezTo>
                  <a:pt x="278269" y="4786"/>
                  <a:pt x="349028" y="-10422"/>
                  <a:pt x="616001" y="0"/>
                </a:cubicBezTo>
                <a:cubicBezTo>
                  <a:pt x="882974" y="10422"/>
                  <a:pt x="931617" y="-15515"/>
                  <a:pt x="1153363" y="0"/>
                </a:cubicBezTo>
                <a:cubicBezTo>
                  <a:pt x="1375109" y="15515"/>
                  <a:pt x="1704089" y="-3631"/>
                  <a:pt x="1887322" y="0"/>
                </a:cubicBezTo>
                <a:cubicBezTo>
                  <a:pt x="2070555" y="3631"/>
                  <a:pt x="2344155" y="2213"/>
                  <a:pt x="2503322" y="0"/>
                </a:cubicBezTo>
                <a:cubicBezTo>
                  <a:pt x="2662489" y="-2213"/>
                  <a:pt x="2976859" y="26691"/>
                  <a:pt x="3119323" y="0"/>
                </a:cubicBezTo>
                <a:cubicBezTo>
                  <a:pt x="3261787" y="-26691"/>
                  <a:pt x="3588171" y="-28651"/>
                  <a:pt x="3931920" y="0"/>
                </a:cubicBezTo>
                <a:cubicBezTo>
                  <a:pt x="3930565" y="9524"/>
                  <a:pt x="3930718" y="13975"/>
                  <a:pt x="3931920" y="27432"/>
                </a:cubicBezTo>
                <a:cubicBezTo>
                  <a:pt x="3664329" y="4021"/>
                  <a:pt x="3437686" y="14511"/>
                  <a:pt x="3276600" y="27432"/>
                </a:cubicBezTo>
                <a:cubicBezTo>
                  <a:pt x="3115514" y="40353"/>
                  <a:pt x="2913592" y="48967"/>
                  <a:pt x="2739238" y="27432"/>
                </a:cubicBezTo>
                <a:cubicBezTo>
                  <a:pt x="2564884" y="5897"/>
                  <a:pt x="2294049" y="39820"/>
                  <a:pt x="2083918" y="27432"/>
                </a:cubicBezTo>
                <a:cubicBezTo>
                  <a:pt x="1873787" y="15044"/>
                  <a:pt x="1718903" y="21388"/>
                  <a:pt x="1428598" y="27432"/>
                </a:cubicBezTo>
                <a:cubicBezTo>
                  <a:pt x="1138293" y="33476"/>
                  <a:pt x="952209" y="50441"/>
                  <a:pt x="812597" y="27432"/>
                </a:cubicBezTo>
                <a:cubicBezTo>
                  <a:pt x="672985" y="4423"/>
                  <a:pt x="305800" y="28240"/>
                  <a:pt x="0" y="27432"/>
                </a:cubicBezTo>
                <a:cubicBezTo>
                  <a:pt x="-800" y="16780"/>
                  <a:pt x="-583" y="12910"/>
                  <a:pt x="0" y="0"/>
                </a:cubicBezTo>
                <a:close/>
              </a:path>
            </a:pathLst>
          </a:custGeom>
          <a:solidFill>
            <a:srgbClr val="CACF50"/>
          </a:solidFill>
          <a:ln w="38100" cap="rnd">
            <a:solidFill>
              <a:srgbClr val="CACF50"/>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Content Placeholder 4">
            <a:extLst>
              <a:ext uri="{FF2B5EF4-FFF2-40B4-BE49-F238E27FC236}">
                <a16:creationId xmlns:a16="http://schemas.microsoft.com/office/drawing/2014/main" id="{56905F48-6451-B3E6-F422-1DFE7A122E6E}"/>
              </a:ext>
            </a:extLst>
          </p:cNvPr>
          <p:cNvSpPr txBox="1">
            <a:spLocks/>
          </p:cNvSpPr>
          <p:nvPr/>
        </p:nvSpPr>
        <p:spPr>
          <a:xfrm>
            <a:off x="640080" y="2872899"/>
            <a:ext cx="4812030" cy="3848576"/>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4300">
              <a:spcBef>
                <a:spcPct val="20000"/>
              </a:spcBef>
            </a:pPr>
            <a:r>
              <a:rPr lang="en-US" sz="3300" b="1" dirty="0"/>
              <a:t>51% are students</a:t>
            </a:r>
          </a:p>
          <a:p>
            <a:pPr marL="114300">
              <a:spcBef>
                <a:spcPct val="20000"/>
              </a:spcBef>
            </a:pPr>
            <a:r>
              <a:rPr lang="en-US" sz="3300" b="1" dirty="0"/>
              <a:t>Relevancy matters</a:t>
            </a:r>
          </a:p>
          <a:p>
            <a:pPr marL="571500" lvl="1">
              <a:spcBef>
                <a:spcPct val="20000"/>
              </a:spcBef>
            </a:pPr>
            <a:r>
              <a:rPr lang="en-US" sz="3300" b="1" dirty="0"/>
              <a:t>WHY are they learning what they are?</a:t>
            </a:r>
          </a:p>
          <a:p>
            <a:pPr marL="571500" lvl="1">
              <a:spcBef>
                <a:spcPct val="20000"/>
              </a:spcBef>
            </a:pPr>
            <a:r>
              <a:rPr lang="en-US" sz="3300" b="1" dirty="0"/>
              <a:t>HOW will they apply it to the real world?</a:t>
            </a:r>
          </a:p>
          <a:p>
            <a:pPr marL="0" indent="0">
              <a:spcBef>
                <a:spcPct val="20000"/>
              </a:spcBef>
              <a:buNone/>
            </a:pPr>
            <a:r>
              <a:rPr lang="en-US" sz="2000" b="1" dirty="0"/>
              <a:t>Source</a:t>
            </a:r>
            <a:r>
              <a:rPr lang="en-US" sz="2000" dirty="0"/>
              <a:t>: https://explodingtopics.com/blog/gen-z-stats</a:t>
            </a:r>
          </a:p>
          <a:p>
            <a:pPr marL="114300">
              <a:spcBef>
                <a:spcPct val="20000"/>
              </a:spcBef>
            </a:pPr>
            <a:endParaRPr lang="en-US" sz="3000" dirty="0"/>
          </a:p>
        </p:txBody>
      </p:sp>
      <p:pic>
        <p:nvPicPr>
          <p:cNvPr id="3" name="Picture 2" descr="A collage of a person and person&#10;&#10;Description automatically generated with low confidence">
            <a:extLst>
              <a:ext uri="{FF2B5EF4-FFF2-40B4-BE49-F238E27FC236}">
                <a16:creationId xmlns:a16="http://schemas.microsoft.com/office/drawing/2014/main" id="{DBFA5C20-C5F8-80C8-451C-CCA4ADA3788B}"/>
              </a:ext>
            </a:extLst>
          </p:cNvPr>
          <p:cNvPicPr>
            <a:picLocks noChangeAspect="1"/>
          </p:cNvPicPr>
          <p:nvPr/>
        </p:nvPicPr>
        <p:blipFill rotWithShape="1">
          <a:blip r:embed="rId3"/>
          <a:srcRect l="23317" r="28036"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6" name="Slide Number Placeholder 5">
            <a:extLst>
              <a:ext uri="{FF2B5EF4-FFF2-40B4-BE49-F238E27FC236}">
                <a16:creationId xmlns:a16="http://schemas.microsoft.com/office/drawing/2014/main" id="{FAEA3822-3DBB-41A6-8C93-47E05C8A78DA}"/>
              </a:ext>
            </a:extLst>
          </p:cNvPr>
          <p:cNvSpPr>
            <a:spLocks noGrp="1"/>
          </p:cNvSpPr>
          <p:nvPr>
            <p:ph type="sldNum" sz="quarter" idx="12"/>
          </p:nvPr>
        </p:nvSpPr>
        <p:spPr>
          <a:xfrm>
            <a:off x="10411012" y="6356350"/>
            <a:ext cx="942788" cy="365125"/>
          </a:xfrm>
        </p:spPr>
        <p:txBody>
          <a:bodyPr vert="horz" lIns="91440" tIns="45720" rIns="91440" bIns="45720" rtlCol="0" anchor="ctr">
            <a:normAutofit/>
          </a:bodyPr>
          <a:lstStyle/>
          <a:p>
            <a:pPr>
              <a:spcAft>
                <a:spcPts val="600"/>
              </a:spcAft>
            </a:pPr>
            <a:fld id="{2C18C1E5-FB55-42F5-BD6D-9CC153FCDBE6}" type="slidenum">
              <a:rPr lang="en-US">
                <a:solidFill>
                  <a:srgbClr val="FBF9F6"/>
                </a:solidFill>
              </a:rPr>
              <a:pPr>
                <a:spcAft>
                  <a:spcPts val="600"/>
                </a:spcAft>
              </a:pPr>
              <a:t>7</a:t>
            </a:fld>
            <a:endParaRPr lang="en-US" dirty="0">
              <a:solidFill>
                <a:srgbClr val="FBF9F6"/>
              </a:solidFill>
            </a:endParaRPr>
          </a:p>
        </p:txBody>
      </p:sp>
    </p:spTree>
    <p:extLst>
      <p:ext uri="{BB962C8B-B14F-4D97-AF65-F5344CB8AC3E}">
        <p14:creationId xmlns:p14="http://schemas.microsoft.com/office/powerpoint/2010/main" val="783648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A526CAF-2A16-213A-CD17-C4DAE66FF62B}"/>
              </a:ext>
            </a:extLst>
          </p:cNvPr>
          <p:cNvSpPr>
            <a:spLocks noGrp="1"/>
          </p:cNvSpPr>
          <p:nvPr>
            <p:ph type="title"/>
          </p:nvPr>
        </p:nvSpPr>
        <p:spPr>
          <a:xfrm>
            <a:off x="5297762" y="329184"/>
            <a:ext cx="6251110" cy="1783080"/>
          </a:xfrm>
        </p:spPr>
        <p:txBody>
          <a:bodyPr anchor="b">
            <a:normAutofit/>
          </a:bodyPr>
          <a:lstStyle/>
          <a:p>
            <a:pPr>
              <a:lnSpc>
                <a:spcPct val="90000"/>
              </a:lnSpc>
            </a:pPr>
            <a:r>
              <a:rPr lang="en-US" sz="6100" dirty="0"/>
              <a:t>Gen z students are different from millennials</a:t>
            </a:r>
          </a:p>
        </p:txBody>
      </p:sp>
      <p:sp>
        <p:nvSpPr>
          <p:cNvPr id="14"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2862" y="2395728"/>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D9A576"/>
          </a:solidFill>
          <a:ln w="38100" cap="rnd">
            <a:solidFill>
              <a:srgbClr val="D9A576"/>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75D51706-FF07-E890-930B-B747EF110E13}"/>
              </a:ext>
            </a:extLst>
          </p:cNvPr>
          <p:cNvSpPr>
            <a:spLocks noGrp="1"/>
          </p:cNvSpPr>
          <p:nvPr>
            <p:ph idx="1"/>
          </p:nvPr>
        </p:nvSpPr>
        <p:spPr>
          <a:xfrm>
            <a:off x="5297762" y="2706624"/>
            <a:ext cx="6251110" cy="3483864"/>
          </a:xfrm>
        </p:spPr>
        <p:txBody>
          <a:bodyPr>
            <a:normAutofit/>
          </a:bodyPr>
          <a:lstStyle/>
          <a:p>
            <a:pPr marL="0" indent="0">
              <a:lnSpc>
                <a:spcPct val="100000"/>
              </a:lnSpc>
              <a:buNone/>
            </a:pPr>
            <a:r>
              <a:rPr lang="en-US" sz="3300" dirty="0"/>
              <a:t>Compared to Millennials, Generation Z students have…</a:t>
            </a:r>
          </a:p>
          <a:p>
            <a:pPr>
              <a:lnSpc>
                <a:spcPct val="100000"/>
              </a:lnSpc>
            </a:pPr>
            <a:r>
              <a:rPr lang="en-US" sz="3300" dirty="0"/>
              <a:t>Even </a:t>
            </a:r>
            <a:r>
              <a:rPr lang="en-US" sz="3300" b="1" dirty="0"/>
              <a:t>shorter</a:t>
            </a:r>
            <a:r>
              <a:rPr lang="en-US" sz="3300" dirty="0"/>
              <a:t> attention spans</a:t>
            </a:r>
          </a:p>
          <a:p>
            <a:pPr>
              <a:lnSpc>
                <a:spcPct val="100000"/>
              </a:lnSpc>
            </a:pPr>
            <a:r>
              <a:rPr lang="en-US" sz="3300" dirty="0"/>
              <a:t>Even </a:t>
            </a:r>
            <a:r>
              <a:rPr lang="en-US" sz="3300" b="1" dirty="0"/>
              <a:t>better</a:t>
            </a:r>
            <a:r>
              <a:rPr lang="en-US" sz="3300" dirty="0"/>
              <a:t> technology skills</a:t>
            </a:r>
          </a:p>
          <a:p>
            <a:pPr>
              <a:lnSpc>
                <a:spcPct val="100000"/>
              </a:lnSpc>
            </a:pPr>
            <a:r>
              <a:rPr lang="en-US" sz="3300" dirty="0"/>
              <a:t>Even </a:t>
            </a:r>
            <a:r>
              <a:rPr lang="en-US" sz="3300" b="1" dirty="0"/>
              <a:t>stronger</a:t>
            </a:r>
            <a:r>
              <a:rPr lang="en-US" sz="3300" dirty="0"/>
              <a:t> desire for real-world learning</a:t>
            </a:r>
          </a:p>
          <a:p>
            <a:pPr>
              <a:lnSpc>
                <a:spcPct val="100000"/>
              </a:lnSpc>
            </a:pPr>
            <a:endParaRPr lang="en-US" dirty="0"/>
          </a:p>
          <a:p>
            <a:pPr marL="0" indent="0">
              <a:lnSpc>
                <a:spcPct val="100000"/>
              </a:lnSpc>
              <a:buNone/>
            </a:pPr>
            <a:r>
              <a:rPr lang="en-US" sz="2000" b="1" dirty="0">
                <a:cs typeface="Arial" panose="020B0604020202020204" pitchFamily="34" charset="0"/>
              </a:rPr>
              <a:t>Source</a:t>
            </a:r>
            <a:r>
              <a:rPr lang="en-US" sz="2000" dirty="0">
                <a:cs typeface="Arial" panose="020B0604020202020204" pitchFamily="34" charset="0"/>
              </a:rPr>
              <a:t>: https://greekreporter.com/2022/09/23/genz-vs-millenials/</a:t>
            </a:r>
          </a:p>
          <a:p>
            <a:pPr>
              <a:lnSpc>
                <a:spcPct val="100000"/>
              </a:lnSpc>
            </a:pPr>
            <a:endParaRPr lang="en-US" dirty="0"/>
          </a:p>
        </p:txBody>
      </p:sp>
      <p:sp>
        <p:nvSpPr>
          <p:cNvPr id="6" name="Slide Number Placeholder 5">
            <a:extLst>
              <a:ext uri="{FF2B5EF4-FFF2-40B4-BE49-F238E27FC236}">
                <a16:creationId xmlns:a16="http://schemas.microsoft.com/office/drawing/2014/main" id="{E73B4538-E0E0-C13A-F920-08035F061735}"/>
              </a:ext>
            </a:extLst>
          </p:cNvPr>
          <p:cNvSpPr>
            <a:spLocks noGrp="1"/>
          </p:cNvSpPr>
          <p:nvPr>
            <p:ph type="sldNum" sz="quarter" idx="12"/>
          </p:nvPr>
        </p:nvSpPr>
        <p:spPr>
          <a:xfrm>
            <a:off x="10186416" y="6356350"/>
            <a:ext cx="1371600" cy="365125"/>
          </a:xfrm>
        </p:spPr>
        <p:txBody>
          <a:bodyPr>
            <a:normAutofit/>
          </a:bodyPr>
          <a:lstStyle/>
          <a:p>
            <a:pPr>
              <a:spcAft>
                <a:spcPts val="600"/>
              </a:spcAft>
            </a:pPr>
            <a:fld id="{2C18C1E5-FB55-42F5-BD6D-9CC153FCDBE6}" type="slidenum">
              <a:rPr lang="en-US" smtClean="0"/>
              <a:pPr>
                <a:spcAft>
                  <a:spcPts val="600"/>
                </a:spcAft>
              </a:pPr>
              <a:t>8</a:t>
            </a:fld>
            <a:endParaRPr lang="en-US" dirty="0"/>
          </a:p>
        </p:txBody>
      </p:sp>
      <p:pic>
        <p:nvPicPr>
          <p:cNvPr id="7" name="Picture 2" descr="Student Cell Phones in School Crisis Situations: Pros and Cons - LearnSafe">
            <a:extLst>
              <a:ext uri="{FF2B5EF4-FFF2-40B4-BE49-F238E27FC236}">
                <a16:creationId xmlns:a16="http://schemas.microsoft.com/office/drawing/2014/main" id="{F45E0D0C-4A50-2100-BCAF-DE38ABB20FA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743" r="37926" b="-1"/>
          <a:stretch/>
        </p:blipFill>
        <p:spPr bwMode="auto">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solidFill>
            <a:srgbClr val="FFFFFF"/>
          </a:solidFill>
        </p:spPr>
      </p:pic>
    </p:spTree>
    <p:extLst>
      <p:ext uri="{BB962C8B-B14F-4D97-AF65-F5344CB8AC3E}">
        <p14:creationId xmlns:p14="http://schemas.microsoft.com/office/powerpoint/2010/main" val="15443081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6">
            <a:extLst>
              <a:ext uri="{FF2B5EF4-FFF2-40B4-BE49-F238E27FC236}">
                <a16:creationId xmlns:a16="http://schemas.microsoft.com/office/drawing/2014/main" id="{DA381740-063A-41A4-836D-85D14980EE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useBgFill="1">
        <p:nvSpPr>
          <p:cNvPr id="16" name="Rectangle 15">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5EC60EF-9F20-4E94-8801-8BA37007F39B}"/>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5800" dirty="0"/>
              <a:t>Understanding generational differences</a:t>
            </a:r>
          </a:p>
        </p:txBody>
      </p:sp>
      <p:sp>
        <p:nvSpPr>
          <p:cNvPr id="18"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27432"/>
          </a:xfrm>
          <a:custGeom>
            <a:avLst/>
            <a:gdLst>
              <a:gd name="connsiteX0" fmla="*/ 0 w 3255095"/>
              <a:gd name="connsiteY0" fmla="*/ 0 h 27432"/>
              <a:gd name="connsiteX1" fmla="*/ 618468 w 3255095"/>
              <a:gd name="connsiteY1" fmla="*/ 0 h 27432"/>
              <a:gd name="connsiteX2" fmla="*/ 1269487 w 3255095"/>
              <a:gd name="connsiteY2" fmla="*/ 0 h 27432"/>
              <a:gd name="connsiteX3" fmla="*/ 1953057 w 3255095"/>
              <a:gd name="connsiteY3" fmla="*/ 0 h 27432"/>
              <a:gd name="connsiteX4" fmla="*/ 2636627 w 3255095"/>
              <a:gd name="connsiteY4" fmla="*/ 0 h 27432"/>
              <a:gd name="connsiteX5" fmla="*/ 3255095 w 3255095"/>
              <a:gd name="connsiteY5" fmla="*/ 0 h 27432"/>
              <a:gd name="connsiteX6" fmla="*/ 3255095 w 3255095"/>
              <a:gd name="connsiteY6" fmla="*/ 27432 h 27432"/>
              <a:gd name="connsiteX7" fmla="*/ 2538974 w 3255095"/>
              <a:gd name="connsiteY7" fmla="*/ 27432 h 27432"/>
              <a:gd name="connsiteX8" fmla="*/ 1822853 w 3255095"/>
              <a:gd name="connsiteY8" fmla="*/ 27432 h 27432"/>
              <a:gd name="connsiteX9" fmla="*/ 1171834 w 3255095"/>
              <a:gd name="connsiteY9" fmla="*/ 27432 h 27432"/>
              <a:gd name="connsiteX10" fmla="*/ 0 w 3255095"/>
              <a:gd name="connsiteY10" fmla="*/ 27432 h 27432"/>
              <a:gd name="connsiteX11" fmla="*/ 0 w 3255095"/>
              <a:gd name="connsiteY11"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27432"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3929" y="7395"/>
                  <a:pt x="3255140" y="21864"/>
                  <a:pt x="3255095" y="27432"/>
                </a:cubicBezTo>
                <a:cubicBezTo>
                  <a:pt x="3088545" y="32347"/>
                  <a:pt x="2687475" y="16563"/>
                  <a:pt x="2538974" y="27432"/>
                </a:cubicBezTo>
                <a:cubicBezTo>
                  <a:pt x="2390473" y="38301"/>
                  <a:pt x="2137381" y="185"/>
                  <a:pt x="1822853" y="27432"/>
                </a:cubicBezTo>
                <a:cubicBezTo>
                  <a:pt x="1508325" y="54679"/>
                  <a:pt x="1466437" y="29529"/>
                  <a:pt x="1171834" y="27432"/>
                </a:cubicBezTo>
                <a:cubicBezTo>
                  <a:pt x="877231" y="25335"/>
                  <a:pt x="561097" y="46787"/>
                  <a:pt x="0" y="27432"/>
                </a:cubicBezTo>
                <a:cubicBezTo>
                  <a:pt x="-503" y="20663"/>
                  <a:pt x="1168" y="5855"/>
                  <a:pt x="0" y="0"/>
                </a:cubicBezTo>
                <a:close/>
              </a:path>
              <a:path w="3255095" h="27432"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5288" y="12649"/>
                  <a:pt x="3254107" y="17989"/>
                  <a:pt x="3255095" y="27432"/>
                </a:cubicBezTo>
                <a:cubicBezTo>
                  <a:pt x="3120743" y="25834"/>
                  <a:pt x="2759628" y="51606"/>
                  <a:pt x="2604076" y="27432"/>
                </a:cubicBezTo>
                <a:cubicBezTo>
                  <a:pt x="2448524" y="3258"/>
                  <a:pt x="2184336" y="28743"/>
                  <a:pt x="1887955" y="27432"/>
                </a:cubicBezTo>
                <a:cubicBezTo>
                  <a:pt x="1591574" y="26121"/>
                  <a:pt x="1548845" y="16014"/>
                  <a:pt x="1334589" y="27432"/>
                </a:cubicBezTo>
                <a:cubicBezTo>
                  <a:pt x="1120333" y="38850"/>
                  <a:pt x="996014" y="18806"/>
                  <a:pt x="683570" y="27432"/>
                </a:cubicBezTo>
                <a:cubicBezTo>
                  <a:pt x="371126" y="36058"/>
                  <a:pt x="198687" y="25311"/>
                  <a:pt x="0" y="27432"/>
                </a:cubicBezTo>
                <a:cubicBezTo>
                  <a:pt x="1300" y="19678"/>
                  <a:pt x="-86" y="12044"/>
                  <a:pt x="0" y="0"/>
                </a:cubicBezTo>
                <a:close/>
              </a:path>
            </a:pathLst>
          </a:custGeom>
          <a:solidFill>
            <a:schemeClr val="accent1"/>
          </a:solidFill>
          <a:ln w="38100" cap="rnd">
            <a:solidFill>
              <a:schemeClr val="accent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FAEA3822-3DBB-41A6-8C93-47E05C8A78DA}"/>
              </a:ext>
            </a:extLst>
          </p:cNvPr>
          <p:cNvSpPr>
            <a:spLocks noGrp="1"/>
          </p:cNvSpPr>
          <p:nvPr>
            <p:ph type="sldNum" sz="quarter" idx="12"/>
          </p:nvPr>
        </p:nvSpPr>
        <p:spPr>
          <a:xfrm>
            <a:off x="10041460" y="6356350"/>
            <a:ext cx="1827452" cy="365125"/>
          </a:xfrm>
        </p:spPr>
        <p:txBody>
          <a:bodyPr vert="horz" lIns="91440" tIns="45720" rIns="91440" bIns="45720" rtlCol="0" anchor="ctr">
            <a:normAutofit/>
          </a:bodyPr>
          <a:lstStyle/>
          <a:p>
            <a:pPr>
              <a:spcAft>
                <a:spcPts val="600"/>
              </a:spcAft>
            </a:pPr>
            <a:fld id="{2C18C1E5-FB55-42F5-BD6D-9CC153FCDBE6}" type="slidenum">
              <a:rPr lang="en-US"/>
              <a:pPr>
                <a:spcAft>
                  <a:spcPts val="600"/>
                </a:spcAft>
              </a:pPr>
              <a:t>9</a:t>
            </a:fld>
            <a:endParaRPr lang="en-US" dirty="0"/>
          </a:p>
        </p:txBody>
      </p:sp>
      <p:pic>
        <p:nvPicPr>
          <p:cNvPr id="9" name="Picture 2" descr="Understanding the Generations">
            <a:extLst>
              <a:ext uri="{FF2B5EF4-FFF2-40B4-BE49-F238E27FC236}">
                <a16:creationId xmlns:a16="http://schemas.microsoft.com/office/drawing/2014/main" id="{0575C63C-72F1-A913-1190-C9AB87AE25AC}"/>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726312" y="640080"/>
            <a:ext cx="7070583" cy="5550408"/>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EC8E5E43-98B8-6FA7-35DC-F42E4397AC16}"/>
              </a:ext>
            </a:extLst>
          </p:cNvPr>
          <p:cNvSpPr/>
          <p:nvPr/>
        </p:nvSpPr>
        <p:spPr>
          <a:xfrm>
            <a:off x="10196171" y="503555"/>
            <a:ext cx="1600723" cy="5714365"/>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63EF636-877B-6C60-4932-0B3B1C686714}"/>
              </a:ext>
            </a:extLst>
          </p:cNvPr>
          <p:cNvSpPr txBox="1"/>
          <p:nvPr/>
        </p:nvSpPr>
        <p:spPr>
          <a:xfrm>
            <a:off x="601799" y="5288489"/>
            <a:ext cx="3810181" cy="707886"/>
          </a:xfrm>
          <a:prstGeom prst="rect">
            <a:avLst/>
          </a:prstGeom>
          <a:noFill/>
        </p:spPr>
        <p:txBody>
          <a:bodyPr wrap="square">
            <a:spAutoFit/>
          </a:bodyPr>
          <a:lstStyle/>
          <a:p>
            <a:r>
              <a:rPr lang="en-US" sz="2000" b="1" dirty="0">
                <a:cs typeface="Arial" panose="020B0604020202020204" pitchFamily="34" charset="0"/>
              </a:rPr>
              <a:t>Source</a:t>
            </a:r>
            <a:r>
              <a:rPr lang="en-US" sz="2000" dirty="0">
                <a:cs typeface="Arial" panose="020B0604020202020204" pitchFamily="34" charset="0"/>
              </a:rPr>
              <a:t>: https://www.linkedin.com/pulse/learning-from-gen-z-training-todays-workforce-jackie-peer/</a:t>
            </a:r>
          </a:p>
        </p:txBody>
      </p:sp>
    </p:spTree>
    <p:extLst>
      <p:ext uri="{BB962C8B-B14F-4D97-AF65-F5344CB8AC3E}">
        <p14:creationId xmlns:p14="http://schemas.microsoft.com/office/powerpoint/2010/main" val="1249466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__PE_POLL_EMBED_ID" val="0a228a6d-fe60-462f-821a-e11ba4efd34e"/>
</p:tagLst>
</file>

<file path=ppt/theme/theme1.xml><?xml version="1.0" encoding="utf-8"?>
<a:theme xmlns:a="http://schemas.openxmlformats.org/drawingml/2006/main" name="SketchyVTI">
  <a:themeElements>
    <a:clrScheme name="SketchyVTI">
      <a:dk1>
        <a:sysClr val="windowText" lastClr="000000"/>
      </a:dk1>
      <a:lt1>
        <a:sysClr val="window" lastClr="FFFFFF"/>
      </a:lt1>
      <a:dk2>
        <a:srgbClr val="39302A"/>
      </a:dk2>
      <a:lt2>
        <a:srgbClr val="E5DEDB"/>
      </a:lt2>
      <a:accent1>
        <a:srgbClr val="E4650E"/>
      </a:accent1>
      <a:accent2>
        <a:srgbClr val="00A5AB"/>
      </a:accent2>
      <a:accent3>
        <a:srgbClr val="09963B"/>
      </a:accent3>
      <a:accent4>
        <a:srgbClr val="E64823"/>
      </a:accent4>
      <a:accent5>
        <a:srgbClr val="9C6A6A"/>
      </a:accent5>
      <a:accent6>
        <a:srgbClr val="824F8C"/>
      </a:accent6>
      <a:hlink>
        <a:srgbClr val="2998E3"/>
      </a:hlink>
      <a:folHlink>
        <a:srgbClr val="7F723D"/>
      </a:folHlink>
    </a:clrScheme>
    <a:fontScheme name="Custom 30">
      <a:majorFont>
        <a:latin typeface="The Serif Hand Black"/>
        <a:ea typeface=""/>
        <a:cs typeface=""/>
      </a:majorFont>
      <a:minorFont>
        <a:latin typeface="The Hand Blac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ketchyVTI" id="{A6D2C935-A6E4-4DD9-BCC5-5AE2504DB8EA}" vid="{F0754072-50B6-4C01-B911-67246C9F58D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FB608F-E2ED-4AA5-B472-3C2C89444F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FA8DA88-2D67-4B30-8205-C52078711284}">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3D2896BB-5566-4403-84AA-2FD10D9622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Sketch presentation</Template>
  <TotalTime>189</TotalTime>
  <Words>4122</Words>
  <Application>Microsoft Office PowerPoint</Application>
  <PresentationFormat>Widescreen</PresentationFormat>
  <Paragraphs>351</Paragraphs>
  <Slides>32</Slides>
  <Notes>32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Arial</vt:lpstr>
      <vt:lpstr>Calibri</vt:lpstr>
      <vt:lpstr>Open Sans</vt:lpstr>
      <vt:lpstr>Poppins</vt:lpstr>
      <vt:lpstr>The Hand Black</vt:lpstr>
      <vt:lpstr>The Serif Hand Black</vt:lpstr>
      <vt:lpstr>Verdana</vt:lpstr>
      <vt:lpstr>SketchyVTI</vt:lpstr>
      <vt:lpstr>Helping Future healthcare professionals develop geriatric sensitivity</vt:lpstr>
      <vt:lpstr>Agenda</vt:lpstr>
      <vt:lpstr>Who is realityworks</vt:lpstr>
      <vt:lpstr>PowerPoint Presentation</vt:lpstr>
      <vt:lpstr>PowerPoint Presentation</vt:lpstr>
      <vt:lpstr>The faces of CTE</vt:lpstr>
      <vt:lpstr>68 million Americans belong to generation z</vt:lpstr>
      <vt:lpstr>Gen z students are different from millennials</vt:lpstr>
      <vt:lpstr>Understanding generational differences</vt:lpstr>
      <vt:lpstr>How do you teach generation z?</vt:lpstr>
      <vt:lpstr>What is geriatric sensitivity?  Why is it important?</vt:lpstr>
      <vt:lpstr>The number of older adults is increasing</vt:lpstr>
      <vt:lpstr>Demand for healthcare jobs is growing</vt:lpstr>
      <vt:lpstr>Empathy and sensitivity are in-demand</vt:lpstr>
      <vt:lpstr>PowerPoint Presentation</vt:lpstr>
      <vt:lpstr>PowerPoint Presentation</vt:lpstr>
      <vt:lpstr>PowerPoint Presentation</vt:lpstr>
      <vt:lpstr>Strategies for teaching geriatric SENSITIVITY to today’s students</vt:lpstr>
      <vt:lpstr>Strategy #1: ask what works</vt:lpstr>
      <vt:lpstr>Free quiz options</vt:lpstr>
      <vt:lpstr>Strategy #2: set the stage with a pre-activity</vt:lpstr>
      <vt:lpstr>Strategy #3: Add relevancy with real-world examples</vt:lpstr>
      <vt:lpstr>Strategy #4: bring in subject matter experts</vt:lpstr>
      <vt:lpstr>Strategy #5: incorporate hands-on learning aids</vt:lpstr>
      <vt:lpstr>Why hands-on learning aids?</vt:lpstr>
      <vt:lpstr>The realcare™ geriatric simulator </vt:lpstr>
      <vt:lpstr>More geriatric sensitivity instructional favorites</vt:lpstr>
      <vt:lpstr>Strategy #6: create a geriatric sensitivity workshop</vt:lpstr>
      <vt:lpstr>Now what?</vt:lpstr>
      <vt:lpstr>Tomorrow: free geriatric sensitivity product demonstration</vt:lpstr>
      <vt:lpstr>Questions?</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Helping Future healthcare professionals develop geriatric sensitivity</dc:title>
  <dc:creator>Emily Kurth</dc:creator>
  <cp:lastModifiedBy>Emily Kurth</cp:lastModifiedBy>
  <cp:revision>5</cp:revision>
  <dcterms:created xsi:type="dcterms:W3CDTF">2023-02-09T16:27:23Z</dcterms:created>
  <dcterms:modified xsi:type="dcterms:W3CDTF">2023-02-09T23:00:54Z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