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309" r:id="rId5"/>
    <p:sldId id="260" r:id="rId6"/>
    <p:sldId id="573" r:id="rId7"/>
    <p:sldId id="572" r:id="rId8"/>
    <p:sldId id="574" r:id="rId9"/>
    <p:sldId id="571" r:id="rId10"/>
    <p:sldId id="576" r:id="rId11"/>
    <p:sldId id="577" r:id="rId12"/>
    <p:sldId id="575" r:id="rId13"/>
    <p:sldId id="578" r:id="rId14"/>
    <p:sldId id="555" r:id="rId15"/>
    <p:sldId id="557" r:id="rId16"/>
    <p:sldId id="562" r:id="rId17"/>
    <p:sldId id="569" r:id="rId18"/>
    <p:sldId id="567" r:id="rId19"/>
    <p:sldId id="558" r:id="rId20"/>
    <p:sldId id="579" r:id="rId21"/>
    <p:sldId id="561" r:id="rId22"/>
    <p:sldId id="564" r:id="rId23"/>
    <p:sldId id="559" r:id="rId24"/>
    <p:sldId id="563" r:id="rId25"/>
    <p:sldId id="341" r:id="rId26"/>
    <p:sldId id="259" r:id="rId2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0FA86D3-240B-47F4-B045-22FFE0792415}">
          <p14:sldIdLst>
            <p14:sldId id="309"/>
            <p14:sldId id="260"/>
            <p14:sldId id="573"/>
          </p14:sldIdLst>
        </p14:section>
        <p14:section name="Tips for Basic Measurement Math" id="{68282A45-19DB-4DFB-A6B5-7B1BF3C51B10}">
          <p14:sldIdLst>
            <p14:sldId id="572"/>
            <p14:sldId id="574"/>
            <p14:sldId id="571"/>
            <p14:sldId id="576"/>
            <p14:sldId id="577"/>
            <p14:sldId id="575"/>
            <p14:sldId id="578"/>
          </p14:sldIdLst>
        </p14:section>
        <p14:section name="Measurement Math Training Kit" id="{0B03C515-C579-4F1A-9EC8-68E3254483D6}">
          <p14:sldIdLst>
            <p14:sldId id="555"/>
            <p14:sldId id="557"/>
            <p14:sldId id="562"/>
            <p14:sldId id="569"/>
            <p14:sldId id="567"/>
            <p14:sldId id="558"/>
            <p14:sldId id="579"/>
            <p14:sldId id="561"/>
            <p14:sldId id="564"/>
            <p14:sldId id="559"/>
            <p14:sldId id="563"/>
            <p14:sldId id="341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9C35"/>
    <a:srgbClr val="F4A95D"/>
    <a:srgbClr val="EFA000"/>
    <a:srgbClr val="EB880E"/>
    <a:srgbClr val="EF8B21"/>
    <a:srgbClr val="ED9205"/>
    <a:srgbClr val="F5AD65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ABCA5D-B020-4A6E-ABD7-CEC7AEF30661}" v="408" dt="2023-01-19T16:05:47.6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18" autoAdjust="0"/>
    <p:restoredTop sz="94629" autoAdjust="0"/>
  </p:normalViewPr>
  <p:slideViewPr>
    <p:cSldViewPr>
      <p:cViewPr varScale="1">
        <p:scale>
          <a:sx n="104" d="100"/>
          <a:sy n="104" d="100"/>
        </p:scale>
        <p:origin x="109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y McIntosh" userId="07502e4f-3a19-41fb-9ba3-7470d71bb65e" providerId="ADAL" clId="{C2ABCA5D-B020-4A6E-ABD7-CEC7AEF30661}"/>
    <pc:docChg chg="undo redo custSel addSld delSld modSld sldOrd addSection modSection">
      <pc:chgData name="Jamey McIntosh" userId="07502e4f-3a19-41fb-9ba3-7470d71bb65e" providerId="ADAL" clId="{C2ABCA5D-B020-4A6E-ABD7-CEC7AEF30661}" dt="2023-01-19T19:30:28.842" v="1349" actId="478"/>
      <pc:docMkLst>
        <pc:docMk/>
      </pc:docMkLst>
      <pc:sldChg chg="del">
        <pc:chgData name="Jamey McIntosh" userId="07502e4f-3a19-41fb-9ba3-7470d71bb65e" providerId="ADAL" clId="{C2ABCA5D-B020-4A6E-ABD7-CEC7AEF30661}" dt="2023-01-18T19:41:01.569" v="2" actId="47"/>
        <pc:sldMkLst>
          <pc:docMk/>
          <pc:sldMk cId="1027192972" sldId="257"/>
        </pc:sldMkLst>
      </pc:sldChg>
      <pc:sldChg chg="delSp modSp mod ord">
        <pc:chgData name="Jamey McIntosh" userId="07502e4f-3a19-41fb-9ba3-7470d71bb65e" providerId="ADAL" clId="{C2ABCA5D-B020-4A6E-ABD7-CEC7AEF30661}" dt="2023-01-18T19:42:21.048" v="53" actId="478"/>
        <pc:sldMkLst>
          <pc:docMk/>
          <pc:sldMk cId="1733784832" sldId="259"/>
        </pc:sldMkLst>
        <pc:spChg chg="del mod">
          <ac:chgData name="Jamey McIntosh" userId="07502e4f-3a19-41fb-9ba3-7470d71bb65e" providerId="ADAL" clId="{C2ABCA5D-B020-4A6E-ABD7-CEC7AEF30661}" dt="2023-01-18T19:42:21.048" v="53" actId="478"/>
          <ac:spMkLst>
            <pc:docMk/>
            <pc:sldMk cId="1733784832" sldId="259"/>
            <ac:spMk id="4" creationId="{00000000-0000-0000-0000-000000000000}"/>
          </ac:spMkLst>
        </pc:spChg>
      </pc:sldChg>
      <pc:sldChg chg="modSp mod modShow">
        <pc:chgData name="Jamey McIntosh" userId="07502e4f-3a19-41fb-9ba3-7470d71bb65e" providerId="ADAL" clId="{C2ABCA5D-B020-4A6E-ABD7-CEC7AEF30661}" dt="2023-01-18T19:41:52.956" v="45" actId="729"/>
        <pc:sldMkLst>
          <pc:docMk/>
          <pc:sldMk cId="4028910343" sldId="260"/>
        </pc:sldMkLst>
        <pc:spChg chg="mod">
          <ac:chgData name="Jamey McIntosh" userId="07502e4f-3a19-41fb-9ba3-7470d71bb65e" providerId="ADAL" clId="{C2ABCA5D-B020-4A6E-ABD7-CEC7AEF30661}" dt="2023-01-18T19:41:44.122" v="44" actId="20577"/>
          <ac:spMkLst>
            <pc:docMk/>
            <pc:sldMk cId="4028910343" sldId="260"/>
            <ac:spMk id="5" creationId="{00000000-0000-0000-0000-000000000000}"/>
          </ac:spMkLst>
        </pc:spChg>
      </pc:sldChg>
      <pc:sldChg chg="del">
        <pc:chgData name="Jamey McIntosh" userId="07502e4f-3a19-41fb-9ba3-7470d71bb65e" providerId="ADAL" clId="{C2ABCA5D-B020-4A6E-ABD7-CEC7AEF30661}" dt="2023-01-18T19:43:29.037" v="56" actId="47"/>
        <pc:sldMkLst>
          <pc:docMk/>
          <pc:sldMk cId="1745858850" sldId="295"/>
        </pc:sldMkLst>
      </pc:sldChg>
      <pc:sldChg chg="del">
        <pc:chgData name="Jamey McIntosh" userId="07502e4f-3a19-41fb-9ba3-7470d71bb65e" providerId="ADAL" clId="{C2ABCA5D-B020-4A6E-ABD7-CEC7AEF30661}" dt="2023-01-18T19:43:30.091" v="57" actId="47"/>
        <pc:sldMkLst>
          <pc:docMk/>
          <pc:sldMk cId="700392760" sldId="297"/>
        </pc:sldMkLst>
      </pc:sldChg>
      <pc:sldChg chg="del">
        <pc:chgData name="Jamey McIntosh" userId="07502e4f-3a19-41fb-9ba3-7470d71bb65e" providerId="ADAL" clId="{C2ABCA5D-B020-4A6E-ABD7-CEC7AEF30661}" dt="2023-01-18T19:43:28.150" v="55" actId="47"/>
        <pc:sldMkLst>
          <pc:docMk/>
          <pc:sldMk cId="2529574052" sldId="304"/>
        </pc:sldMkLst>
      </pc:sldChg>
      <pc:sldChg chg="del">
        <pc:chgData name="Jamey McIntosh" userId="07502e4f-3a19-41fb-9ba3-7470d71bb65e" providerId="ADAL" clId="{C2ABCA5D-B020-4A6E-ABD7-CEC7AEF30661}" dt="2023-01-18T19:43:31.310" v="58" actId="47"/>
        <pc:sldMkLst>
          <pc:docMk/>
          <pc:sldMk cId="1549165050" sldId="307"/>
        </pc:sldMkLst>
      </pc:sldChg>
      <pc:sldChg chg="del ord">
        <pc:chgData name="Jamey McIntosh" userId="07502e4f-3a19-41fb-9ba3-7470d71bb65e" providerId="ADAL" clId="{C2ABCA5D-B020-4A6E-ABD7-CEC7AEF30661}" dt="2023-01-18T19:42:12.981" v="50" actId="47"/>
        <pc:sldMkLst>
          <pc:docMk/>
          <pc:sldMk cId="355604680" sldId="310"/>
        </pc:sldMkLst>
      </pc:sldChg>
      <pc:sldChg chg="del">
        <pc:chgData name="Jamey McIntosh" userId="07502e4f-3a19-41fb-9ba3-7470d71bb65e" providerId="ADAL" clId="{C2ABCA5D-B020-4A6E-ABD7-CEC7AEF30661}" dt="2023-01-18T19:41:59.978" v="46" actId="2696"/>
        <pc:sldMkLst>
          <pc:docMk/>
          <pc:sldMk cId="484111244" sldId="545"/>
        </pc:sldMkLst>
      </pc:sldChg>
      <pc:sldChg chg="ord">
        <pc:chgData name="Jamey McIntosh" userId="07502e4f-3a19-41fb-9ba3-7470d71bb65e" providerId="ADAL" clId="{C2ABCA5D-B020-4A6E-ABD7-CEC7AEF30661}" dt="2023-01-19T16:08:36.336" v="1333" actId="20578"/>
        <pc:sldMkLst>
          <pc:docMk/>
          <pc:sldMk cId="3983390662" sldId="555"/>
        </pc:sldMkLst>
      </pc:sldChg>
      <pc:sldChg chg="modSp mod ord">
        <pc:chgData name="Jamey McIntosh" userId="07502e4f-3a19-41fb-9ba3-7470d71bb65e" providerId="ADAL" clId="{C2ABCA5D-B020-4A6E-ABD7-CEC7AEF30661}" dt="2023-01-19T19:30:14.034" v="1348" actId="3626"/>
        <pc:sldMkLst>
          <pc:docMk/>
          <pc:sldMk cId="3095866407" sldId="558"/>
        </pc:sldMkLst>
        <pc:spChg chg="mod">
          <ac:chgData name="Jamey McIntosh" userId="07502e4f-3a19-41fb-9ba3-7470d71bb65e" providerId="ADAL" clId="{C2ABCA5D-B020-4A6E-ABD7-CEC7AEF30661}" dt="2023-01-19T19:30:14.034" v="1348" actId="3626"/>
          <ac:spMkLst>
            <pc:docMk/>
            <pc:sldMk cId="3095866407" sldId="558"/>
            <ac:spMk id="3" creationId="{154B0447-1E62-4A15-B62A-A077F18939E2}"/>
          </ac:spMkLst>
        </pc:spChg>
      </pc:sldChg>
      <pc:sldChg chg="ord">
        <pc:chgData name="Jamey McIntosh" userId="07502e4f-3a19-41fb-9ba3-7470d71bb65e" providerId="ADAL" clId="{C2ABCA5D-B020-4A6E-ABD7-CEC7AEF30661}" dt="2023-01-19T16:09:26.984" v="1341"/>
        <pc:sldMkLst>
          <pc:docMk/>
          <pc:sldMk cId="56367676" sldId="559"/>
        </pc:sldMkLst>
      </pc:sldChg>
      <pc:sldChg chg="modSp mod">
        <pc:chgData name="Jamey McIntosh" userId="07502e4f-3a19-41fb-9ba3-7470d71bb65e" providerId="ADAL" clId="{C2ABCA5D-B020-4A6E-ABD7-CEC7AEF30661}" dt="2023-01-18T19:43:15.679" v="54" actId="1076"/>
        <pc:sldMkLst>
          <pc:docMk/>
          <pc:sldMk cId="931335583" sldId="563"/>
        </pc:sldMkLst>
        <pc:picChg chg="mod">
          <ac:chgData name="Jamey McIntosh" userId="07502e4f-3a19-41fb-9ba3-7470d71bb65e" providerId="ADAL" clId="{C2ABCA5D-B020-4A6E-ABD7-CEC7AEF30661}" dt="2023-01-18T19:43:15.679" v="54" actId="1076"/>
          <ac:picMkLst>
            <pc:docMk/>
            <pc:sldMk cId="931335583" sldId="563"/>
            <ac:picMk id="6" creationId="{086F16B5-D391-4057-97A2-15B5784D4CC8}"/>
          </ac:picMkLst>
        </pc:picChg>
      </pc:sldChg>
      <pc:sldChg chg="ord">
        <pc:chgData name="Jamey McIntosh" userId="07502e4f-3a19-41fb-9ba3-7470d71bb65e" providerId="ADAL" clId="{C2ABCA5D-B020-4A6E-ABD7-CEC7AEF30661}" dt="2023-01-19T16:09:22.102" v="1338"/>
        <pc:sldMkLst>
          <pc:docMk/>
          <pc:sldMk cId="1915223571" sldId="564"/>
        </pc:sldMkLst>
      </pc:sldChg>
      <pc:sldChg chg="del">
        <pc:chgData name="Jamey McIntosh" userId="07502e4f-3a19-41fb-9ba3-7470d71bb65e" providerId="ADAL" clId="{C2ABCA5D-B020-4A6E-ABD7-CEC7AEF30661}" dt="2023-01-19T16:09:19.815" v="1336" actId="47"/>
        <pc:sldMkLst>
          <pc:docMk/>
          <pc:sldMk cId="34585553" sldId="565"/>
        </pc:sldMkLst>
      </pc:sldChg>
      <pc:sldChg chg="del">
        <pc:chgData name="Jamey McIntosh" userId="07502e4f-3a19-41fb-9ba3-7470d71bb65e" providerId="ADAL" clId="{C2ABCA5D-B020-4A6E-ABD7-CEC7AEF30661}" dt="2023-01-19T16:09:27.752" v="1342" actId="47"/>
        <pc:sldMkLst>
          <pc:docMk/>
          <pc:sldMk cId="1956028781" sldId="566"/>
        </pc:sldMkLst>
      </pc:sldChg>
      <pc:sldChg chg="modSp mod">
        <pc:chgData name="Jamey McIntosh" userId="07502e4f-3a19-41fb-9ba3-7470d71bb65e" providerId="ADAL" clId="{C2ABCA5D-B020-4A6E-ABD7-CEC7AEF30661}" dt="2023-01-19T16:47:45.608" v="1347" actId="20577"/>
        <pc:sldMkLst>
          <pc:docMk/>
          <pc:sldMk cId="184837415" sldId="567"/>
        </pc:sldMkLst>
        <pc:spChg chg="mod">
          <ac:chgData name="Jamey McIntosh" userId="07502e4f-3a19-41fb-9ba3-7470d71bb65e" providerId="ADAL" clId="{C2ABCA5D-B020-4A6E-ABD7-CEC7AEF30661}" dt="2023-01-19T16:47:45.608" v="1347" actId="20577"/>
          <ac:spMkLst>
            <pc:docMk/>
            <pc:sldMk cId="184837415" sldId="567"/>
            <ac:spMk id="6" creationId="{AF982CD8-6241-478C-B924-42BA779FF9A0}"/>
          </ac:spMkLst>
        </pc:spChg>
      </pc:sldChg>
      <pc:sldChg chg="del">
        <pc:chgData name="Jamey McIntosh" userId="07502e4f-3a19-41fb-9ba3-7470d71bb65e" providerId="ADAL" clId="{C2ABCA5D-B020-4A6E-ABD7-CEC7AEF30661}" dt="2023-01-19T16:09:23.899" v="1339" actId="47"/>
        <pc:sldMkLst>
          <pc:docMk/>
          <pc:sldMk cId="3894421197" sldId="568"/>
        </pc:sldMkLst>
      </pc:sldChg>
      <pc:sldChg chg="addSp modSp mod ord">
        <pc:chgData name="Jamey McIntosh" userId="07502e4f-3a19-41fb-9ba3-7470d71bb65e" providerId="ADAL" clId="{C2ABCA5D-B020-4A6E-ABD7-CEC7AEF30661}" dt="2023-01-19T14:46:53.867" v="541" actId="1076"/>
        <pc:sldMkLst>
          <pc:docMk/>
          <pc:sldMk cId="413143470" sldId="569"/>
        </pc:sldMkLst>
        <pc:spChg chg="add mod">
          <ac:chgData name="Jamey McIntosh" userId="07502e4f-3a19-41fb-9ba3-7470d71bb65e" providerId="ADAL" clId="{C2ABCA5D-B020-4A6E-ABD7-CEC7AEF30661}" dt="2023-01-19T14:46:53.867" v="541" actId="1076"/>
          <ac:spMkLst>
            <pc:docMk/>
            <pc:sldMk cId="413143470" sldId="569"/>
            <ac:spMk id="8" creationId="{589092D4-3743-43AF-94F5-C2E5F385FB1E}"/>
          </ac:spMkLst>
        </pc:spChg>
        <pc:picChg chg="mod">
          <ac:chgData name="Jamey McIntosh" userId="07502e4f-3a19-41fb-9ba3-7470d71bb65e" providerId="ADAL" clId="{C2ABCA5D-B020-4A6E-ABD7-CEC7AEF30661}" dt="2023-01-19T14:46:43.201" v="539" actId="1076"/>
          <ac:picMkLst>
            <pc:docMk/>
            <pc:sldMk cId="413143470" sldId="569"/>
            <ac:picMk id="6" creationId="{92CBA9D6-F63C-461E-805A-CD9553195A05}"/>
          </ac:picMkLst>
        </pc:picChg>
      </pc:sldChg>
      <pc:sldChg chg="addSp modSp del mod">
        <pc:chgData name="Jamey McIntosh" userId="07502e4f-3a19-41fb-9ba3-7470d71bb65e" providerId="ADAL" clId="{C2ABCA5D-B020-4A6E-ABD7-CEC7AEF30661}" dt="2023-01-19T14:46:55.593" v="542" actId="47"/>
        <pc:sldMkLst>
          <pc:docMk/>
          <pc:sldMk cId="2006362533" sldId="570"/>
        </pc:sldMkLst>
        <pc:spChg chg="add mod">
          <ac:chgData name="Jamey McIntosh" userId="07502e4f-3a19-41fb-9ba3-7470d71bb65e" providerId="ADAL" clId="{C2ABCA5D-B020-4A6E-ABD7-CEC7AEF30661}" dt="2023-01-19T14:44:52.198" v="486" actId="1076"/>
          <ac:spMkLst>
            <pc:docMk/>
            <pc:sldMk cId="2006362533" sldId="570"/>
            <ac:spMk id="3" creationId="{B176A498-C964-45B7-9FA0-A8397DF7CCDA}"/>
          </ac:spMkLst>
        </pc:spChg>
      </pc:sldChg>
      <pc:sldChg chg="addSp delSp modSp mod ord modAnim">
        <pc:chgData name="Jamey McIntosh" userId="07502e4f-3a19-41fb-9ba3-7470d71bb65e" providerId="ADAL" clId="{C2ABCA5D-B020-4A6E-ABD7-CEC7AEF30661}" dt="2023-01-19T16:05:47.647" v="1332"/>
        <pc:sldMkLst>
          <pc:docMk/>
          <pc:sldMk cId="220221498" sldId="571"/>
        </pc:sldMkLst>
        <pc:spChg chg="mod">
          <ac:chgData name="Jamey McIntosh" userId="07502e4f-3a19-41fb-9ba3-7470d71bb65e" providerId="ADAL" clId="{C2ABCA5D-B020-4A6E-ABD7-CEC7AEF30661}" dt="2023-01-19T14:41:06.664" v="415"/>
          <ac:spMkLst>
            <pc:docMk/>
            <pc:sldMk cId="220221498" sldId="571"/>
            <ac:spMk id="4" creationId="{F46DDD88-D2B6-4C62-A5E0-B53A57AE75CA}"/>
          </ac:spMkLst>
        </pc:spChg>
        <pc:picChg chg="mod">
          <ac:chgData name="Jamey McIntosh" userId="07502e4f-3a19-41fb-9ba3-7470d71bb65e" providerId="ADAL" clId="{C2ABCA5D-B020-4A6E-ABD7-CEC7AEF30661}" dt="2023-01-19T15:13:24.784" v="1176" actId="208"/>
          <ac:picMkLst>
            <pc:docMk/>
            <pc:sldMk cId="220221498" sldId="571"/>
            <ac:picMk id="6" creationId="{B9114FFE-FDC4-4037-9026-B0BF17C801EA}"/>
          </ac:picMkLst>
        </pc:picChg>
        <pc:picChg chg="add mod">
          <ac:chgData name="Jamey McIntosh" userId="07502e4f-3a19-41fb-9ba3-7470d71bb65e" providerId="ADAL" clId="{C2ABCA5D-B020-4A6E-ABD7-CEC7AEF30661}" dt="2023-01-19T15:13:26.995" v="1177" actId="1076"/>
          <ac:picMkLst>
            <pc:docMk/>
            <pc:sldMk cId="220221498" sldId="571"/>
            <ac:picMk id="7" creationId="{04F03786-13A9-4900-B4CB-C00C69B9CA9D}"/>
          </ac:picMkLst>
        </pc:picChg>
        <pc:picChg chg="add del mod">
          <ac:chgData name="Jamey McIntosh" userId="07502e4f-3a19-41fb-9ba3-7470d71bb65e" providerId="ADAL" clId="{C2ABCA5D-B020-4A6E-ABD7-CEC7AEF30661}" dt="2023-01-19T15:14:33.435" v="1181" actId="478"/>
          <ac:picMkLst>
            <pc:docMk/>
            <pc:sldMk cId="220221498" sldId="571"/>
            <ac:picMk id="9" creationId="{690AE1BA-6B04-4137-8462-BD516E76BD56}"/>
          </ac:picMkLst>
        </pc:picChg>
      </pc:sldChg>
      <pc:sldChg chg="addSp delSp modSp new mod modClrScheme chgLayout">
        <pc:chgData name="Jamey McIntosh" userId="07502e4f-3a19-41fb-9ba3-7470d71bb65e" providerId="ADAL" clId="{C2ABCA5D-B020-4A6E-ABD7-CEC7AEF30661}" dt="2023-01-19T14:53:19.640" v="668" actId="14100"/>
        <pc:sldMkLst>
          <pc:docMk/>
          <pc:sldMk cId="3491804456" sldId="572"/>
        </pc:sldMkLst>
        <pc:spChg chg="mod ord">
          <ac:chgData name="Jamey McIntosh" userId="07502e4f-3a19-41fb-9ba3-7470d71bb65e" providerId="ADAL" clId="{C2ABCA5D-B020-4A6E-ABD7-CEC7AEF30661}" dt="2023-01-19T14:52:26.364" v="554" actId="700"/>
          <ac:spMkLst>
            <pc:docMk/>
            <pc:sldMk cId="3491804456" sldId="572"/>
            <ac:spMk id="2" creationId="{65CD19C2-2E43-4721-9136-0E5772EDBABA}"/>
          </ac:spMkLst>
        </pc:spChg>
        <pc:spChg chg="mod ord modVis">
          <ac:chgData name="Jamey McIntosh" userId="07502e4f-3a19-41fb-9ba3-7470d71bb65e" providerId="ADAL" clId="{C2ABCA5D-B020-4A6E-ABD7-CEC7AEF30661}" dt="2023-01-19T14:52:26.364" v="554" actId="700"/>
          <ac:spMkLst>
            <pc:docMk/>
            <pc:sldMk cId="3491804456" sldId="572"/>
            <ac:spMk id="3" creationId="{2D86A935-6AD4-4015-B774-10557992E269}"/>
          </ac:spMkLst>
        </pc:spChg>
        <pc:spChg chg="del">
          <ac:chgData name="Jamey McIntosh" userId="07502e4f-3a19-41fb-9ba3-7470d71bb65e" providerId="ADAL" clId="{C2ABCA5D-B020-4A6E-ABD7-CEC7AEF30661}" dt="2023-01-19T14:34:39.792" v="62" actId="26606"/>
          <ac:spMkLst>
            <pc:docMk/>
            <pc:sldMk cId="3491804456" sldId="572"/>
            <ac:spMk id="4" creationId="{E0BFBA75-6BB8-49A9-9DEA-E4BFAB9AEA9F}"/>
          </ac:spMkLst>
        </pc:spChg>
        <pc:spChg chg="add mod ord">
          <ac:chgData name="Jamey McIntosh" userId="07502e4f-3a19-41fb-9ba3-7470d71bb65e" providerId="ADAL" clId="{C2ABCA5D-B020-4A6E-ABD7-CEC7AEF30661}" dt="2023-01-19T14:52:33.852" v="588" actId="20577"/>
          <ac:spMkLst>
            <pc:docMk/>
            <pc:sldMk cId="3491804456" sldId="572"/>
            <ac:spMk id="9" creationId="{35CC7721-2BED-4203-BCBA-D5F8EDD5581A}"/>
          </ac:spMkLst>
        </pc:spChg>
        <pc:spChg chg="add mod ord">
          <ac:chgData name="Jamey McIntosh" userId="07502e4f-3a19-41fb-9ba3-7470d71bb65e" providerId="ADAL" clId="{C2ABCA5D-B020-4A6E-ABD7-CEC7AEF30661}" dt="2023-01-19T14:53:16.280" v="667" actId="14100"/>
          <ac:spMkLst>
            <pc:docMk/>
            <pc:sldMk cId="3491804456" sldId="572"/>
            <ac:spMk id="10" creationId="{1467F324-D082-4B25-893D-51F676457611}"/>
          </ac:spMkLst>
        </pc:spChg>
        <pc:picChg chg="add del mod ord">
          <ac:chgData name="Jamey McIntosh" userId="07502e4f-3a19-41fb-9ba3-7470d71bb65e" providerId="ADAL" clId="{C2ABCA5D-B020-4A6E-ABD7-CEC7AEF30661}" dt="2023-01-19T14:53:09.579" v="666" actId="478"/>
          <ac:picMkLst>
            <pc:docMk/>
            <pc:sldMk cId="3491804456" sldId="572"/>
            <ac:picMk id="6" creationId="{D32F3029-A78F-49FA-BE5F-86BC39624170}"/>
          </ac:picMkLst>
        </pc:picChg>
        <pc:picChg chg="add mod ord">
          <ac:chgData name="Jamey McIntosh" userId="07502e4f-3a19-41fb-9ba3-7470d71bb65e" providerId="ADAL" clId="{C2ABCA5D-B020-4A6E-ABD7-CEC7AEF30661}" dt="2023-01-19T14:53:19.640" v="668" actId="14100"/>
          <ac:picMkLst>
            <pc:docMk/>
            <pc:sldMk cId="3491804456" sldId="572"/>
            <ac:picMk id="8" creationId="{0CFF7DA7-13FB-4D86-9DB8-F4C1DDE89777}"/>
          </ac:picMkLst>
        </pc:picChg>
      </pc:sldChg>
      <pc:sldChg chg="addSp delSp modSp new mod modClrScheme chgLayout">
        <pc:chgData name="Jamey McIntosh" userId="07502e4f-3a19-41fb-9ba3-7470d71bb65e" providerId="ADAL" clId="{C2ABCA5D-B020-4A6E-ABD7-CEC7AEF30661}" dt="2023-01-19T14:36:06.575" v="296" actId="20577"/>
        <pc:sldMkLst>
          <pc:docMk/>
          <pc:sldMk cId="3495019330" sldId="573"/>
        </pc:sldMkLst>
        <pc:spChg chg="mod ord">
          <ac:chgData name="Jamey McIntosh" userId="07502e4f-3a19-41fb-9ba3-7470d71bb65e" providerId="ADAL" clId="{C2ABCA5D-B020-4A6E-ABD7-CEC7AEF30661}" dt="2023-01-19T14:35:08.099" v="65" actId="700"/>
          <ac:spMkLst>
            <pc:docMk/>
            <pc:sldMk cId="3495019330" sldId="573"/>
            <ac:spMk id="2" creationId="{22E06225-D871-478D-85D5-51958603F468}"/>
          </ac:spMkLst>
        </pc:spChg>
        <pc:spChg chg="mod ord">
          <ac:chgData name="Jamey McIntosh" userId="07502e4f-3a19-41fb-9ba3-7470d71bb65e" providerId="ADAL" clId="{C2ABCA5D-B020-4A6E-ABD7-CEC7AEF30661}" dt="2023-01-19T14:35:08.099" v="65" actId="700"/>
          <ac:spMkLst>
            <pc:docMk/>
            <pc:sldMk cId="3495019330" sldId="573"/>
            <ac:spMk id="3" creationId="{FF2F1925-50BD-49C6-B2C6-854CC58A9BD1}"/>
          </ac:spMkLst>
        </pc:spChg>
        <pc:spChg chg="del mod ord">
          <ac:chgData name="Jamey McIntosh" userId="07502e4f-3a19-41fb-9ba3-7470d71bb65e" providerId="ADAL" clId="{C2ABCA5D-B020-4A6E-ABD7-CEC7AEF30661}" dt="2023-01-19T14:35:02.702" v="64" actId="700"/>
          <ac:spMkLst>
            <pc:docMk/>
            <pc:sldMk cId="3495019330" sldId="573"/>
            <ac:spMk id="4" creationId="{E00374AA-A6A8-4599-811C-2AE54311BA64}"/>
          </ac:spMkLst>
        </pc:spChg>
        <pc:spChg chg="add del mod ord">
          <ac:chgData name="Jamey McIntosh" userId="07502e4f-3a19-41fb-9ba3-7470d71bb65e" providerId="ADAL" clId="{C2ABCA5D-B020-4A6E-ABD7-CEC7AEF30661}" dt="2023-01-19T14:35:08.099" v="65" actId="700"/>
          <ac:spMkLst>
            <pc:docMk/>
            <pc:sldMk cId="3495019330" sldId="573"/>
            <ac:spMk id="5" creationId="{B84F77F8-C300-4A37-B0DA-B0DDF118D0E3}"/>
          </ac:spMkLst>
        </pc:spChg>
        <pc:spChg chg="add del mod ord">
          <ac:chgData name="Jamey McIntosh" userId="07502e4f-3a19-41fb-9ba3-7470d71bb65e" providerId="ADAL" clId="{C2ABCA5D-B020-4A6E-ABD7-CEC7AEF30661}" dt="2023-01-19T14:35:08.099" v="65" actId="700"/>
          <ac:spMkLst>
            <pc:docMk/>
            <pc:sldMk cId="3495019330" sldId="573"/>
            <ac:spMk id="6" creationId="{7E5AC111-1C1C-4B37-B13F-585116F6F129}"/>
          </ac:spMkLst>
        </pc:spChg>
        <pc:spChg chg="add mod ord">
          <ac:chgData name="Jamey McIntosh" userId="07502e4f-3a19-41fb-9ba3-7470d71bb65e" providerId="ADAL" clId="{C2ABCA5D-B020-4A6E-ABD7-CEC7AEF30661}" dt="2023-01-19T14:35:13.272" v="77" actId="20577"/>
          <ac:spMkLst>
            <pc:docMk/>
            <pc:sldMk cId="3495019330" sldId="573"/>
            <ac:spMk id="7" creationId="{2D74CF5C-D36E-4270-8584-71B9441841C0}"/>
          </ac:spMkLst>
        </pc:spChg>
        <pc:spChg chg="add mod ord">
          <ac:chgData name="Jamey McIntosh" userId="07502e4f-3a19-41fb-9ba3-7470d71bb65e" providerId="ADAL" clId="{C2ABCA5D-B020-4A6E-ABD7-CEC7AEF30661}" dt="2023-01-19T14:36:06.575" v="296" actId="20577"/>
          <ac:spMkLst>
            <pc:docMk/>
            <pc:sldMk cId="3495019330" sldId="573"/>
            <ac:spMk id="8" creationId="{B4DA40A4-0C8F-433D-B35A-7D0605BC5D9C}"/>
          </ac:spMkLst>
        </pc:spChg>
      </pc:sldChg>
      <pc:sldChg chg="delSp modSp new mod">
        <pc:chgData name="Jamey McIntosh" userId="07502e4f-3a19-41fb-9ba3-7470d71bb65e" providerId="ADAL" clId="{C2ABCA5D-B020-4A6E-ABD7-CEC7AEF30661}" dt="2023-01-19T19:30:28.842" v="1349" actId="478"/>
        <pc:sldMkLst>
          <pc:docMk/>
          <pc:sldMk cId="326836818" sldId="574"/>
        </pc:sldMkLst>
        <pc:spChg chg="mod">
          <ac:chgData name="Jamey McIntosh" userId="07502e4f-3a19-41fb-9ba3-7470d71bb65e" providerId="ADAL" clId="{C2ABCA5D-B020-4A6E-ABD7-CEC7AEF30661}" dt="2023-01-19T14:36:33.536" v="319" actId="20577"/>
          <ac:spMkLst>
            <pc:docMk/>
            <pc:sldMk cId="326836818" sldId="574"/>
            <ac:spMk id="2" creationId="{6E43CB28-7CA1-40D3-BA74-1B86AE722082}"/>
          </ac:spMkLst>
        </pc:spChg>
        <pc:spChg chg="mod">
          <ac:chgData name="Jamey McIntosh" userId="07502e4f-3a19-41fb-9ba3-7470d71bb65e" providerId="ADAL" clId="{C2ABCA5D-B020-4A6E-ABD7-CEC7AEF30661}" dt="2023-01-19T16:18:22.359" v="1344"/>
          <ac:spMkLst>
            <pc:docMk/>
            <pc:sldMk cId="326836818" sldId="574"/>
            <ac:spMk id="3" creationId="{6EE367EC-9E45-43C0-8542-745D4972DEC1}"/>
          </ac:spMkLst>
        </pc:spChg>
        <pc:spChg chg="del">
          <ac:chgData name="Jamey McIntosh" userId="07502e4f-3a19-41fb-9ba3-7470d71bb65e" providerId="ADAL" clId="{C2ABCA5D-B020-4A6E-ABD7-CEC7AEF30661}" dt="2023-01-19T19:30:28.842" v="1349" actId="478"/>
          <ac:spMkLst>
            <pc:docMk/>
            <pc:sldMk cId="326836818" sldId="574"/>
            <ac:spMk id="5" creationId="{8CDDF26E-3ADD-494C-A8C5-84C2CC704CF2}"/>
          </ac:spMkLst>
        </pc:spChg>
      </pc:sldChg>
      <pc:sldChg chg="addSp modSp new mod">
        <pc:chgData name="Jamey McIntosh" userId="07502e4f-3a19-41fb-9ba3-7470d71bb65e" providerId="ADAL" clId="{C2ABCA5D-B020-4A6E-ABD7-CEC7AEF30661}" dt="2023-01-19T15:56:34.226" v="1331" actId="20577"/>
        <pc:sldMkLst>
          <pc:docMk/>
          <pc:sldMk cId="95894099" sldId="575"/>
        </pc:sldMkLst>
        <pc:spChg chg="mod">
          <ac:chgData name="Jamey McIntosh" userId="07502e4f-3a19-41fb-9ba3-7470d71bb65e" providerId="ADAL" clId="{C2ABCA5D-B020-4A6E-ABD7-CEC7AEF30661}" dt="2023-01-19T15:02:42.766" v="776" actId="1076"/>
          <ac:spMkLst>
            <pc:docMk/>
            <pc:sldMk cId="95894099" sldId="575"/>
            <ac:spMk id="4" creationId="{5CB695D2-A426-4ED6-AAA1-1C98B94BCF5D}"/>
          </ac:spMkLst>
        </pc:spChg>
        <pc:spChg chg="add mod">
          <ac:chgData name="Jamey McIntosh" userId="07502e4f-3a19-41fb-9ba3-7470d71bb65e" providerId="ADAL" clId="{C2ABCA5D-B020-4A6E-ABD7-CEC7AEF30661}" dt="2023-01-19T15:56:34.226" v="1331" actId="20577"/>
          <ac:spMkLst>
            <pc:docMk/>
            <pc:sldMk cId="95894099" sldId="575"/>
            <ac:spMk id="7" creationId="{400E1369-3266-45FF-A96F-52495842EFC9}"/>
          </ac:spMkLst>
        </pc:spChg>
        <pc:spChg chg="add mod">
          <ac:chgData name="Jamey McIntosh" userId="07502e4f-3a19-41fb-9ba3-7470d71bb65e" providerId="ADAL" clId="{C2ABCA5D-B020-4A6E-ABD7-CEC7AEF30661}" dt="2023-01-19T15:18:09.695" v="1183" actId="21"/>
          <ac:spMkLst>
            <pc:docMk/>
            <pc:sldMk cId="95894099" sldId="575"/>
            <ac:spMk id="9" creationId="{A8479730-ADC4-4D10-9848-33A4EBC4F0C0}"/>
          </ac:spMkLst>
        </pc:spChg>
        <pc:picChg chg="add mod">
          <ac:chgData name="Jamey McIntosh" userId="07502e4f-3a19-41fb-9ba3-7470d71bb65e" providerId="ADAL" clId="{C2ABCA5D-B020-4A6E-ABD7-CEC7AEF30661}" dt="2023-01-19T14:58:49.619" v="717" actId="1076"/>
          <ac:picMkLst>
            <pc:docMk/>
            <pc:sldMk cId="95894099" sldId="575"/>
            <ac:picMk id="6" creationId="{1B89C919-4BBC-4B13-B983-FA9DC84EBE9E}"/>
          </ac:picMkLst>
        </pc:picChg>
      </pc:sldChg>
      <pc:sldChg chg="addSp modSp new mod modAnim">
        <pc:chgData name="Jamey McIntosh" userId="07502e4f-3a19-41fb-9ba3-7470d71bb65e" providerId="ADAL" clId="{C2ABCA5D-B020-4A6E-ABD7-CEC7AEF30661}" dt="2023-01-19T14:58:32.527" v="716"/>
        <pc:sldMkLst>
          <pc:docMk/>
          <pc:sldMk cId="3438649403" sldId="576"/>
        </pc:sldMkLst>
        <pc:spChg chg="mod">
          <ac:chgData name="Jamey McIntosh" userId="07502e4f-3a19-41fb-9ba3-7470d71bb65e" providerId="ADAL" clId="{C2ABCA5D-B020-4A6E-ABD7-CEC7AEF30661}" dt="2023-01-19T14:58:23.102" v="712" actId="1076"/>
          <ac:spMkLst>
            <pc:docMk/>
            <pc:sldMk cId="3438649403" sldId="576"/>
            <ac:spMk id="4" creationId="{9C81F12F-40F4-4142-BE7C-A38263A45F4A}"/>
          </ac:spMkLst>
        </pc:spChg>
        <pc:picChg chg="add mod">
          <ac:chgData name="Jamey McIntosh" userId="07502e4f-3a19-41fb-9ba3-7470d71bb65e" providerId="ADAL" clId="{C2ABCA5D-B020-4A6E-ABD7-CEC7AEF30661}" dt="2023-01-19T14:57:27.652" v="706" actId="14100"/>
          <ac:picMkLst>
            <pc:docMk/>
            <pc:sldMk cId="3438649403" sldId="576"/>
            <ac:picMk id="6" creationId="{4F41AB25-FFB6-4348-938D-DE83EDA14EF3}"/>
          </ac:picMkLst>
        </pc:picChg>
        <pc:picChg chg="add mod">
          <ac:chgData name="Jamey McIntosh" userId="07502e4f-3a19-41fb-9ba3-7470d71bb65e" providerId="ADAL" clId="{C2ABCA5D-B020-4A6E-ABD7-CEC7AEF30661}" dt="2023-01-19T14:56:48.784" v="695" actId="1076"/>
          <ac:picMkLst>
            <pc:docMk/>
            <pc:sldMk cId="3438649403" sldId="576"/>
            <ac:picMk id="8" creationId="{500DD2CB-0A4F-4BA9-9595-960E3F7DB448}"/>
          </ac:picMkLst>
        </pc:picChg>
        <pc:picChg chg="add mod modCrop">
          <ac:chgData name="Jamey McIntosh" userId="07502e4f-3a19-41fb-9ba3-7470d71bb65e" providerId="ADAL" clId="{C2ABCA5D-B020-4A6E-ABD7-CEC7AEF30661}" dt="2023-01-19T14:57:24.112" v="705" actId="1076"/>
          <ac:picMkLst>
            <pc:docMk/>
            <pc:sldMk cId="3438649403" sldId="576"/>
            <ac:picMk id="10" creationId="{284F136F-A102-4C04-9F06-9F07547DEB25}"/>
          </ac:picMkLst>
        </pc:picChg>
        <pc:picChg chg="add mod">
          <ac:chgData name="Jamey McIntosh" userId="07502e4f-3a19-41fb-9ba3-7470d71bb65e" providerId="ADAL" clId="{C2ABCA5D-B020-4A6E-ABD7-CEC7AEF30661}" dt="2023-01-19T14:58:29.148" v="715" actId="1076"/>
          <ac:picMkLst>
            <pc:docMk/>
            <pc:sldMk cId="3438649403" sldId="576"/>
            <ac:picMk id="12" creationId="{7474ABF4-172C-4C09-9321-7089C9050BB0}"/>
          </ac:picMkLst>
        </pc:picChg>
      </pc:sldChg>
      <pc:sldChg chg="addSp modSp new mod ord">
        <pc:chgData name="Jamey McIntosh" userId="07502e4f-3a19-41fb-9ba3-7470d71bb65e" providerId="ADAL" clId="{C2ABCA5D-B020-4A6E-ABD7-CEC7AEF30661}" dt="2023-01-19T16:18:26.338" v="1346"/>
        <pc:sldMkLst>
          <pc:docMk/>
          <pc:sldMk cId="3955317654" sldId="577"/>
        </pc:sldMkLst>
        <pc:spChg chg="mod">
          <ac:chgData name="Jamey McIntosh" userId="07502e4f-3a19-41fb-9ba3-7470d71bb65e" providerId="ADAL" clId="{C2ABCA5D-B020-4A6E-ABD7-CEC7AEF30661}" dt="2023-01-19T15:09:57.062" v="1023" actId="14100"/>
          <ac:spMkLst>
            <pc:docMk/>
            <pc:sldMk cId="3955317654" sldId="577"/>
            <ac:spMk id="4" creationId="{CF46F4AB-6FC1-44FD-8066-B29B77680B67}"/>
          </ac:spMkLst>
        </pc:spChg>
        <pc:graphicFrameChg chg="add mod modGraphic">
          <ac:chgData name="Jamey McIntosh" userId="07502e4f-3a19-41fb-9ba3-7470d71bb65e" providerId="ADAL" clId="{C2ABCA5D-B020-4A6E-ABD7-CEC7AEF30661}" dt="2023-01-19T15:10:07.370" v="1027" actId="1076"/>
          <ac:graphicFrameMkLst>
            <pc:docMk/>
            <pc:sldMk cId="3955317654" sldId="577"/>
            <ac:graphicFrameMk id="5" creationId="{2D815DCB-84CE-448B-800B-ABD96364A01C}"/>
          </ac:graphicFrameMkLst>
        </pc:graphicFrameChg>
        <pc:graphicFrameChg chg="add mod">
          <ac:chgData name="Jamey McIntosh" userId="07502e4f-3a19-41fb-9ba3-7470d71bb65e" providerId="ADAL" clId="{C2ABCA5D-B020-4A6E-ABD7-CEC7AEF30661}" dt="2023-01-19T15:12:28.640" v="1172" actId="20577"/>
          <ac:graphicFrameMkLst>
            <pc:docMk/>
            <pc:sldMk cId="3955317654" sldId="577"/>
            <ac:graphicFrameMk id="6" creationId="{5FC51536-5562-4166-B758-22C066E895A9}"/>
          </ac:graphicFrameMkLst>
        </pc:graphicFrameChg>
      </pc:sldChg>
      <pc:sldChg chg="addSp modSp new mod modAnim">
        <pc:chgData name="Jamey McIntosh" userId="07502e4f-3a19-41fb-9ba3-7470d71bb65e" providerId="ADAL" clId="{C2ABCA5D-B020-4A6E-ABD7-CEC7AEF30661}" dt="2023-01-19T14:44:05.038" v="460"/>
        <pc:sldMkLst>
          <pc:docMk/>
          <pc:sldMk cId="3160035174" sldId="578"/>
        </pc:sldMkLst>
        <pc:spChg chg="mod">
          <ac:chgData name="Jamey McIntosh" userId="07502e4f-3a19-41fb-9ba3-7470d71bb65e" providerId="ADAL" clId="{C2ABCA5D-B020-4A6E-ABD7-CEC7AEF30661}" dt="2023-01-19T14:43:54.653" v="457" actId="14100"/>
          <ac:spMkLst>
            <pc:docMk/>
            <pc:sldMk cId="3160035174" sldId="578"/>
            <ac:spMk id="4" creationId="{2545E13C-BB58-48FD-96BB-260E588CCA85}"/>
          </ac:spMkLst>
        </pc:spChg>
        <pc:picChg chg="add mod">
          <ac:chgData name="Jamey McIntosh" userId="07502e4f-3a19-41fb-9ba3-7470d71bb65e" providerId="ADAL" clId="{C2ABCA5D-B020-4A6E-ABD7-CEC7AEF30661}" dt="2023-01-19T14:42:40.929" v="433" actId="1076"/>
          <ac:picMkLst>
            <pc:docMk/>
            <pc:sldMk cId="3160035174" sldId="578"/>
            <ac:picMk id="5" creationId="{178E0C3E-5AA1-4590-B708-BB5A1E09349E}"/>
          </ac:picMkLst>
        </pc:picChg>
        <pc:picChg chg="add mod">
          <ac:chgData name="Jamey McIntosh" userId="07502e4f-3a19-41fb-9ba3-7470d71bb65e" providerId="ADAL" clId="{C2ABCA5D-B020-4A6E-ABD7-CEC7AEF30661}" dt="2023-01-19T14:42:59.053" v="442" actId="1076"/>
          <ac:picMkLst>
            <pc:docMk/>
            <pc:sldMk cId="3160035174" sldId="578"/>
            <ac:picMk id="6" creationId="{51E9C3F2-23D9-4DB0-BF48-DE1C1E3A4216}"/>
          </ac:picMkLst>
        </pc:picChg>
        <pc:picChg chg="add mod">
          <ac:chgData name="Jamey McIntosh" userId="07502e4f-3a19-41fb-9ba3-7470d71bb65e" providerId="ADAL" clId="{C2ABCA5D-B020-4A6E-ABD7-CEC7AEF30661}" dt="2023-01-19T14:42:57.693" v="441" actId="1076"/>
          <ac:picMkLst>
            <pc:docMk/>
            <pc:sldMk cId="3160035174" sldId="578"/>
            <ac:picMk id="7" creationId="{FA69BE32-779E-40AF-9412-36498F0D875F}"/>
          </ac:picMkLst>
        </pc:picChg>
        <pc:cxnChg chg="add mod">
          <ac:chgData name="Jamey McIntosh" userId="07502e4f-3a19-41fb-9ba3-7470d71bb65e" providerId="ADAL" clId="{C2ABCA5D-B020-4A6E-ABD7-CEC7AEF30661}" dt="2023-01-19T14:43:54.653" v="457" actId="14100"/>
          <ac:cxnSpMkLst>
            <pc:docMk/>
            <pc:sldMk cId="3160035174" sldId="578"/>
            <ac:cxnSpMk id="9" creationId="{9F293630-F348-4673-AFB3-263A82798B25}"/>
          </ac:cxnSpMkLst>
        </pc:cxnChg>
        <pc:cxnChg chg="add mod">
          <ac:chgData name="Jamey McIntosh" userId="07502e4f-3a19-41fb-9ba3-7470d71bb65e" providerId="ADAL" clId="{C2ABCA5D-B020-4A6E-ABD7-CEC7AEF30661}" dt="2023-01-19T14:43:54.653" v="457" actId="14100"/>
          <ac:cxnSpMkLst>
            <pc:docMk/>
            <pc:sldMk cId="3160035174" sldId="578"/>
            <ac:cxnSpMk id="10" creationId="{4C625880-35E6-4BB0-87F8-37B479C023C3}"/>
          </ac:cxnSpMkLst>
        </pc:cxnChg>
        <pc:cxnChg chg="add mod">
          <ac:chgData name="Jamey McIntosh" userId="07502e4f-3a19-41fb-9ba3-7470d71bb65e" providerId="ADAL" clId="{C2ABCA5D-B020-4A6E-ABD7-CEC7AEF30661}" dt="2023-01-19T14:43:54.653" v="457" actId="14100"/>
          <ac:cxnSpMkLst>
            <pc:docMk/>
            <pc:sldMk cId="3160035174" sldId="578"/>
            <ac:cxnSpMk id="12" creationId="{8D8F4126-D013-47BB-A73A-3C6C13A95234}"/>
          </ac:cxnSpMkLst>
        </pc:cxnChg>
      </pc:sldChg>
      <pc:sldChg chg="addSp delSp modSp add mod ord">
        <pc:chgData name="Jamey McIntosh" userId="07502e4f-3a19-41fb-9ba3-7470d71bb65e" providerId="ADAL" clId="{C2ABCA5D-B020-4A6E-ABD7-CEC7AEF30661}" dt="2023-01-19T14:46:09.345" v="532" actId="20577"/>
        <pc:sldMkLst>
          <pc:docMk/>
          <pc:sldMk cId="2182196314" sldId="579"/>
        </pc:sldMkLst>
        <pc:spChg chg="mod">
          <ac:chgData name="Jamey McIntosh" userId="07502e4f-3a19-41fb-9ba3-7470d71bb65e" providerId="ADAL" clId="{C2ABCA5D-B020-4A6E-ABD7-CEC7AEF30661}" dt="2023-01-19T14:45:28.465" v="497" actId="20577"/>
          <ac:spMkLst>
            <pc:docMk/>
            <pc:sldMk cId="2182196314" sldId="579"/>
            <ac:spMk id="2" creationId="{5FBAC39F-6DF5-4650-A7AC-2AA534174F9C}"/>
          </ac:spMkLst>
        </pc:spChg>
        <pc:spChg chg="mod">
          <ac:chgData name="Jamey McIntosh" userId="07502e4f-3a19-41fb-9ba3-7470d71bb65e" providerId="ADAL" clId="{C2ABCA5D-B020-4A6E-ABD7-CEC7AEF30661}" dt="2023-01-19T14:46:09.345" v="532" actId="20577"/>
          <ac:spMkLst>
            <pc:docMk/>
            <pc:sldMk cId="2182196314" sldId="579"/>
            <ac:spMk id="3" creationId="{68BF5683-7102-4510-A265-30C8366E59F6}"/>
          </ac:spMkLst>
        </pc:spChg>
        <pc:picChg chg="del">
          <ac:chgData name="Jamey McIntosh" userId="07502e4f-3a19-41fb-9ba3-7470d71bb65e" providerId="ADAL" clId="{C2ABCA5D-B020-4A6E-ABD7-CEC7AEF30661}" dt="2023-01-19T14:45:31.488" v="500" actId="478"/>
          <ac:picMkLst>
            <pc:docMk/>
            <pc:sldMk cId="2182196314" sldId="579"/>
            <ac:picMk id="6" creationId="{3AD8C169-EC8F-4B3C-9520-AC22E93B0C71}"/>
          </ac:picMkLst>
        </pc:picChg>
        <pc:picChg chg="del">
          <ac:chgData name="Jamey McIntosh" userId="07502e4f-3a19-41fb-9ba3-7470d71bb65e" providerId="ADAL" clId="{C2ABCA5D-B020-4A6E-ABD7-CEC7AEF30661}" dt="2023-01-19T14:45:31.040" v="499" actId="478"/>
          <ac:picMkLst>
            <pc:docMk/>
            <pc:sldMk cId="2182196314" sldId="579"/>
            <ac:picMk id="7" creationId="{70947223-38AC-4972-B347-392F3E6F1845}"/>
          </ac:picMkLst>
        </pc:picChg>
        <pc:picChg chg="del">
          <ac:chgData name="Jamey McIntosh" userId="07502e4f-3a19-41fb-9ba3-7470d71bb65e" providerId="ADAL" clId="{C2ABCA5D-B020-4A6E-ABD7-CEC7AEF30661}" dt="2023-01-19T14:45:30.399" v="498" actId="478"/>
          <ac:picMkLst>
            <pc:docMk/>
            <pc:sldMk cId="2182196314" sldId="579"/>
            <ac:picMk id="8" creationId="{EDA75B68-1839-49DE-BAB9-FB8A62A4EB4F}"/>
          </ac:picMkLst>
        </pc:picChg>
        <pc:picChg chg="add mod">
          <ac:chgData name="Jamey McIntosh" userId="07502e4f-3a19-41fb-9ba3-7470d71bb65e" providerId="ADAL" clId="{C2ABCA5D-B020-4A6E-ABD7-CEC7AEF30661}" dt="2023-01-19T14:45:38.862" v="503" actId="1076"/>
          <ac:picMkLst>
            <pc:docMk/>
            <pc:sldMk cId="2182196314" sldId="579"/>
            <ac:picMk id="9" creationId="{9073A421-D2B6-474E-8D2C-B0FA969853AE}"/>
          </ac:picMkLst>
        </pc:picChg>
      </pc:sldChg>
      <pc:sldMasterChg chg="delSldLayout">
        <pc:chgData name="Jamey McIntosh" userId="07502e4f-3a19-41fb-9ba3-7470d71bb65e" providerId="ADAL" clId="{C2ABCA5D-B020-4A6E-ABD7-CEC7AEF30661}" dt="2023-01-19T16:09:27.752" v="1342" actId="47"/>
        <pc:sldMasterMkLst>
          <pc:docMk/>
          <pc:sldMasterMk cId="484441009" sldId="2147483648"/>
        </pc:sldMasterMkLst>
        <pc:sldLayoutChg chg="del">
          <pc:chgData name="Jamey McIntosh" userId="07502e4f-3a19-41fb-9ba3-7470d71bb65e" providerId="ADAL" clId="{C2ABCA5D-B020-4A6E-ABD7-CEC7AEF30661}" dt="2023-01-18T19:41:59.978" v="46" actId="2696"/>
          <pc:sldLayoutMkLst>
            <pc:docMk/>
            <pc:sldMasterMk cId="484441009" sldId="2147483648"/>
            <pc:sldLayoutMk cId="894211484" sldId="2147483677"/>
          </pc:sldLayoutMkLst>
        </pc:sldLayoutChg>
        <pc:sldLayoutChg chg="del">
          <pc:chgData name="Jamey McIntosh" userId="07502e4f-3a19-41fb-9ba3-7470d71bb65e" providerId="ADAL" clId="{C2ABCA5D-B020-4A6E-ABD7-CEC7AEF30661}" dt="2023-01-19T16:09:23.899" v="1339" actId="47"/>
          <pc:sldLayoutMkLst>
            <pc:docMk/>
            <pc:sldMasterMk cId="484441009" sldId="2147483648"/>
            <pc:sldLayoutMk cId="437028280" sldId="2147483682"/>
          </pc:sldLayoutMkLst>
        </pc:sldLayoutChg>
        <pc:sldLayoutChg chg="del">
          <pc:chgData name="Jamey McIntosh" userId="07502e4f-3a19-41fb-9ba3-7470d71bb65e" providerId="ADAL" clId="{C2ABCA5D-B020-4A6E-ABD7-CEC7AEF30661}" dt="2023-01-19T16:09:27.752" v="1342" actId="47"/>
          <pc:sldLayoutMkLst>
            <pc:docMk/>
            <pc:sldMasterMk cId="484441009" sldId="2147483648"/>
            <pc:sldLayoutMk cId="3221250169" sldId="2147483683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482427-3655-4137-9D1A-66AC3FFBA8C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2278799-1678-4B29-A006-EF87C9BB8368}">
      <dgm:prSet phldrT="[Text]" custT="1"/>
      <dgm:spPr/>
      <dgm:t>
        <a:bodyPr/>
        <a:lstStyle/>
        <a:p>
          <a:r>
            <a:rPr lang="en-US" sz="1800" dirty="0"/>
            <a:t>Conversion</a:t>
          </a:r>
        </a:p>
      </dgm:t>
    </dgm:pt>
    <dgm:pt modelId="{A1CE09EA-7F51-4AB9-8C6E-830EF00AD3A6}" type="parTrans" cxnId="{315321B0-51BA-4CB2-AF82-C17FD7B3FA4D}">
      <dgm:prSet/>
      <dgm:spPr/>
      <dgm:t>
        <a:bodyPr/>
        <a:lstStyle/>
        <a:p>
          <a:endParaRPr lang="en-US"/>
        </a:p>
      </dgm:t>
    </dgm:pt>
    <dgm:pt modelId="{C285C883-DA10-4EC3-BF25-B71A60BC74FE}" type="sibTrans" cxnId="{315321B0-51BA-4CB2-AF82-C17FD7B3FA4D}">
      <dgm:prSet/>
      <dgm:spPr/>
      <dgm:t>
        <a:bodyPr/>
        <a:lstStyle/>
        <a:p>
          <a:endParaRPr lang="en-US"/>
        </a:p>
      </dgm:t>
    </dgm:pt>
    <dgm:pt modelId="{B297CB19-B362-4FDE-A744-70A4C467B1AD}">
      <dgm:prSet phldrT="[Text]" custT="1"/>
      <dgm:spPr/>
      <dgm:t>
        <a:bodyPr/>
        <a:lstStyle/>
        <a:p>
          <a:r>
            <a:rPr lang="en-US" sz="1800" dirty="0"/>
            <a:t>Decimals</a:t>
          </a:r>
        </a:p>
      </dgm:t>
    </dgm:pt>
    <dgm:pt modelId="{B0285108-CEA7-4FCB-A109-5B20C7B418DA}" type="parTrans" cxnId="{3BEB8563-B62F-458F-9DCD-A06363F33922}">
      <dgm:prSet/>
      <dgm:spPr/>
      <dgm:t>
        <a:bodyPr/>
        <a:lstStyle/>
        <a:p>
          <a:endParaRPr lang="en-US"/>
        </a:p>
      </dgm:t>
    </dgm:pt>
    <dgm:pt modelId="{ABADDCFE-E13C-4C6E-8783-38EB7F60B432}" type="sibTrans" cxnId="{3BEB8563-B62F-458F-9DCD-A06363F33922}">
      <dgm:prSet/>
      <dgm:spPr/>
      <dgm:t>
        <a:bodyPr/>
        <a:lstStyle/>
        <a:p>
          <a:endParaRPr lang="en-US"/>
        </a:p>
      </dgm:t>
    </dgm:pt>
    <dgm:pt modelId="{31071A76-CC2A-41BC-9DA2-56FD8FCE408B}">
      <dgm:prSet phldrT="[Text]" custT="1"/>
      <dgm:spPr/>
      <dgm:t>
        <a:bodyPr/>
        <a:lstStyle/>
        <a:p>
          <a:r>
            <a:rPr lang="en-US" sz="1800" dirty="0"/>
            <a:t>Decimals to Fractions</a:t>
          </a:r>
        </a:p>
      </dgm:t>
    </dgm:pt>
    <dgm:pt modelId="{E06C922A-9711-4AE7-9E8E-EEDC6583D013}" type="parTrans" cxnId="{1F9906EB-FF52-43D1-915A-C0E338F70FAD}">
      <dgm:prSet/>
      <dgm:spPr/>
      <dgm:t>
        <a:bodyPr/>
        <a:lstStyle/>
        <a:p>
          <a:endParaRPr lang="en-US"/>
        </a:p>
      </dgm:t>
    </dgm:pt>
    <dgm:pt modelId="{CC456F98-A6EC-46C8-A592-CF535359CC38}" type="sibTrans" cxnId="{1F9906EB-FF52-43D1-915A-C0E338F70FAD}">
      <dgm:prSet/>
      <dgm:spPr/>
      <dgm:t>
        <a:bodyPr/>
        <a:lstStyle/>
        <a:p>
          <a:endParaRPr lang="en-US"/>
        </a:p>
      </dgm:t>
    </dgm:pt>
    <dgm:pt modelId="{3A206960-187D-40A3-ABE4-251B8E55B118}">
      <dgm:prSet phldrT="[Text]" custT="1"/>
      <dgm:spPr/>
      <dgm:t>
        <a:bodyPr/>
        <a:lstStyle/>
        <a:p>
          <a:r>
            <a:rPr lang="en-US" sz="1800" dirty="0"/>
            <a:t>Metric</a:t>
          </a:r>
        </a:p>
      </dgm:t>
    </dgm:pt>
    <dgm:pt modelId="{9D57C23C-E8D0-4E40-A3D3-6060C81B465D}" type="parTrans" cxnId="{4D637618-D2EE-4FCE-96E3-17CB7A94C19F}">
      <dgm:prSet/>
      <dgm:spPr/>
      <dgm:t>
        <a:bodyPr/>
        <a:lstStyle/>
        <a:p>
          <a:endParaRPr lang="en-US"/>
        </a:p>
      </dgm:t>
    </dgm:pt>
    <dgm:pt modelId="{A76AC2F4-DD73-4C9A-BF6C-D7C2EF6160A2}" type="sibTrans" cxnId="{4D637618-D2EE-4FCE-96E3-17CB7A94C19F}">
      <dgm:prSet/>
      <dgm:spPr/>
      <dgm:t>
        <a:bodyPr/>
        <a:lstStyle/>
        <a:p>
          <a:endParaRPr lang="en-US"/>
        </a:p>
      </dgm:t>
    </dgm:pt>
    <dgm:pt modelId="{0F9AD82F-CF4F-43D1-AF20-C3B4C458C261}">
      <dgm:prSet phldrT="[Text]" custT="1"/>
      <dgm:spPr/>
      <dgm:t>
        <a:bodyPr/>
        <a:lstStyle/>
        <a:p>
          <a:r>
            <a:rPr lang="en-US" sz="1800" dirty="0"/>
            <a:t>Fractions</a:t>
          </a:r>
        </a:p>
      </dgm:t>
    </dgm:pt>
    <dgm:pt modelId="{41CF1707-F7CB-49A5-8E4F-B833B45D785A}" type="parTrans" cxnId="{1D5F0841-C27A-4C8F-A520-6C83E0D40627}">
      <dgm:prSet/>
      <dgm:spPr/>
      <dgm:t>
        <a:bodyPr/>
        <a:lstStyle/>
        <a:p>
          <a:endParaRPr lang="en-US"/>
        </a:p>
      </dgm:t>
    </dgm:pt>
    <dgm:pt modelId="{3449CB00-6250-4DD8-B435-29BE1C852722}" type="sibTrans" cxnId="{1D5F0841-C27A-4C8F-A520-6C83E0D40627}">
      <dgm:prSet/>
      <dgm:spPr/>
      <dgm:t>
        <a:bodyPr/>
        <a:lstStyle/>
        <a:p>
          <a:endParaRPr lang="en-US"/>
        </a:p>
      </dgm:t>
    </dgm:pt>
    <dgm:pt modelId="{808E4D7D-F6FF-4C67-ADF2-260B12624C9F}">
      <dgm:prSet phldrT="[Text]" custT="1"/>
      <dgm:spPr/>
      <dgm:t>
        <a:bodyPr/>
        <a:lstStyle/>
        <a:p>
          <a:r>
            <a:rPr lang="en-US" sz="1800" dirty="0"/>
            <a:t>Standard</a:t>
          </a:r>
        </a:p>
      </dgm:t>
    </dgm:pt>
    <dgm:pt modelId="{B1A8217D-BFA1-46A3-B7A6-20F5346DFA45}" type="parTrans" cxnId="{FB8D7B90-3F82-48CF-AE7C-2FFD2207D7B9}">
      <dgm:prSet/>
      <dgm:spPr/>
      <dgm:t>
        <a:bodyPr/>
        <a:lstStyle/>
        <a:p>
          <a:endParaRPr lang="en-US"/>
        </a:p>
      </dgm:t>
    </dgm:pt>
    <dgm:pt modelId="{24A639EB-9E3B-4E5D-83DF-64D5290E2657}" type="sibTrans" cxnId="{FB8D7B90-3F82-48CF-AE7C-2FFD2207D7B9}">
      <dgm:prSet/>
      <dgm:spPr/>
      <dgm:t>
        <a:bodyPr/>
        <a:lstStyle/>
        <a:p>
          <a:endParaRPr lang="en-US"/>
        </a:p>
      </dgm:t>
    </dgm:pt>
    <dgm:pt modelId="{7320A72E-B017-460A-8B96-6134558082CF}">
      <dgm:prSet phldrT="[Text]" custT="1"/>
      <dgm:spPr/>
      <dgm:t>
        <a:bodyPr/>
        <a:lstStyle/>
        <a:p>
          <a:r>
            <a:rPr lang="en-US" sz="1800" dirty="0"/>
            <a:t>Ruler</a:t>
          </a:r>
        </a:p>
      </dgm:t>
    </dgm:pt>
    <dgm:pt modelId="{73A61861-9BC6-401B-AB2A-225D34EE1940}" type="parTrans" cxnId="{000CF02F-8124-48E7-A3AB-2680F37C8EEA}">
      <dgm:prSet/>
      <dgm:spPr/>
      <dgm:t>
        <a:bodyPr/>
        <a:lstStyle/>
        <a:p>
          <a:endParaRPr lang="en-US"/>
        </a:p>
      </dgm:t>
    </dgm:pt>
    <dgm:pt modelId="{2BE2632E-8A52-4B5E-80F2-C7197C51BC2D}" type="sibTrans" cxnId="{000CF02F-8124-48E7-A3AB-2680F37C8EEA}">
      <dgm:prSet/>
      <dgm:spPr/>
      <dgm:t>
        <a:bodyPr/>
        <a:lstStyle/>
        <a:p>
          <a:endParaRPr lang="en-US"/>
        </a:p>
      </dgm:t>
    </dgm:pt>
    <dgm:pt modelId="{6CCC63CC-B79A-4257-A106-D61559561C93}">
      <dgm:prSet phldrT="[Text]" custT="1"/>
      <dgm:spPr/>
      <dgm:t>
        <a:bodyPr/>
        <a:lstStyle/>
        <a:p>
          <a:r>
            <a:rPr lang="en-US" sz="1800" dirty="0"/>
            <a:t>Tape Measure</a:t>
          </a:r>
        </a:p>
      </dgm:t>
    </dgm:pt>
    <dgm:pt modelId="{969F3093-4E91-4D30-94F2-A93CFE58E284}" type="parTrans" cxnId="{665B74DD-1A67-4C14-97C2-07510E8E3C21}">
      <dgm:prSet/>
      <dgm:spPr/>
      <dgm:t>
        <a:bodyPr/>
        <a:lstStyle/>
        <a:p>
          <a:endParaRPr lang="en-US"/>
        </a:p>
      </dgm:t>
    </dgm:pt>
    <dgm:pt modelId="{6EC6D962-7F3F-427A-BEDB-A86420C7CE01}" type="sibTrans" cxnId="{665B74DD-1A67-4C14-97C2-07510E8E3C21}">
      <dgm:prSet/>
      <dgm:spPr/>
      <dgm:t>
        <a:bodyPr/>
        <a:lstStyle/>
        <a:p>
          <a:endParaRPr lang="en-US"/>
        </a:p>
      </dgm:t>
    </dgm:pt>
    <dgm:pt modelId="{8FC8905B-D7E4-4B8B-B908-428F51BE9B64}">
      <dgm:prSet phldrT="[Text]" custT="1"/>
      <dgm:spPr/>
      <dgm:t>
        <a:bodyPr/>
        <a:lstStyle/>
        <a:p>
          <a:r>
            <a:rPr lang="en-US" sz="1800" dirty="0"/>
            <a:t>Caliper</a:t>
          </a:r>
        </a:p>
      </dgm:t>
    </dgm:pt>
    <dgm:pt modelId="{523D9D22-E80B-44BC-A844-E8EF8858B98C}" type="parTrans" cxnId="{F7F960E1-839F-411A-854F-7522970C0BD1}">
      <dgm:prSet/>
      <dgm:spPr/>
      <dgm:t>
        <a:bodyPr/>
        <a:lstStyle/>
        <a:p>
          <a:endParaRPr lang="en-US"/>
        </a:p>
      </dgm:t>
    </dgm:pt>
    <dgm:pt modelId="{B010A610-02BE-4DBC-94CB-5E9574DB0403}" type="sibTrans" cxnId="{F7F960E1-839F-411A-854F-7522970C0BD1}">
      <dgm:prSet/>
      <dgm:spPr/>
      <dgm:t>
        <a:bodyPr/>
        <a:lstStyle/>
        <a:p>
          <a:endParaRPr lang="en-US"/>
        </a:p>
      </dgm:t>
    </dgm:pt>
    <dgm:pt modelId="{D51D2EA5-C8A1-4B20-8900-5B9B1E08C813}">
      <dgm:prSet phldrT="[Text]" custT="1"/>
      <dgm:spPr/>
      <dgm:t>
        <a:bodyPr/>
        <a:lstStyle/>
        <a:p>
          <a:r>
            <a:rPr lang="en-US" sz="1800" dirty="0"/>
            <a:t>Add/Subtracting</a:t>
          </a:r>
        </a:p>
      </dgm:t>
    </dgm:pt>
    <dgm:pt modelId="{CC09ABB2-E313-4BF6-BEBE-6D750F2975A7}" type="parTrans" cxnId="{EAF0E900-EAC1-4D9C-8617-31C33FAE3E7B}">
      <dgm:prSet/>
      <dgm:spPr/>
      <dgm:t>
        <a:bodyPr/>
        <a:lstStyle/>
        <a:p>
          <a:endParaRPr lang="en-US"/>
        </a:p>
      </dgm:t>
    </dgm:pt>
    <dgm:pt modelId="{A484AD3E-F198-4405-BA24-C19D7732EF77}" type="sibTrans" cxnId="{EAF0E900-EAC1-4D9C-8617-31C33FAE3E7B}">
      <dgm:prSet/>
      <dgm:spPr/>
      <dgm:t>
        <a:bodyPr/>
        <a:lstStyle/>
        <a:p>
          <a:endParaRPr lang="en-US"/>
        </a:p>
      </dgm:t>
    </dgm:pt>
    <dgm:pt modelId="{BC86B9A0-D442-41FF-AE47-89B0E6CED8FA}">
      <dgm:prSet phldrT="[Text]" custT="1"/>
      <dgm:spPr/>
      <dgm:t>
        <a:bodyPr/>
        <a:lstStyle/>
        <a:p>
          <a:r>
            <a:rPr lang="en-US" sz="1800" dirty="0"/>
            <a:t>Multiplying/Dividing</a:t>
          </a:r>
        </a:p>
      </dgm:t>
    </dgm:pt>
    <dgm:pt modelId="{B00F983B-DD2C-4E86-A930-593D3F436F10}" type="parTrans" cxnId="{6BDFA979-ECFF-404F-A0E7-DB29C010D23E}">
      <dgm:prSet/>
      <dgm:spPr/>
      <dgm:t>
        <a:bodyPr/>
        <a:lstStyle/>
        <a:p>
          <a:endParaRPr lang="en-US"/>
        </a:p>
      </dgm:t>
    </dgm:pt>
    <dgm:pt modelId="{88CDA441-2C6D-441E-A430-10DB183B1EF9}" type="sibTrans" cxnId="{6BDFA979-ECFF-404F-A0E7-DB29C010D23E}">
      <dgm:prSet/>
      <dgm:spPr/>
      <dgm:t>
        <a:bodyPr/>
        <a:lstStyle/>
        <a:p>
          <a:endParaRPr lang="en-US"/>
        </a:p>
      </dgm:t>
    </dgm:pt>
    <dgm:pt modelId="{F7E4562F-9D21-4429-8688-BE791EB5821B}">
      <dgm:prSet phldrT="[Text]" custT="1"/>
      <dgm:spPr/>
      <dgm:t>
        <a:bodyPr/>
        <a:lstStyle/>
        <a:p>
          <a:r>
            <a:rPr lang="en-US" sz="1800" dirty="0"/>
            <a:t>Fractions to Decimals</a:t>
          </a:r>
        </a:p>
      </dgm:t>
    </dgm:pt>
    <dgm:pt modelId="{2007602B-FC6F-4012-8439-386E442E6281}" type="parTrans" cxnId="{FC2C1E91-4768-4D27-8B79-DB4CAAC78799}">
      <dgm:prSet/>
      <dgm:spPr/>
      <dgm:t>
        <a:bodyPr/>
        <a:lstStyle/>
        <a:p>
          <a:endParaRPr lang="en-US"/>
        </a:p>
      </dgm:t>
    </dgm:pt>
    <dgm:pt modelId="{DBE43633-F62C-4BED-840D-CEF39B9A7DAB}" type="sibTrans" cxnId="{FC2C1E91-4768-4D27-8B79-DB4CAAC78799}">
      <dgm:prSet/>
      <dgm:spPr/>
      <dgm:t>
        <a:bodyPr/>
        <a:lstStyle/>
        <a:p>
          <a:endParaRPr lang="en-US"/>
        </a:p>
      </dgm:t>
    </dgm:pt>
    <dgm:pt modelId="{4690F033-DC39-4DB3-91FD-47B371B3B241}">
      <dgm:prSet phldrT="[Text]" custT="1"/>
      <dgm:spPr/>
      <dgm:t>
        <a:bodyPr/>
        <a:lstStyle/>
        <a:p>
          <a:r>
            <a:rPr lang="en-US" sz="1600" dirty="0"/>
            <a:t>Combining Measurements</a:t>
          </a:r>
        </a:p>
      </dgm:t>
    </dgm:pt>
    <dgm:pt modelId="{3ADCB29C-F172-4A96-BAB1-210CCDE6D109}" type="parTrans" cxnId="{05574070-858B-43C2-AC70-099D2BFEEF53}">
      <dgm:prSet/>
      <dgm:spPr/>
      <dgm:t>
        <a:bodyPr/>
        <a:lstStyle/>
        <a:p>
          <a:endParaRPr lang="en-US"/>
        </a:p>
      </dgm:t>
    </dgm:pt>
    <dgm:pt modelId="{23135D6D-13F7-420C-ADD7-0A724D2918D1}" type="sibTrans" cxnId="{05574070-858B-43C2-AC70-099D2BFEEF53}">
      <dgm:prSet/>
      <dgm:spPr/>
      <dgm:t>
        <a:bodyPr/>
        <a:lstStyle/>
        <a:p>
          <a:endParaRPr lang="en-US"/>
        </a:p>
      </dgm:t>
    </dgm:pt>
    <dgm:pt modelId="{0F9F4AE6-2248-4BC4-BCD7-DB267F2D7656}" type="pres">
      <dgm:prSet presAssocID="{57482427-3655-4137-9D1A-66AC3FFBA8CA}" presName="Name0" presStyleCnt="0">
        <dgm:presLayoutVars>
          <dgm:dir/>
          <dgm:resizeHandles val="exact"/>
        </dgm:presLayoutVars>
      </dgm:prSet>
      <dgm:spPr/>
    </dgm:pt>
    <dgm:pt modelId="{746B43CB-15B7-401F-84BA-07C5F1586A31}" type="pres">
      <dgm:prSet presAssocID="{D2278799-1678-4B29-A006-EF87C9BB8368}" presName="node" presStyleLbl="node1" presStyleIdx="0" presStyleCnt="6">
        <dgm:presLayoutVars>
          <dgm:bulletEnabled val="1"/>
        </dgm:presLayoutVars>
      </dgm:prSet>
      <dgm:spPr/>
    </dgm:pt>
    <dgm:pt modelId="{BB15DCAB-2C11-4822-B343-6543811C9374}" type="pres">
      <dgm:prSet presAssocID="{C285C883-DA10-4EC3-BF25-B71A60BC74FE}" presName="sibTrans" presStyleLbl="sibTrans2D1" presStyleIdx="0" presStyleCnt="5"/>
      <dgm:spPr/>
    </dgm:pt>
    <dgm:pt modelId="{B3998174-B417-48F1-A39C-CEFCA23643AF}" type="pres">
      <dgm:prSet presAssocID="{C285C883-DA10-4EC3-BF25-B71A60BC74FE}" presName="connectorText" presStyleLbl="sibTrans2D1" presStyleIdx="0" presStyleCnt="5"/>
      <dgm:spPr/>
    </dgm:pt>
    <dgm:pt modelId="{BAB5C57C-8BFD-489A-973E-4496DAF445B5}" type="pres">
      <dgm:prSet presAssocID="{0F9AD82F-CF4F-43D1-AF20-C3B4C458C261}" presName="node" presStyleLbl="node1" presStyleIdx="1" presStyleCnt="6">
        <dgm:presLayoutVars>
          <dgm:bulletEnabled val="1"/>
        </dgm:presLayoutVars>
      </dgm:prSet>
      <dgm:spPr/>
    </dgm:pt>
    <dgm:pt modelId="{2FAA1759-C5DA-4AD8-9917-F5F0AE7B0780}" type="pres">
      <dgm:prSet presAssocID="{3449CB00-6250-4DD8-B435-29BE1C852722}" presName="sibTrans" presStyleLbl="sibTrans2D1" presStyleIdx="1" presStyleCnt="5"/>
      <dgm:spPr/>
    </dgm:pt>
    <dgm:pt modelId="{2D84D1EF-D285-4FC5-8B20-569E1AA9B6F0}" type="pres">
      <dgm:prSet presAssocID="{3449CB00-6250-4DD8-B435-29BE1C852722}" presName="connectorText" presStyleLbl="sibTrans2D1" presStyleIdx="1" presStyleCnt="5"/>
      <dgm:spPr/>
    </dgm:pt>
    <dgm:pt modelId="{3E991854-963C-42AC-A271-315F5F0D5DA7}" type="pres">
      <dgm:prSet presAssocID="{B297CB19-B362-4FDE-A744-70A4C467B1AD}" presName="node" presStyleLbl="node1" presStyleIdx="2" presStyleCnt="6">
        <dgm:presLayoutVars>
          <dgm:bulletEnabled val="1"/>
        </dgm:presLayoutVars>
      </dgm:prSet>
      <dgm:spPr/>
    </dgm:pt>
    <dgm:pt modelId="{0A673449-9219-4E6A-8BAA-08E053ECA7D9}" type="pres">
      <dgm:prSet presAssocID="{ABADDCFE-E13C-4C6E-8783-38EB7F60B432}" presName="sibTrans" presStyleLbl="sibTrans2D1" presStyleIdx="2" presStyleCnt="5"/>
      <dgm:spPr/>
    </dgm:pt>
    <dgm:pt modelId="{5C83F513-3E29-4686-8479-D312E9A140BA}" type="pres">
      <dgm:prSet presAssocID="{ABADDCFE-E13C-4C6E-8783-38EB7F60B432}" presName="connectorText" presStyleLbl="sibTrans2D1" presStyleIdx="2" presStyleCnt="5"/>
      <dgm:spPr/>
    </dgm:pt>
    <dgm:pt modelId="{B61EB9A6-2B19-43D4-8B57-2BA766DBA00A}" type="pres">
      <dgm:prSet presAssocID="{31071A76-CC2A-41BC-9DA2-56FD8FCE408B}" presName="node" presStyleLbl="node1" presStyleIdx="3" presStyleCnt="6">
        <dgm:presLayoutVars>
          <dgm:bulletEnabled val="1"/>
        </dgm:presLayoutVars>
      </dgm:prSet>
      <dgm:spPr/>
    </dgm:pt>
    <dgm:pt modelId="{B14C1911-6443-4EDC-B7CE-2EF8E980A33A}" type="pres">
      <dgm:prSet presAssocID="{CC456F98-A6EC-46C8-A592-CF535359CC38}" presName="sibTrans" presStyleLbl="sibTrans2D1" presStyleIdx="3" presStyleCnt="5"/>
      <dgm:spPr/>
    </dgm:pt>
    <dgm:pt modelId="{08994E17-D4B7-4919-9218-BDF30C06C00E}" type="pres">
      <dgm:prSet presAssocID="{CC456F98-A6EC-46C8-A592-CF535359CC38}" presName="connectorText" presStyleLbl="sibTrans2D1" presStyleIdx="3" presStyleCnt="5"/>
      <dgm:spPr/>
    </dgm:pt>
    <dgm:pt modelId="{8E6FA835-BEF2-4B82-B823-CF005BD2104D}" type="pres">
      <dgm:prSet presAssocID="{F7E4562F-9D21-4429-8688-BE791EB5821B}" presName="node" presStyleLbl="node1" presStyleIdx="4" presStyleCnt="6">
        <dgm:presLayoutVars>
          <dgm:bulletEnabled val="1"/>
        </dgm:presLayoutVars>
      </dgm:prSet>
      <dgm:spPr/>
    </dgm:pt>
    <dgm:pt modelId="{B48A74F5-B0A9-4558-89F3-4C95C3810449}" type="pres">
      <dgm:prSet presAssocID="{DBE43633-F62C-4BED-840D-CEF39B9A7DAB}" presName="sibTrans" presStyleLbl="sibTrans2D1" presStyleIdx="4" presStyleCnt="5"/>
      <dgm:spPr/>
    </dgm:pt>
    <dgm:pt modelId="{81EACD77-42C8-4C1C-8BFE-94E5DCAE8FBE}" type="pres">
      <dgm:prSet presAssocID="{DBE43633-F62C-4BED-840D-CEF39B9A7DAB}" presName="connectorText" presStyleLbl="sibTrans2D1" presStyleIdx="4" presStyleCnt="5"/>
      <dgm:spPr/>
    </dgm:pt>
    <dgm:pt modelId="{E343F20A-464C-4C86-B1B2-7190EEEC8059}" type="pres">
      <dgm:prSet presAssocID="{4690F033-DC39-4DB3-91FD-47B371B3B241}" presName="node" presStyleLbl="node1" presStyleIdx="5" presStyleCnt="6">
        <dgm:presLayoutVars>
          <dgm:bulletEnabled val="1"/>
        </dgm:presLayoutVars>
      </dgm:prSet>
      <dgm:spPr/>
    </dgm:pt>
  </dgm:ptLst>
  <dgm:cxnLst>
    <dgm:cxn modelId="{EAF0E900-EAC1-4D9C-8617-31C33FAE3E7B}" srcId="{B297CB19-B362-4FDE-A744-70A4C467B1AD}" destId="{D51D2EA5-C8A1-4B20-8900-5B9B1E08C813}" srcOrd="0" destOrd="0" parTransId="{CC09ABB2-E313-4BF6-BEBE-6D750F2975A7}" sibTransId="{A484AD3E-F198-4405-BA24-C19D7732EF77}"/>
    <dgm:cxn modelId="{AFCAF103-CD0D-4497-BEA8-5CBC13528F2B}" type="presOf" srcId="{CC456F98-A6EC-46C8-A592-CF535359CC38}" destId="{B14C1911-6443-4EDC-B7CE-2EF8E980A33A}" srcOrd="0" destOrd="0" presId="urn:microsoft.com/office/officeart/2005/8/layout/process1"/>
    <dgm:cxn modelId="{1CAB2213-46A4-4AE6-B70E-9EE2C19A630D}" type="presOf" srcId="{D51D2EA5-C8A1-4B20-8900-5B9B1E08C813}" destId="{3E991854-963C-42AC-A271-315F5F0D5DA7}" srcOrd="0" destOrd="1" presId="urn:microsoft.com/office/officeart/2005/8/layout/process1"/>
    <dgm:cxn modelId="{4D637618-D2EE-4FCE-96E3-17CB7A94C19F}" srcId="{D2278799-1678-4B29-A006-EF87C9BB8368}" destId="{3A206960-187D-40A3-ABE4-251B8E55B118}" srcOrd="1" destOrd="0" parTransId="{9D57C23C-E8D0-4E40-A3D3-6060C81B465D}" sibTransId="{A76AC2F4-DD73-4C9A-BF6C-D7C2EF6160A2}"/>
    <dgm:cxn modelId="{0F925A1F-C4FA-40E6-B6BB-7A6BE9A1A35F}" type="presOf" srcId="{C285C883-DA10-4EC3-BF25-B71A60BC74FE}" destId="{BB15DCAB-2C11-4822-B343-6543811C9374}" srcOrd="0" destOrd="0" presId="urn:microsoft.com/office/officeart/2005/8/layout/process1"/>
    <dgm:cxn modelId="{AA03C721-D485-4523-AD0F-4BE4FF0996E0}" type="presOf" srcId="{6CCC63CC-B79A-4257-A106-D61559561C93}" destId="{BAB5C57C-8BFD-489A-973E-4496DAF445B5}" srcOrd="0" destOrd="2" presId="urn:microsoft.com/office/officeart/2005/8/layout/process1"/>
    <dgm:cxn modelId="{FDA1B52D-644A-4DD9-87DE-58608F0431C7}" type="presOf" srcId="{0F9AD82F-CF4F-43D1-AF20-C3B4C458C261}" destId="{BAB5C57C-8BFD-489A-973E-4496DAF445B5}" srcOrd="0" destOrd="0" presId="urn:microsoft.com/office/officeart/2005/8/layout/process1"/>
    <dgm:cxn modelId="{000CF02F-8124-48E7-A3AB-2680F37C8EEA}" srcId="{0F9AD82F-CF4F-43D1-AF20-C3B4C458C261}" destId="{7320A72E-B017-460A-8B96-6134558082CF}" srcOrd="0" destOrd="0" parTransId="{73A61861-9BC6-401B-AB2A-225D34EE1940}" sibTransId="{2BE2632E-8A52-4B5E-80F2-C7197C51BC2D}"/>
    <dgm:cxn modelId="{174CC13C-34B8-4E75-9A66-D36EC021E274}" type="presOf" srcId="{8FC8905B-D7E4-4B8B-B908-428F51BE9B64}" destId="{BAB5C57C-8BFD-489A-973E-4496DAF445B5}" srcOrd="0" destOrd="3" presId="urn:microsoft.com/office/officeart/2005/8/layout/process1"/>
    <dgm:cxn modelId="{008C3B5E-E868-4FD5-8FB9-FC24C022A813}" type="presOf" srcId="{3449CB00-6250-4DD8-B435-29BE1C852722}" destId="{2FAA1759-C5DA-4AD8-9917-F5F0AE7B0780}" srcOrd="0" destOrd="0" presId="urn:microsoft.com/office/officeart/2005/8/layout/process1"/>
    <dgm:cxn modelId="{1D5F0841-C27A-4C8F-A520-6C83E0D40627}" srcId="{57482427-3655-4137-9D1A-66AC3FFBA8CA}" destId="{0F9AD82F-CF4F-43D1-AF20-C3B4C458C261}" srcOrd="1" destOrd="0" parTransId="{41CF1707-F7CB-49A5-8E4F-B833B45D785A}" sibTransId="{3449CB00-6250-4DD8-B435-29BE1C852722}"/>
    <dgm:cxn modelId="{DF003F62-10C1-4FA0-8FF2-2C6BE386F7ED}" type="presOf" srcId="{31071A76-CC2A-41BC-9DA2-56FD8FCE408B}" destId="{B61EB9A6-2B19-43D4-8B57-2BA766DBA00A}" srcOrd="0" destOrd="0" presId="urn:microsoft.com/office/officeart/2005/8/layout/process1"/>
    <dgm:cxn modelId="{3BEB8563-B62F-458F-9DCD-A06363F33922}" srcId="{57482427-3655-4137-9D1A-66AC3FFBA8CA}" destId="{B297CB19-B362-4FDE-A744-70A4C467B1AD}" srcOrd="2" destOrd="0" parTransId="{B0285108-CEA7-4FCB-A109-5B20C7B418DA}" sibTransId="{ABADDCFE-E13C-4C6E-8783-38EB7F60B432}"/>
    <dgm:cxn modelId="{5AC2FE6A-705C-4303-9DE4-CCF317B5304A}" type="presOf" srcId="{3449CB00-6250-4DD8-B435-29BE1C852722}" destId="{2D84D1EF-D285-4FC5-8B20-569E1AA9B6F0}" srcOrd="1" destOrd="0" presId="urn:microsoft.com/office/officeart/2005/8/layout/process1"/>
    <dgm:cxn modelId="{25AA754B-802B-4CF4-8985-B6AFCE5365D6}" type="presOf" srcId="{3A206960-187D-40A3-ABE4-251B8E55B118}" destId="{746B43CB-15B7-401F-84BA-07C5F1586A31}" srcOrd="0" destOrd="2" presId="urn:microsoft.com/office/officeart/2005/8/layout/process1"/>
    <dgm:cxn modelId="{119D844B-1BDD-460F-AC4F-A569BB8861E0}" type="presOf" srcId="{7320A72E-B017-460A-8B96-6134558082CF}" destId="{BAB5C57C-8BFD-489A-973E-4496DAF445B5}" srcOrd="0" destOrd="1" presId="urn:microsoft.com/office/officeart/2005/8/layout/process1"/>
    <dgm:cxn modelId="{C8630F4E-65A2-45E6-BE22-8E005A98DB78}" type="presOf" srcId="{C285C883-DA10-4EC3-BF25-B71A60BC74FE}" destId="{B3998174-B417-48F1-A39C-CEFCA23643AF}" srcOrd="1" destOrd="0" presId="urn:microsoft.com/office/officeart/2005/8/layout/process1"/>
    <dgm:cxn modelId="{756B626E-F6B2-429F-A873-03C2B207CB88}" type="presOf" srcId="{D2278799-1678-4B29-A006-EF87C9BB8368}" destId="{746B43CB-15B7-401F-84BA-07C5F1586A31}" srcOrd="0" destOrd="0" presId="urn:microsoft.com/office/officeart/2005/8/layout/process1"/>
    <dgm:cxn modelId="{05574070-858B-43C2-AC70-099D2BFEEF53}" srcId="{57482427-3655-4137-9D1A-66AC3FFBA8CA}" destId="{4690F033-DC39-4DB3-91FD-47B371B3B241}" srcOrd="5" destOrd="0" parTransId="{3ADCB29C-F172-4A96-BAB1-210CCDE6D109}" sibTransId="{23135D6D-13F7-420C-ADD7-0A724D2918D1}"/>
    <dgm:cxn modelId="{59495751-19B1-4709-9CB2-1610D176B950}" type="presOf" srcId="{ABADDCFE-E13C-4C6E-8783-38EB7F60B432}" destId="{0A673449-9219-4E6A-8BAA-08E053ECA7D9}" srcOrd="0" destOrd="0" presId="urn:microsoft.com/office/officeart/2005/8/layout/process1"/>
    <dgm:cxn modelId="{91D10B56-A812-4FBD-A09D-90D1700325E5}" type="presOf" srcId="{BC86B9A0-D442-41FF-AE47-89B0E6CED8FA}" destId="{3E991854-963C-42AC-A271-315F5F0D5DA7}" srcOrd="0" destOrd="2" presId="urn:microsoft.com/office/officeart/2005/8/layout/process1"/>
    <dgm:cxn modelId="{6BDFA979-ECFF-404F-A0E7-DB29C010D23E}" srcId="{B297CB19-B362-4FDE-A744-70A4C467B1AD}" destId="{BC86B9A0-D442-41FF-AE47-89B0E6CED8FA}" srcOrd="1" destOrd="0" parTransId="{B00F983B-DD2C-4E86-A930-593D3F436F10}" sibTransId="{88CDA441-2C6D-441E-A430-10DB183B1EF9}"/>
    <dgm:cxn modelId="{22C5CC7D-8DAE-44AD-9E13-9203BCF94A0C}" type="presOf" srcId="{F7E4562F-9D21-4429-8688-BE791EB5821B}" destId="{8E6FA835-BEF2-4B82-B823-CF005BD2104D}" srcOrd="0" destOrd="0" presId="urn:microsoft.com/office/officeart/2005/8/layout/process1"/>
    <dgm:cxn modelId="{F6692890-B572-4174-800C-BF6C9ACBE006}" type="presOf" srcId="{CC456F98-A6EC-46C8-A592-CF535359CC38}" destId="{08994E17-D4B7-4919-9218-BDF30C06C00E}" srcOrd="1" destOrd="0" presId="urn:microsoft.com/office/officeart/2005/8/layout/process1"/>
    <dgm:cxn modelId="{FB8D7B90-3F82-48CF-AE7C-2FFD2207D7B9}" srcId="{D2278799-1678-4B29-A006-EF87C9BB8368}" destId="{808E4D7D-F6FF-4C67-ADF2-260B12624C9F}" srcOrd="0" destOrd="0" parTransId="{B1A8217D-BFA1-46A3-B7A6-20F5346DFA45}" sibTransId="{24A639EB-9E3B-4E5D-83DF-64D5290E2657}"/>
    <dgm:cxn modelId="{FC2C1E91-4768-4D27-8B79-DB4CAAC78799}" srcId="{57482427-3655-4137-9D1A-66AC3FFBA8CA}" destId="{F7E4562F-9D21-4429-8688-BE791EB5821B}" srcOrd="4" destOrd="0" parTransId="{2007602B-FC6F-4012-8439-386E442E6281}" sibTransId="{DBE43633-F62C-4BED-840D-CEF39B9A7DAB}"/>
    <dgm:cxn modelId="{E4530098-D595-4C4F-BF75-CDA05E948EC7}" type="presOf" srcId="{B297CB19-B362-4FDE-A744-70A4C467B1AD}" destId="{3E991854-963C-42AC-A271-315F5F0D5DA7}" srcOrd="0" destOrd="0" presId="urn:microsoft.com/office/officeart/2005/8/layout/process1"/>
    <dgm:cxn modelId="{926D2B98-E243-4096-B971-508A97E4953F}" type="presOf" srcId="{57482427-3655-4137-9D1A-66AC3FFBA8CA}" destId="{0F9F4AE6-2248-4BC4-BCD7-DB267F2D7656}" srcOrd="0" destOrd="0" presId="urn:microsoft.com/office/officeart/2005/8/layout/process1"/>
    <dgm:cxn modelId="{1E6114AA-85EA-4849-A2A6-B53EAE0681BC}" type="presOf" srcId="{DBE43633-F62C-4BED-840D-CEF39B9A7DAB}" destId="{B48A74F5-B0A9-4558-89F3-4C95C3810449}" srcOrd="0" destOrd="0" presId="urn:microsoft.com/office/officeart/2005/8/layout/process1"/>
    <dgm:cxn modelId="{315321B0-51BA-4CB2-AF82-C17FD7B3FA4D}" srcId="{57482427-3655-4137-9D1A-66AC3FFBA8CA}" destId="{D2278799-1678-4B29-A006-EF87C9BB8368}" srcOrd="0" destOrd="0" parTransId="{A1CE09EA-7F51-4AB9-8C6E-830EF00AD3A6}" sibTransId="{C285C883-DA10-4EC3-BF25-B71A60BC74FE}"/>
    <dgm:cxn modelId="{55AA41B1-4CDC-4E44-A755-86927C2557A4}" type="presOf" srcId="{808E4D7D-F6FF-4C67-ADF2-260B12624C9F}" destId="{746B43CB-15B7-401F-84BA-07C5F1586A31}" srcOrd="0" destOrd="1" presId="urn:microsoft.com/office/officeart/2005/8/layout/process1"/>
    <dgm:cxn modelId="{31F0ADC8-91A4-4FDC-8451-37E8BFB27F02}" type="presOf" srcId="{ABADDCFE-E13C-4C6E-8783-38EB7F60B432}" destId="{5C83F513-3E29-4686-8479-D312E9A140BA}" srcOrd="1" destOrd="0" presId="urn:microsoft.com/office/officeart/2005/8/layout/process1"/>
    <dgm:cxn modelId="{F2CD99D2-374C-4621-9E57-D12C7CA65428}" type="presOf" srcId="{DBE43633-F62C-4BED-840D-CEF39B9A7DAB}" destId="{81EACD77-42C8-4C1C-8BFE-94E5DCAE8FBE}" srcOrd="1" destOrd="0" presId="urn:microsoft.com/office/officeart/2005/8/layout/process1"/>
    <dgm:cxn modelId="{665B74DD-1A67-4C14-97C2-07510E8E3C21}" srcId="{0F9AD82F-CF4F-43D1-AF20-C3B4C458C261}" destId="{6CCC63CC-B79A-4257-A106-D61559561C93}" srcOrd="1" destOrd="0" parTransId="{969F3093-4E91-4D30-94F2-A93CFE58E284}" sibTransId="{6EC6D962-7F3F-427A-BEDB-A86420C7CE01}"/>
    <dgm:cxn modelId="{F7F960E1-839F-411A-854F-7522970C0BD1}" srcId="{0F9AD82F-CF4F-43D1-AF20-C3B4C458C261}" destId="{8FC8905B-D7E4-4B8B-B908-428F51BE9B64}" srcOrd="2" destOrd="0" parTransId="{523D9D22-E80B-44BC-A844-E8EF8858B98C}" sibTransId="{B010A610-02BE-4DBC-94CB-5E9574DB0403}"/>
    <dgm:cxn modelId="{9EB55CEA-3B0A-4584-80AD-46AB11A25B1B}" type="presOf" srcId="{4690F033-DC39-4DB3-91FD-47B371B3B241}" destId="{E343F20A-464C-4C86-B1B2-7190EEEC8059}" srcOrd="0" destOrd="0" presId="urn:microsoft.com/office/officeart/2005/8/layout/process1"/>
    <dgm:cxn modelId="{1F9906EB-FF52-43D1-915A-C0E338F70FAD}" srcId="{57482427-3655-4137-9D1A-66AC3FFBA8CA}" destId="{31071A76-CC2A-41BC-9DA2-56FD8FCE408B}" srcOrd="3" destOrd="0" parTransId="{E06C922A-9711-4AE7-9E8E-EEDC6583D013}" sibTransId="{CC456F98-A6EC-46C8-A592-CF535359CC38}"/>
    <dgm:cxn modelId="{4E8A2E9C-DD39-43EA-BC74-EEC97A126F6F}" type="presParOf" srcId="{0F9F4AE6-2248-4BC4-BCD7-DB267F2D7656}" destId="{746B43CB-15B7-401F-84BA-07C5F1586A31}" srcOrd="0" destOrd="0" presId="urn:microsoft.com/office/officeart/2005/8/layout/process1"/>
    <dgm:cxn modelId="{8F25547C-9C45-4645-AD68-5EDF333C8FAB}" type="presParOf" srcId="{0F9F4AE6-2248-4BC4-BCD7-DB267F2D7656}" destId="{BB15DCAB-2C11-4822-B343-6543811C9374}" srcOrd="1" destOrd="0" presId="urn:microsoft.com/office/officeart/2005/8/layout/process1"/>
    <dgm:cxn modelId="{C83D264C-86C7-40FC-88C9-551F54D27936}" type="presParOf" srcId="{BB15DCAB-2C11-4822-B343-6543811C9374}" destId="{B3998174-B417-48F1-A39C-CEFCA23643AF}" srcOrd="0" destOrd="0" presId="urn:microsoft.com/office/officeart/2005/8/layout/process1"/>
    <dgm:cxn modelId="{89CF0D00-FEA4-4F68-8D2B-335F8F482F55}" type="presParOf" srcId="{0F9F4AE6-2248-4BC4-BCD7-DB267F2D7656}" destId="{BAB5C57C-8BFD-489A-973E-4496DAF445B5}" srcOrd="2" destOrd="0" presId="urn:microsoft.com/office/officeart/2005/8/layout/process1"/>
    <dgm:cxn modelId="{ADB0D743-6A73-437A-BE61-22884E6421AD}" type="presParOf" srcId="{0F9F4AE6-2248-4BC4-BCD7-DB267F2D7656}" destId="{2FAA1759-C5DA-4AD8-9917-F5F0AE7B0780}" srcOrd="3" destOrd="0" presId="urn:microsoft.com/office/officeart/2005/8/layout/process1"/>
    <dgm:cxn modelId="{E75808ED-2792-47E0-B093-8D1121CE4358}" type="presParOf" srcId="{2FAA1759-C5DA-4AD8-9917-F5F0AE7B0780}" destId="{2D84D1EF-D285-4FC5-8B20-569E1AA9B6F0}" srcOrd="0" destOrd="0" presId="urn:microsoft.com/office/officeart/2005/8/layout/process1"/>
    <dgm:cxn modelId="{1FC9B3DC-A182-44CF-BC32-9A847B521873}" type="presParOf" srcId="{0F9F4AE6-2248-4BC4-BCD7-DB267F2D7656}" destId="{3E991854-963C-42AC-A271-315F5F0D5DA7}" srcOrd="4" destOrd="0" presId="urn:microsoft.com/office/officeart/2005/8/layout/process1"/>
    <dgm:cxn modelId="{528DC4A6-DB47-472C-880E-1E061122452F}" type="presParOf" srcId="{0F9F4AE6-2248-4BC4-BCD7-DB267F2D7656}" destId="{0A673449-9219-4E6A-8BAA-08E053ECA7D9}" srcOrd="5" destOrd="0" presId="urn:microsoft.com/office/officeart/2005/8/layout/process1"/>
    <dgm:cxn modelId="{CCD7269D-9EC6-411B-85EC-1E10CFC7B299}" type="presParOf" srcId="{0A673449-9219-4E6A-8BAA-08E053ECA7D9}" destId="{5C83F513-3E29-4686-8479-D312E9A140BA}" srcOrd="0" destOrd="0" presId="urn:microsoft.com/office/officeart/2005/8/layout/process1"/>
    <dgm:cxn modelId="{F37DE6E8-F912-412F-B100-ADFF6EF9C04A}" type="presParOf" srcId="{0F9F4AE6-2248-4BC4-BCD7-DB267F2D7656}" destId="{B61EB9A6-2B19-43D4-8B57-2BA766DBA00A}" srcOrd="6" destOrd="0" presId="urn:microsoft.com/office/officeart/2005/8/layout/process1"/>
    <dgm:cxn modelId="{152A8E63-CFFC-47A6-B781-7A83C9E4D978}" type="presParOf" srcId="{0F9F4AE6-2248-4BC4-BCD7-DB267F2D7656}" destId="{B14C1911-6443-4EDC-B7CE-2EF8E980A33A}" srcOrd="7" destOrd="0" presId="urn:microsoft.com/office/officeart/2005/8/layout/process1"/>
    <dgm:cxn modelId="{0E64B4D9-6B8E-4528-B2FB-2823A8DDA7B9}" type="presParOf" srcId="{B14C1911-6443-4EDC-B7CE-2EF8E980A33A}" destId="{08994E17-D4B7-4919-9218-BDF30C06C00E}" srcOrd="0" destOrd="0" presId="urn:microsoft.com/office/officeart/2005/8/layout/process1"/>
    <dgm:cxn modelId="{1FFD03C6-0CF1-4DE0-86CA-512E39EA4E87}" type="presParOf" srcId="{0F9F4AE6-2248-4BC4-BCD7-DB267F2D7656}" destId="{8E6FA835-BEF2-4B82-B823-CF005BD2104D}" srcOrd="8" destOrd="0" presId="urn:microsoft.com/office/officeart/2005/8/layout/process1"/>
    <dgm:cxn modelId="{204DDE41-F1E5-4CD2-8F11-B20A5A5F6785}" type="presParOf" srcId="{0F9F4AE6-2248-4BC4-BCD7-DB267F2D7656}" destId="{B48A74F5-B0A9-4558-89F3-4C95C3810449}" srcOrd="9" destOrd="0" presId="urn:microsoft.com/office/officeart/2005/8/layout/process1"/>
    <dgm:cxn modelId="{04E4403C-6B03-4720-94DA-96C9EC18E52B}" type="presParOf" srcId="{B48A74F5-B0A9-4558-89F3-4C95C3810449}" destId="{81EACD77-42C8-4C1C-8BFE-94E5DCAE8FBE}" srcOrd="0" destOrd="0" presId="urn:microsoft.com/office/officeart/2005/8/layout/process1"/>
    <dgm:cxn modelId="{B268E8FA-57EC-4739-AE26-2EFDAF6902D4}" type="presParOf" srcId="{0F9F4AE6-2248-4BC4-BCD7-DB267F2D7656}" destId="{E343F20A-464C-4C86-B1B2-7190EEEC8059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482427-3655-4137-9D1A-66AC3FFBA8C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2278799-1678-4B29-A006-EF87C9BB8368}">
      <dgm:prSet phldrT="[Text]" custT="1"/>
      <dgm:spPr/>
      <dgm:t>
        <a:bodyPr/>
        <a:lstStyle/>
        <a:p>
          <a:r>
            <a:rPr lang="en-US" sz="1600" dirty="0"/>
            <a:t>Measurement</a:t>
          </a:r>
          <a:r>
            <a:rPr lang="en-US" sz="1800" dirty="0"/>
            <a:t> Practice</a:t>
          </a:r>
        </a:p>
      </dgm:t>
    </dgm:pt>
    <dgm:pt modelId="{A1CE09EA-7F51-4AB9-8C6E-830EF00AD3A6}" type="parTrans" cxnId="{315321B0-51BA-4CB2-AF82-C17FD7B3FA4D}">
      <dgm:prSet/>
      <dgm:spPr/>
      <dgm:t>
        <a:bodyPr/>
        <a:lstStyle/>
        <a:p>
          <a:endParaRPr lang="en-US"/>
        </a:p>
      </dgm:t>
    </dgm:pt>
    <dgm:pt modelId="{C285C883-DA10-4EC3-BF25-B71A60BC74FE}" type="sibTrans" cxnId="{315321B0-51BA-4CB2-AF82-C17FD7B3FA4D}">
      <dgm:prSet/>
      <dgm:spPr/>
      <dgm:t>
        <a:bodyPr/>
        <a:lstStyle/>
        <a:p>
          <a:endParaRPr lang="en-US"/>
        </a:p>
      </dgm:t>
    </dgm:pt>
    <dgm:pt modelId="{B297CB19-B362-4FDE-A744-70A4C467B1AD}">
      <dgm:prSet phldrT="[Text]" custT="1"/>
      <dgm:spPr/>
      <dgm:t>
        <a:bodyPr/>
        <a:lstStyle/>
        <a:p>
          <a:r>
            <a:rPr lang="en-US" sz="1800" dirty="0"/>
            <a:t>Assessment Opportunity</a:t>
          </a:r>
        </a:p>
      </dgm:t>
    </dgm:pt>
    <dgm:pt modelId="{B0285108-CEA7-4FCB-A109-5B20C7B418DA}" type="parTrans" cxnId="{3BEB8563-B62F-458F-9DCD-A06363F33922}">
      <dgm:prSet/>
      <dgm:spPr/>
      <dgm:t>
        <a:bodyPr/>
        <a:lstStyle/>
        <a:p>
          <a:endParaRPr lang="en-US"/>
        </a:p>
      </dgm:t>
    </dgm:pt>
    <dgm:pt modelId="{ABADDCFE-E13C-4C6E-8783-38EB7F60B432}" type="sibTrans" cxnId="{3BEB8563-B62F-458F-9DCD-A06363F33922}">
      <dgm:prSet/>
      <dgm:spPr/>
      <dgm:t>
        <a:bodyPr/>
        <a:lstStyle/>
        <a:p>
          <a:endParaRPr lang="en-US"/>
        </a:p>
      </dgm:t>
    </dgm:pt>
    <dgm:pt modelId="{31071A76-CC2A-41BC-9DA2-56FD8FCE408B}">
      <dgm:prSet phldrT="[Text]" custT="1"/>
      <dgm:spPr/>
      <dgm:t>
        <a:bodyPr/>
        <a:lstStyle/>
        <a:p>
          <a:r>
            <a:rPr lang="en-US" sz="1600" dirty="0"/>
            <a:t>Measurement</a:t>
          </a:r>
          <a:r>
            <a:rPr lang="en-US" sz="1800" dirty="0"/>
            <a:t> Practice</a:t>
          </a:r>
        </a:p>
      </dgm:t>
    </dgm:pt>
    <dgm:pt modelId="{E06C922A-9711-4AE7-9E8E-EEDC6583D013}" type="parTrans" cxnId="{1F9906EB-FF52-43D1-915A-C0E338F70FAD}">
      <dgm:prSet/>
      <dgm:spPr/>
      <dgm:t>
        <a:bodyPr/>
        <a:lstStyle/>
        <a:p>
          <a:endParaRPr lang="en-US"/>
        </a:p>
      </dgm:t>
    </dgm:pt>
    <dgm:pt modelId="{CC456F98-A6EC-46C8-A592-CF535359CC38}" type="sibTrans" cxnId="{1F9906EB-FF52-43D1-915A-C0E338F70FAD}">
      <dgm:prSet/>
      <dgm:spPr/>
      <dgm:t>
        <a:bodyPr/>
        <a:lstStyle/>
        <a:p>
          <a:endParaRPr lang="en-US"/>
        </a:p>
      </dgm:t>
    </dgm:pt>
    <dgm:pt modelId="{0F9AD82F-CF4F-43D1-AF20-C3B4C458C261}">
      <dgm:prSet phldrT="[Text]" custT="1"/>
      <dgm:spPr/>
      <dgm:t>
        <a:bodyPr/>
        <a:lstStyle/>
        <a:p>
          <a:r>
            <a:rPr lang="en-US" sz="1800" dirty="0"/>
            <a:t>Real World Practice</a:t>
          </a:r>
        </a:p>
      </dgm:t>
    </dgm:pt>
    <dgm:pt modelId="{41CF1707-F7CB-49A5-8E4F-B833B45D785A}" type="parTrans" cxnId="{1D5F0841-C27A-4C8F-A520-6C83E0D40627}">
      <dgm:prSet/>
      <dgm:spPr/>
      <dgm:t>
        <a:bodyPr/>
        <a:lstStyle/>
        <a:p>
          <a:endParaRPr lang="en-US"/>
        </a:p>
      </dgm:t>
    </dgm:pt>
    <dgm:pt modelId="{3449CB00-6250-4DD8-B435-29BE1C852722}" type="sibTrans" cxnId="{1D5F0841-C27A-4C8F-A520-6C83E0D40627}">
      <dgm:prSet/>
      <dgm:spPr/>
      <dgm:t>
        <a:bodyPr/>
        <a:lstStyle/>
        <a:p>
          <a:endParaRPr lang="en-US"/>
        </a:p>
      </dgm:t>
    </dgm:pt>
    <dgm:pt modelId="{F7E4562F-9D21-4429-8688-BE791EB5821B}">
      <dgm:prSet phldrT="[Text]" custT="1"/>
      <dgm:spPr/>
      <dgm:t>
        <a:bodyPr/>
        <a:lstStyle/>
        <a:p>
          <a:r>
            <a:rPr lang="en-US" sz="1800" dirty="0"/>
            <a:t>Real World Practice</a:t>
          </a:r>
        </a:p>
      </dgm:t>
    </dgm:pt>
    <dgm:pt modelId="{2007602B-FC6F-4012-8439-386E442E6281}" type="parTrans" cxnId="{FC2C1E91-4768-4D27-8B79-DB4CAAC78799}">
      <dgm:prSet/>
      <dgm:spPr/>
      <dgm:t>
        <a:bodyPr/>
        <a:lstStyle/>
        <a:p>
          <a:endParaRPr lang="en-US"/>
        </a:p>
      </dgm:t>
    </dgm:pt>
    <dgm:pt modelId="{DBE43633-F62C-4BED-840D-CEF39B9A7DAB}" type="sibTrans" cxnId="{FC2C1E91-4768-4D27-8B79-DB4CAAC78799}">
      <dgm:prSet/>
      <dgm:spPr/>
      <dgm:t>
        <a:bodyPr/>
        <a:lstStyle/>
        <a:p>
          <a:endParaRPr lang="en-US"/>
        </a:p>
      </dgm:t>
    </dgm:pt>
    <dgm:pt modelId="{4690F033-DC39-4DB3-91FD-47B371B3B241}">
      <dgm:prSet phldrT="[Text]" custT="1"/>
      <dgm:spPr/>
      <dgm:t>
        <a:bodyPr/>
        <a:lstStyle/>
        <a:p>
          <a:r>
            <a:rPr lang="en-US" sz="1600" dirty="0"/>
            <a:t>Assessment Opportunity</a:t>
          </a:r>
        </a:p>
      </dgm:t>
    </dgm:pt>
    <dgm:pt modelId="{3ADCB29C-F172-4A96-BAB1-210CCDE6D109}" type="parTrans" cxnId="{05574070-858B-43C2-AC70-099D2BFEEF53}">
      <dgm:prSet/>
      <dgm:spPr/>
      <dgm:t>
        <a:bodyPr/>
        <a:lstStyle/>
        <a:p>
          <a:endParaRPr lang="en-US"/>
        </a:p>
      </dgm:t>
    </dgm:pt>
    <dgm:pt modelId="{23135D6D-13F7-420C-ADD7-0A724D2918D1}" type="sibTrans" cxnId="{05574070-858B-43C2-AC70-099D2BFEEF53}">
      <dgm:prSet/>
      <dgm:spPr/>
      <dgm:t>
        <a:bodyPr/>
        <a:lstStyle/>
        <a:p>
          <a:endParaRPr lang="en-US"/>
        </a:p>
      </dgm:t>
    </dgm:pt>
    <dgm:pt modelId="{0F9F4AE6-2248-4BC4-BCD7-DB267F2D7656}" type="pres">
      <dgm:prSet presAssocID="{57482427-3655-4137-9D1A-66AC3FFBA8CA}" presName="Name0" presStyleCnt="0">
        <dgm:presLayoutVars>
          <dgm:dir/>
          <dgm:resizeHandles val="exact"/>
        </dgm:presLayoutVars>
      </dgm:prSet>
      <dgm:spPr/>
    </dgm:pt>
    <dgm:pt modelId="{746B43CB-15B7-401F-84BA-07C5F1586A31}" type="pres">
      <dgm:prSet presAssocID="{D2278799-1678-4B29-A006-EF87C9BB8368}" presName="node" presStyleLbl="node1" presStyleIdx="0" presStyleCnt="6">
        <dgm:presLayoutVars>
          <dgm:bulletEnabled val="1"/>
        </dgm:presLayoutVars>
      </dgm:prSet>
      <dgm:spPr/>
    </dgm:pt>
    <dgm:pt modelId="{BB15DCAB-2C11-4822-B343-6543811C9374}" type="pres">
      <dgm:prSet presAssocID="{C285C883-DA10-4EC3-BF25-B71A60BC74FE}" presName="sibTrans" presStyleLbl="sibTrans2D1" presStyleIdx="0" presStyleCnt="5"/>
      <dgm:spPr/>
    </dgm:pt>
    <dgm:pt modelId="{B3998174-B417-48F1-A39C-CEFCA23643AF}" type="pres">
      <dgm:prSet presAssocID="{C285C883-DA10-4EC3-BF25-B71A60BC74FE}" presName="connectorText" presStyleLbl="sibTrans2D1" presStyleIdx="0" presStyleCnt="5"/>
      <dgm:spPr/>
    </dgm:pt>
    <dgm:pt modelId="{BAB5C57C-8BFD-489A-973E-4496DAF445B5}" type="pres">
      <dgm:prSet presAssocID="{0F9AD82F-CF4F-43D1-AF20-C3B4C458C261}" presName="node" presStyleLbl="node1" presStyleIdx="1" presStyleCnt="6">
        <dgm:presLayoutVars>
          <dgm:bulletEnabled val="1"/>
        </dgm:presLayoutVars>
      </dgm:prSet>
      <dgm:spPr/>
    </dgm:pt>
    <dgm:pt modelId="{2FAA1759-C5DA-4AD8-9917-F5F0AE7B0780}" type="pres">
      <dgm:prSet presAssocID="{3449CB00-6250-4DD8-B435-29BE1C852722}" presName="sibTrans" presStyleLbl="sibTrans2D1" presStyleIdx="1" presStyleCnt="5"/>
      <dgm:spPr/>
    </dgm:pt>
    <dgm:pt modelId="{2D84D1EF-D285-4FC5-8B20-569E1AA9B6F0}" type="pres">
      <dgm:prSet presAssocID="{3449CB00-6250-4DD8-B435-29BE1C852722}" presName="connectorText" presStyleLbl="sibTrans2D1" presStyleIdx="1" presStyleCnt="5"/>
      <dgm:spPr/>
    </dgm:pt>
    <dgm:pt modelId="{3E991854-963C-42AC-A271-315F5F0D5DA7}" type="pres">
      <dgm:prSet presAssocID="{B297CB19-B362-4FDE-A744-70A4C467B1AD}" presName="node" presStyleLbl="node1" presStyleIdx="2" presStyleCnt="6">
        <dgm:presLayoutVars>
          <dgm:bulletEnabled val="1"/>
        </dgm:presLayoutVars>
      </dgm:prSet>
      <dgm:spPr/>
    </dgm:pt>
    <dgm:pt modelId="{0A673449-9219-4E6A-8BAA-08E053ECA7D9}" type="pres">
      <dgm:prSet presAssocID="{ABADDCFE-E13C-4C6E-8783-38EB7F60B432}" presName="sibTrans" presStyleLbl="sibTrans2D1" presStyleIdx="2" presStyleCnt="5"/>
      <dgm:spPr/>
    </dgm:pt>
    <dgm:pt modelId="{5C83F513-3E29-4686-8479-D312E9A140BA}" type="pres">
      <dgm:prSet presAssocID="{ABADDCFE-E13C-4C6E-8783-38EB7F60B432}" presName="connectorText" presStyleLbl="sibTrans2D1" presStyleIdx="2" presStyleCnt="5"/>
      <dgm:spPr/>
    </dgm:pt>
    <dgm:pt modelId="{B61EB9A6-2B19-43D4-8B57-2BA766DBA00A}" type="pres">
      <dgm:prSet presAssocID="{31071A76-CC2A-41BC-9DA2-56FD8FCE408B}" presName="node" presStyleLbl="node1" presStyleIdx="3" presStyleCnt="6">
        <dgm:presLayoutVars>
          <dgm:bulletEnabled val="1"/>
        </dgm:presLayoutVars>
      </dgm:prSet>
      <dgm:spPr/>
    </dgm:pt>
    <dgm:pt modelId="{B14C1911-6443-4EDC-B7CE-2EF8E980A33A}" type="pres">
      <dgm:prSet presAssocID="{CC456F98-A6EC-46C8-A592-CF535359CC38}" presName="sibTrans" presStyleLbl="sibTrans2D1" presStyleIdx="3" presStyleCnt="5"/>
      <dgm:spPr/>
    </dgm:pt>
    <dgm:pt modelId="{08994E17-D4B7-4919-9218-BDF30C06C00E}" type="pres">
      <dgm:prSet presAssocID="{CC456F98-A6EC-46C8-A592-CF535359CC38}" presName="connectorText" presStyleLbl="sibTrans2D1" presStyleIdx="3" presStyleCnt="5"/>
      <dgm:spPr/>
    </dgm:pt>
    <dgm:pt modelId="{8E6FA835-BEF2-4B82-B823-CF005BD2104D}" type="pres">
      <dgm:prSet presAssocID="{F7E4562F-9D21-4429-8688-BE791EB5821B}" presName="node" presStyleLbl="node1" presStyleIdx="4" presStyleCnt="6">
        <dgm:presLayoutVars>
          <dgm:bulletEnabled val="1"/>
        </dgm:presLayoutVars>
      </dgm:prSet>
      <dgm:spPr/>
    </dgm:pt>
    <dgm:pt modelId="{B48A74F5-B0A9-4558-89F3-4C95C3810449}" type="pres">
      <dgm:prSet presAssocID="{DBE43633-F62C-4BED-840D-CEF39B9A7DAB}" presName="sibTrans" presStyleLbl="sibTrans2D1" presStyleIdx="4" presStyleCnt="5"/>
      <dgm:spPr/>
    </dgm:pt>
    <dgm:pt modelId="{81EACD77-42C8-4C1C-8BFE-94E5DCAE8FBE}" type="pres">
      <dgm:prSet presAssocID="{DBE43633-F62C-4BED-840D-CEF39B9A7DAB}" presName="connectorText" presStyleLbl="sibTrans2D1" presStyleIdx="4" presStyleCnt="5"/>
      <dgm:spPr/>
    </dgm:pt>
    <dgm:pt modelId="{E343F20A-464C-4C86-B1B2-7190EEEC8059}" type="pres">
      <dgm:prSet presAssocID="{4690F033-DC39-4DB3-91FD-47B371B3B241}" presName="node" presStyleLbl="node1" presStyleIdx="5" presStyleCnt="6">
        <dgm:presLayoutVars>
          <dgm:bulletEnabled val="1"/>
        </dgm:presLayoutVars>
      </dgm:prSet>
      <dgm:spPr/>
    </dgm:pt>
  </dgm:ptLst>
  <dgm:cxnLst>
    <dgm:cxn modelId="{AFCAF103-CD0D-4497-BEA8-5CBC13528F2B}" type="presOf" srcId="{CC456F98-A6EC-46C8-A592-CF535359CC38}" destId="{B14C1911-6443-4EDC-B7CE-2EF8E980A33A}" srcOrd="0" destOrd="0" presId="urn:microsoft.com/office/officeart/2005/8/layout/process1"/>
    <dgm:cxn modelId="{0F925A1F-C4FA-40E6-B6BB-7A6BE9A1A35F}" type="presOf" srcId="{C285C883-DA10-4EC3-BF25-B71A60BC74FE}" destId="{BB15DCAB-2C11-4822-B343-6543811C9374}" srcOrd="0" destOrd="0" presId="urn:microsoft.com/office/officeart/2005/8/layout/process1"/>
    <dgm:cxn modelId="{FDA1B52D-644A-4DD9-87DE-58608F0431C7}" type="presOf" srcId="{0F9AD82F-CF4F-43D1-AF20-C3B4C458C261}" destId="{BAB5C57C-8BFD-489A-973E-4496DAF445B5}" srcOrd="0" destOrd="0" presId="urn:microsoft.com/office/officeart/2005/8/layout/process1"/>
    <dgm:cxn modelId="{008C3B5E-E868-4FD5-8FB9-FC24C022A813}" type="presOf" srcId="{3449CB00-6250-4DD8-B435-29BE1C852722}" destId="{2FAA1759-C5DA-4AD8-9917-F5F0AE7B0780}" srcOrd="0" destOrd="0" presId="urn:microsoft.com/office/officeart/2005/8/layout/process1"/>
    <dgm:cxn modelId="{1D5F0841-C27A-4C8F-A520-6C83E0D40627}" srcId="{57482427-3655-4137-9D1A-66AC3FFBA8CA}" destId="{0F9AD82F-CF4F-43D1-AF20-C3B4C458C261}" srcOrd="1" destOrd="0" parTransId="{41CF1707-F7CB-49A5-8E4F-B833B45D785A}" sibTransId="{3449CB00-6250-4DD8-B435-29BE1C852722}"/>
    <dgm:cxn modelId="{DF003F62-10C1-4FA0-8FF2-2C6BE386F7ED}" type="presOf" srcId="{31071A76-CC2A-41BC-9DA2-56FD8FCE408B}" destId="{B61EB9A6-2B19-43D4-8B57-2BA766DBA00A}" srcOrd="0" destOrd="0" presId="urn:microsoft.com/office/officeart/2005/8/layout/process1"/>
    <dgm:cxn modelId="{3BEB8563-B62F-458F-9DCD-A06363F33922}" srcId="{57482427-3655-4137-9D1A-66AC3FFBA8CA}" destId="{B297CB19-B362-4FDE-A744-70A4C467B1AD}" srcOrd="2" destOrd="0" parTransId="{B0285108-CEA7-4FCB-A109-5B20C7B418DA}" sibTransId="{ABADDCFE-E13C-4C6E-8783-38EB7F60B432}"/>
    <dgm:cxn modelId="{5AC2FE6A-705C-4303-9DE4-CCF317B5304A}" type="presOf" srcId="{3449CB00-6250-4DD8-B435-29BE1C852722}" destId="{2D84D1EF-D285-4FC5-8B20-569E1AA9B6F0}" srcOrd="1" destOrd="0" presId="urn:microsoft.com/office/officeart/2005/8/layout/process1"/>
    <dgm:cxn modelId="{C8630F4E-65A2-45E6-BE22-8E005A98DB78}" type="presOf" srcId="{C285C883-DA10-4EC3-BF25-B71A60BC74FE}" destId="{B3998174-B417-48F1-A39C-CEFCA23643AF}" srcOrd="1" destOrd="0" presId="urn:microsoft.com/office/officeart/2005/8/layout/process1"/>
    <dgm:cxn modelId="{756B626E-F6B2-429F-A873-03C2B207CB88}" type="presOf" srcId="{D2278799-1678-4B29-A006-EF87C9BB8368}" destId="{746B43CB-15B7-401F-84BA-07C5F1586A31}" srcOrd="0" destOrd="0" presId="urn:microsoft.com/office/officeart/2005/8/layout/process1"/>
    <dgm:cxn modelId="{05574070-858B-43C2-AC70-099D2BFEEF53}" srcId="{57482427-3655-4137-9D1A-66AC3FFBA8CA}" destId="{4690F033-DC39-4DB3-91FD-47B371B3B241}" srcOrd="5" destOrd="0" parTransId="{3ADCB29C-F172-4A96-BAB1-210CCDE6D109}" sibTransId="{23135D6D-13F7-420C-ADD7-0A724D2918D1}"/>
    <dgm:cxn modelId="{59495751-19B1-4709-9CB2-1610D176B950}" type="presOf" srcId="{ABADDCFE-E13C-4C6E-8783-38EB7F60B432}" destId="{0A673449-9219-4E6A-8BAA-08E053ECA7D9}" srcOrd="0" destOrd="0" presId="urn:microsoft.com/office/officeart/2005/8/layout/process1"/>
    <dgm:cxn modelId="{22C5CC7D-8DAE-44AD-9E13-9203BCF94A0C}" type="presOf" srcId="{F7E4562F-9D21-4429-8688-BE791EB5821B}" destId="{8E6FA835-BEF2-4B82-B823-CF005BD2104D}" srcOrd="0" destOrd="0" presId="urn:microsoft.com/office/officeart/2005/8/layout/process1"/>
    <dgm:cxn modelId="{F6692890-B572-4174-800C-BF6C9ACBE006}" type="presOf" srcId="{CC456F98-A6EC-46C8-A592-CF535359CC38}" destId="{08994E17-D4B7-4919-9218-BDF30C06C00E}" srcOrd="1" destOrd="0" presId="urn:microsoft.com/office/officeart/2005/8/layout/process1"/>
    <dgm:cxn modelId="{FC2C1E91-4768-4D27-8B79-DB4CAAC78799}" srcId="{57482427-3655-4137-9D1A-66AC3FFBA8CA}" destId="{F7E4562F-9D21-4429-8688-BE791EB5821B}" srcOrd="4" destOrd="0" parTransId="{2007602B-FC6F-4012-8439-386E442E6281}" sibTransId="{DBE43633-F62C-4BED-840D-CEF39B9A7DAB}"/>
    <dgm:cxn modelId="{E4530098-D595-4C4F-BF75-CDA05E948EC7}" type="presOf" srcId="{B297CB19-B362-4FDE-A744-70A4C467B1AD}" destId="{3E991854-963C-42AC-A271-315F5F0D5DA7}" srcOrd="0" destOrd="0" presId="urn:microsoft.com/office/officeart/2005/8/layout/process1"/>
    <dgm:cxn modelId="{926D2B98-E243-4096-B971-508A97E4953F}" type="presOf" srcId="{57482427-3655-4137-9D1A-66AC3FFBA8CA}" destId="{0F9F4AE6-2248-4BC4-BCD7-DB267F2D7656}" srcOrd="0" destOrd="0" presId="urn:microsoft.com/office/officeart/2005/8/layout/process1"/>
    <dgm:cxn modelId="{1E6114AA-85EA-4849-A2A6-B53EAE0681BC}" type="presOf" srcId="{DBE43633-F62C-4BED-840D-CEF39B9A7DAB}" destId="{B48A74F5-B0A9-4558-89F3-4C95C3810449}" srcOrd="0" destOrd="0" presId="urn:microsoft.com/office/officeart/2005/8/layout/process1"/>
    <dgm:cxn modelId="{315321B0-51BA-4CB2-AF82-C17FD7B3FA4D}" srcId="{57482427-3655-4137-9D1A-66AC3FFBA8CA}" destId="{D2278799-1678-4B29-A006-EF87C9BB8368}" srcOrd="0" destOrd="0" parTransId="{A1CE09EA-7F51-4AB9-8C6E-830EF00AD3A6}" sibTransId="{C285C883-DA10-4EC3-BF25-B71A60BC74FE}"/>
    <dgm:cxn modelId="{31F0ADC8-91A4-4FDC-8451-37E8BFB27F02}" type="presOf" srcId="{ABADDCFE-E13C-4C6E-8783-38EB7F60B432}" destId="{5C83F513-3E29-4686-8479-D312E9A140BA}" srcOrd="1" destOrd="0" presId="urn:microsoft.com/office/officeart/2005/8/layout/process1"/>
    <dgm:cxn modelId="{F2CD99D2-374C-4621-9E57-D12C7CA65428}" type="presOf" srcId="{DBE43633-F62C-4BED-840D-CEF39B9A7DAB}" destId="{81EACD77-42C8-4C1C-8BFE-94E5DCAE8FBE}" srcOrd="1" destOrd="0" presId="urn:microsoft.com/office/officeart/2005/8/layout/process1"/>
    <dgm:cxn modelId="{9EB55CEA-3B0A-4584-80AD-46AB11A25B1B}" type="presOf" srcId="{4690F033-DC39-4DB3-91FD-47B371B3B241}" destId="{E343F20A-464C-4C86-B1B2-7190EEEC8059}" srcOrd="0" destOrd="0" presId="urn:microsoft.com/office/officeart/2005/8/layout/process1"/>
    <dgm:cxn modelId="{1F9906EB-FF52-43D1-915A-C0E338F70FAD}" srcId="{57482427-3655-4137-9D1A-66AC3FFBA8CA}" destId="{31071A76-CC2A-41BC-9DA2-56FD8FCE408B}" srcOrd="3" destOrd="0" parTransId="{E06C922A-9711-4AE7-9E8E-EEDC6583D013}" sibTransId="{CC456F98-A6EC-46C8-A592-CF535359CC38}"/>
    <dgm:cxn modelId="{4E8A2E9C-DD39-43EA-BC74-EEC97A126F6F}" type="presParOf" srcId="{0F9F4AE6-2248-4BC4-BCD7-DB267F2D7656}" destId="{746B43CB-15B7-401F-84BA-07C5F1586A31}" srcOrd="0" destOrd="0" presId="urn:microsoft.com/office/officeart/2005/8/layout/process1"/>
    <dgm:cxn modelId="{8F25547C-9C45-4645-AD68-5EDF333C8FAB}" type="presParOf" srcId="{0F9F4AE6-2248-4BC4-BCD7-DB267F2D7656}" destId="{BB15DCAB-2C11-4822-B343-6543811C9374}" srcOrd="1" destOrd="0" presId="urn:microsoft.com/office/officeart/2005/8/layout/process1"/>
    <dgm:cxn modelId="{C83D264C-86C7-40FC-88C9-551F54D27936}" type="presParOf" srcId="{BB15DCAB-2C11-4822-B343-6543811C9374}" destId="{B3998174-B417-48F1-A39C-CEFCA23643AF}" srcOrd="0" destOrd="0" presId="urn:microsoft.com/office/officeart/2005/8/layout/process1"/>
    <dgm:cxn modelId="{89CF0D00-FEA4-4F68-8D2B-335F8F482F55}" type="presParOf" srcId="{0F9F4AE6-2248-4BC4-BCD7-DB267F2D7656}" destId="{BAB5C57C-8BFD-489A-973E-4496DAF445B5}" srcOrd="2" destOrd="0" presId="urn:microsoft.com/office/officeart/2005/8/layout/process1"/>
    <dgm:cxn modelId="{ADB0D743-6A73-437A-BE61-22884E6421AD}" type="presParOf" srcId="{0F9F4AE6-2248-4BC4-BCD7-DB267F2D7656}" destId="{2FAA1759-C5DA-4AD8-9917-F5F0AE7B0780}" srcOrd="3" destOrd="0" presId="urn:microsoft.com/office/officeart/2005/8/layout/process1"/>
    <dgm:cxn modelId="{E75808ED-2792-47E0-B093-8D1121CE4358}" type="presParOf" srcId="{2FAA1759-C5DA-4AD8-9917-F5F0AE7B0780}" destId="{2D84D1EF-D285-4FC5-8B20-569E1AA9B6F0}" srcOrd="0" destOrd="0" presId="urn:microsoft.com/office/officeart/2005/8/layout/process1"/>
    <dgm:cxn modelId="{1FC9B3DC-A182-44CF-BC32-9A847B521873}" type="presParOf" srcId="{0F9F4AE6-2248-4BC4-BCD7-DB267F2D7656}" destId="{3E991854-963C-42AC-A271-315F5F0D5DA7}" srcOrd="4" destOrd="0" presId="urn:microsoft.com/office/officeart/2005/8/layout/process1"/>
    <dgm:cxn modelId="{528DC4A6-DB47-472C-880E-1E061122452F}" type="presParOf" srcId="{0F9F4AE6-2248-4BC4-BCD7-DB267F2D7656}" destId="{0A673449-9219-4E6A-8BAA-08E053ECA7D9}" srcOrd="5" destOrd="0" presId="urn:microsoft.com/office/officeart/2005/8/layout/process1"/>
    <dgm:cxn modelId="{CCD7269D-9EC6-411B-85EC-1E10CFC7B299}" type="presParOf" srcId="{0A673449-9219-4E6A-8BAA-08E053ECA7D9}" destId="{5C83F513-3E29-4686-8479-D312E9A140BA}" srcOrd="0" destOrd="0" presId="urn:microsoft.com/office/officeart/2005/8/layout/process1"/>
    <dgm:cxn modelId="{F37DE6E8-F912-412F-B100-ADFF6EF9C04A}" type="presParOf" srcId="{0F9F4AE6-2248-4BC4-BCD7-DB267F2D7656}" destId="{B61EB9A6-2B19-43D4-8B57-2BA766DBA00A}" srcOrd="6" destOrd="0" presId="urn:microsoft.com/office/officeart/2005/8/layout/process1"/>
    <dgm:cxn modelId="{152A8E63-CFFC-47A6-B781-7A83C9E4D978}" type="presParOf" srcId="{0F9F4AE6-2248-4BC4-BCD7-DB267F2D7656}" destId="{B14C1911-6443-4EDC-B7CE-2EF8E980A33A}" srcOrd="7" destOrd="0" presId="urn:microsoft.com/office/officeart/2005/8/layout/process1"/>
    <dgm:cxn modelId="{0E64B4D9-6B8E-4528-B2FB-2823A8DDA7B9}" type="presParOf" srcId="{B14C1911-6443-4EDC-B7CE-2EF8E980A33A}" destId="{08994E17-D4B7-4919-9218-BDF30C06C00E}" srcOrd="0" destOrd="0" presId="urn:microsoft.com/office/officeart/2005/8/layout/process1"/>
    <dgm:cxn modelId="{1FFD03C6-0CF1-4DE0-86CA-512E39EA4E87}" type="presParOf" srcId="{0F9F4AE6-2248-4BC4-BCD7-DB267F2D7656}" destId="{8E6FA835-BEF2-4B82-B823-CF005BD2104D}" srcOrd="8" destOrd="0" presId="urn:microsoft.com/office/officeart/2005/8/layout/process1"/>
    <dgm:cxn modelId="{204DDE41-F1E5-4CD2-8F11-B20A5A5F6785}" type="presParOf" srcId="{0F9F4AE6-2248-4BC4-BCD7-DB267F2D7656}" destId="{B48A74F5-B0A9-4558-89F3-4C95C3810449}" srcOrd="9" destOrd="0" presId="urn:microsoft.com/office/officeart/2005/8/layout/process1"/>
    <dgm:cxn modelId="{04E4403C-6B03-4720-94DA-96C9EC18E52B}" type="presParOf" srcId="{B48A74F5-B0A9-4558-89F3-4C95C3810449}" destId="{81EACD77-42C8-4C1C-8BFE-94E5DCAE8FBE}" srcOrd="0" destOrd="0" presId="urn:microsoft.com/office/officeart/2005/8/layout/process1"/>
    <dgm:cxn modelId="{B268E8FA-57EC-4739-AE26-2EFDAF6902D4}" type="presParOf" srcId="{0F9F4AE6-2248-4BC4-BCD7-DB267F2D7656}" destId="{E343F20A-464C-4C86-B1B2-7190EEEC8059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6B43CB-15B7-401F-84BA-07C5F1586A31}">
      <dsp:nvSpPr>
        <dsp:cNvPr id="0" name=""/>
        <dsp:cNvSpPr/>
      </dsp:nvSpPr>
      <dsp:spPr>
        <a:xfrm>
          <a:off x="5841" y="276007"/>
          <a:ext cx="1493964" cy="1673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Conversion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Standard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Metric</a:t>
          </a:r>
        </a:p>
      </dsp:txBody>
      <dsp:txXfrm>
        <a:off x="49598" y="319764"/>
        <a:ext cx="1406450" cy="1586193"/>
      </dsp:txXfrm>
    </dsp:sp>
    <dsp:sp modelId="{BB15DCAB-2C11-4822-B343-6543811C9374}">
      <dsp:nvSpPr>
        <dsp:cNvPr id="0" name=""/>
        <dsp:cNvSpPr/>
      </dsp:nvSpPr>
      <dsp:spPr>
        <a:xfrm>
          <a:off x="1649202" y="927609"/>
          <a:ext cx="316720" cy="3705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1649202" y="1001710"/>
        <a:ext cx="221704" cy="222301"/>
      </dsp:txXfrm>
    </dsp:sp>
    <dsp:sp modelId="{BAB5C57C-8BFD-489A-973E-4496DAF445B5}">
      <dsp:nvSpPr>
        <dsp:cNvPr id="0" name=""/>
        <dsp:cNvSpPr/>
      </dsp:nvSpPr>
      <dsp:spPr>
        <a:xfrm>
          <a:off x="2097391" y="276007"/>
          <a:ext cx="1493964" cy="1673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Fractions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Ruler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Tape Measure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Caliper</a:t>
          </a:r>
        </a:p>
      </dsp:txBody>
      <dsp:txXfrm>
        <a:off x="2141148" y="319764"/>
        <a:ext cx="1406450" cy="1586193"/>
      </dsp:txXfrm>
    </dsp:sp>
    <dsp:sp modelId="{2FAA1759-C5DA-4AD8-9917-F5F0AE7B0780}">
      <dsp:nvSpPr>
        <dsp:cNvPr id="0" name=""/>
        <dsp:cNvSpPr/>
      </dsp:nvSpPr>
      <dsp:spPr>
        <a:xfrm>
          <a:off x="3740752" y="927609"/>
          <a:ext cx="316720" cy="3705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3740752" y="1001710"/>
        <a:ext cx="221704" cy="222301"/>
      </dsp:txXfrm>
    </dsp:sp>
    <dsp:sp modelId="{3E991854-963C-42AC-A271-315F5F0D5DA7}">
      <dsp:nvSpPr>
        <dsp:cNvPr id="0" name=""/>
        <dsp:cNvSpPr/>
      </dsp:nvSpPr>
      <dsp:spPr>
        <a:xfrm>
          <a:off x="4188942" y="276007"/>
          <a:ext cx="1493964" cy="1673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Decimals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Add/Subtracting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Multiplying/Dividing</a:t>
          </a:r>
        </a:p>
      </dsp:txBody>
      <dsp:txXfrm>
        <a:off x="4232699" y="319764"/>
        <a:ext cx="1406450" cy="1586193"/>
      </dsp:txXfrm>
    </dsp:sp>
    <dsp:sp modelId="{0A673449-9219-4E6A-8BAA-08E053ECA7D9}">
      <dsp:nvSpPr>
        <dsp:cNvPr id="0" name=""/>
        <dsp:cNvSpPr/>
      </dsp:nvSpPr>
      <dsp:spPr>
        <a:xfrm>
          <a:off x="5832303" y="927609"/>
          <a:ext cx="316720" cy="3705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5832303" y="1001710"/>
        <a:ext cx="221704" cy="222301"/>
      </dsp:txXfrm>
    </dsp:sp>
    <dsp:sp modelId="{B61EB9A6-2B19-43D4-8B57-2BA766DBA00A}">
      <dsp:nvSpPr>
        <dsp:cNvPr id="0" name=""/>
        <dsp:cNvSpPr/>
      </dsp:nvSpPr>
      <dsp:spPr>
        <a:xfrm>
          <a:off x="6280492" y="276007"/>
          <a:ext cx="1493964" cy="1673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Decimals to Fractions</a:t>
          </a:r>
        </a:p>
      </dsp:txBody>
      <dsp:txXfrm>
        <a:off x="6324249" y="319764"/>
        <a:ext cx="1406450" cy="1586193"/>
      </dsp:txXfrm>
    </dsp:sp>
    <dsp:sp modelId="{B14C1911-6443-4EDC-B7CE-2EF8E980A33A}">
      <dsp:nvSpPr>
        <dsp:cNvPr id="0" name=""/>
        <dsp:cNvSpPr/>
      </dsp:nvSpPr>
      <dsp:spPr>
        <a:xfrm>
          <a:off x="7923853" y="927609"/>
          <a:ext cx="316720" cy="3705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7923853" y="1001710"/>
        <a:ext cx="221704" cy="222301"/>
      </dsp:txXfrm>
    </dsp:sp>
    <dsp:sp modelId="{8E6FA835-BEF2-4B82-B823-CF005BD2104D}">
      <dsp:nvSpPr>
        <dsp:cNvPr id="0" name=""/>
        <dsp:cNvSpPr/>
      </dsp:nvSpPr>
      <dsp:spPr>
        <a:xfrm>
          <a:off x="8372042" y="276007"/>
          <a:ext cx="1493964" cy="1673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Fractions to Decimals</a:t>
          </a:r>
        </a:p>
      </dsp:txBody>
      <dsp:txXfrm>
        <a:off x="8415799" y="319764"/>
        <a:ext cx="1406450" cy="1586193"/>
      </dsp:txXfrm>
    </dsp:sp>
    <dsp:sp modelId="{B48A74F5-B0A9-4558-89F3-4C95C3810449}">
      <dsp:nvSpPr>
        <dsp:cNvPr id="0" name=""/>
        <dsp:cNvSpPr/>
      </dsp:nvSpPr>
      <dsp:spPr>
        <a:xfrm>
          <a:off x="10015403" y="927609"/>
          <a:ext cx="316720" cy="3705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10015403" y="1001710"/>
        <a:ext cx="221704" cy="222301"/>
      </dsp:txXfrm>
    </dsp:sp>
    <dsp:sp modelId="{E343F20A-464C-4C86-B1B2-7190EEEC8059}">
      <dsp:nvSpPr>
        <dsp:cNvPr id="0" name=""/>
        <dsp:cNvSpPr/>
      </dsp:nvSpPr>
      <dsp:spPr>
        <a:xfrm>
          <a:off x="10463592" y="276007"/>
          <a:ext cx="1493964" cy="1673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Combining Measurements</a:t>
          </a:r>
        </a:p>
      </dsp:txBody>
      <dsp:txXfrm>
        <a:off x="10507349" y="319764"/>
        <a:ext cx="1406450" cy="15861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6B43CB-15B7-401F-84BA-07C5F1586A31}">
      <dsp:nvSpPr>
        <dsp:cNvPr id="0" name=""/>
        <dsp:cNvSpPr/>
      </dsp:nvSpPr>
      <dsp:spPr>
        <a:xfrm>
          <a:off x="0" y="664234"/>
          <a:ext cx="1495424" cy="897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Measurement</a:t>
          </a:r>
          <a:r>
            <a:rPr lang="en-US" sz="1800" kern="1200" dirty="0"/>
            <a:t> Practice</a:t>
          </a:r>
        </a:p>
      </dsp:txBody>
      <dsp:txXfrm>
        <a:off x="26280" y="690514"/>
        <a:ext cx="1442864" cy="844694"/>
      </dsp:txXfrm>
    </dsp:sp>
    <dsp:sp modelId="{BB15DCAB-2C11-4822-B343-6543811C9374}">
      <dsp:nvSpPr>
        <dsp:cNvPr id="0" name=""/>
        <dsp:cNvSpPr/>
      </dsp:nvSpPr>
      <dsp:spPr>
        <a:xfrm>
          <a:off x="1644967" y="927428"/>
          <a:ext cx="317030" cy="37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1644967" y="1001601"/>
        <a:ext cx="221921" cy="222519"/>
      </dsp:txXfrm>
    </dsp:sp>
    <dsp:sp modelId="{BAB5C57C-8BFD-489A-973E-4496DAF445B5}">
      <dsp:nvSpPr>
        <dsp:cNvPr id="0" name=""/>
        <dsp:cNvSpPr/>
      </dsp:nvSpPr>
      <dsp:spPr>
        <a:xfrm>
          <a:off x="2093594" y="664234"/>
          <a:ext cx="1495424" cy="897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Real World Practice</a:t>
          </a:r>
        </a:p>
      </dsp:txBody>
      <dsp:txXfrm>
        <a:off x="2119874" y="690514"/>
        <a:ext cx="1442864" cy="844694"/>
      </dsp:txXfrm>
    </dsp:sp>
    <dsp:sp modelId="{2FAA1759-C5DA-4AD8-9917-F5F0AE7B0780}">
      <dsp:nvSpPr>
        <dsp:cNvPr id="0" name=""/>
        <dsp:cNvSpPr/>
      </dsp:nvSpPr>
      <dsp:spPr>
        <a:xfrm>
          <a:off x="3738562" y="927428"/>
          <a:ext cx="317030" cy="37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3738562" y="1001601"/>
        <a:ext cx="221921" cy="222519"/>
      </dsp:txXfrm>
    </dsp:sp>
    <dsp:sp modelId="{3E991854-963C-42AC-A271-315F5F0D5DA7}">
      <dsp:nvSpPr>
        <dsp:cNvPr id="0" name=""/>
        <dsp:cNvSpPr/>
      </dsp:nvSpPr>
      <dsp:spPr>
        <a:xfrm>
          <a:off x="4187189" y="664234"/>
          <a:ext cx="1495424" cy="897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Assessment Opportunity</a:t>
          </a:r>
        </a:p>
      </dsp:txBody>
      <dsp:txXfrm>
        <a:off x="4213469" y="690514"/>
        <a:ext cx="1442864" cy="844694"/>
      </dsp:txXfrm>
    </dsp:sp>
    <dsp:sp modelId="{0A673449-9219-4E6A-8BAA-08E053ECA7D9}">
      <dsp:nvSpPr>
        <dsp:cNvPr id="0" name=""/>
        <dsp:cNvSpPr/>
      </dsp:nvSpPr>
      <dsp:spPr>
        <a:xfrm>
          <a:off x="5832157" y="927428"/>
          <a:ext cx="317030" cy="37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5832157" y="1001601"/>
        <a:ext cx="221921" cy="222519"/>
      </dsp:txXfrm>
    </dsp:sp>
    <dsp:sp modelId="{B61EB9A6-2B19-43D4-8B57-2BA766DBA00A}">
      <dsp:nvSpPr>
        <dsp:cNvPr id="0" name=""/>
        <dsp:cNvSpPr/>
      </dsp:nvSpPr>
      <dsp:spPr>
        <a:xfrm>
          <a:off x="6280784" y="664234"/>
          <a:ext cx="1495424" cy="897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Measurement</a:t>
          </a:r>
          <a:r>
            <a:rPr lang="en-US" sz="1800" kern="1200" dirty="0"/>
            <a:t> Practice</a:t>
          </a:r>
        </a:p>
      </dsp:txBody>
      <dsp:txXfrm>
        <a:off x="6307064" y="690514"/>
        <a:ext cx="1442864" cy="844694"/>
      </dsp:txXfrm>
    </dsp:sp>
    <dsp:sp modelId="{B14C1911-6443-4EDC-B7CE-2EF8E980A33A}">
      <dsp:nvSpPr>
        <dsp:cNvPr id="0" name=""/>
        <dsp:cNvSpPr/>
      </dsp:nvSpPr>
      <dsp:spPr>
        <a:xfrm>
          <a:off x="7925751" y="927428"/>
          <a:ext cx="317030" cy="37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7925751" y="1001601"/>
        <a:ext cx="221921" cy="222519"/>
      </dsp:txXfrm>
    </dsp:sp>
    <dsp:sp modelId="{8E6FA835-BEF2-4B82-B823-CF005BD2104D}">
      <dsp:nvSpPr>
        <dsp:cNvPr id="0" name=""/>
        <dsp:cNvSpPr/>
      </dsp:nvSpPr>
      <dsp:spPr>
        <a:xfrm>
          <a:off x="8374379" y="664234"/>
          <a:ext cx="1495424" cy="897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Real World Practice</a:t>
          </a:r>
        </a:p>
      </dsp:txBody>
      <dsp:txXfrm>
        <a:off x="8400659" y="690514"/>
        <a:ext cx="1442864" cy="844694"/>
      </dsp:txXfrm>
    </dsp:sp>
    <dsp:sp modelId="{B48A74F5-B0A9-4558-89F3-4C95C3810449}">
      <dsp:nvSpPr>
        <dsp:cNvPr id="0" name=""/>
        <dsp:cNvSpPr/>
      </dsp:nvSpPr>
      <dsp:spPr>
        <a:xfrm>
          <a:off x="10019346" y="927428"/>
          <a:ext cx="317030" cy="37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10019346" y="1001601"/>
        <a:ext cx="221921" cy="222519"/>
      </dsp:txXfrm>
    </dsp:sp>
    <dsp:sp modelId="{E343F20A-464C-4C86-B1B2-7190EEEC8059}">
      <dsp:nvSpPr>
        <dsp:cNvPr id="0" name=""/>
        <dsp:cNvSpPr/>
      </dsp:nvSpPr>
      <dsp:spPr>
        <a:xfrm>
          <a:off x="10467974" y="664234"/>
          <a:ext cx="1495424" cy="897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Assessment Opportunity</a:t>
          </a:r>
        </a:p>
      </dsp:txBody>
      <dsp:txXfrm>
        <a:off x="10494254" y="690514"/>
        <a:ext cx="1442864" cy="844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5DF67B2-9BED-46F7-8DD8-D52B62C45EAB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14A1BC8-8BE5-48D8-98D3-F2992EB8D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543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4A1BC8-8BE5-48D8-98D3-F2992EB8D21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88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realityworks.com/" TargetMode="Externa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lityworks.com/" TargetMode="External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lityworks.com/" TargetMode="External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lityworks.com/" TargetMode="External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lityworks.com/" TargetMode="External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lityworks.com/" TargetMode="External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lityworks.com/" TargetMode="External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lityworks.com/" TargetMode="External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lowchart: Manual Input 14">
            <a:extLst>
              <a:ext uri="{FF2B5EF4-FFF2-40B4-BE49-F238E27FC236}">
                <a16:creationId xmlns:a16="http://schemas.microsoft.com/office/drawing/2014/main" id="{268BE6A0-CB16-47D4-ACF1-A527E40BEF42}"/>
              </a:ext>
            </a:extLst>
          </p:cNvPr>
          <p:cNvSpPr/>
          <p:nvPr userDrawn="1"/>
        </p:nvSpPr>
        <p:spPr>
          <a:xfrm flipH="1">
            <a:off x="-884" y="4038600"/>
            <a:ext cx="12192000" cy="2819400"/>
          </a:xfrm>
          <a:prstGeom prst="flowChartManualInput">
            <a:avLst/>
          </a:prstGeom>
          <a:solidFill>
            <a:srgbClr val="F99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Flowchart: Manual Input 13">
            <a:extLst>
              <a:ext uri="{FF2B5EF4-FFF2-40B4-BE49-F238E27FC236}">
                <a16:creationId xmlns:a16="http://schemas.microsoft.com/office/drawing/2014/main" id="{D3798B2F-8E90-4F88-9AA7-8F5E987ADD5D}"/>
              </a:ext>
            </a:extLst>
          </p:cNvPr>
          <p:cNvSpPr/>
          <p:nvPr userDrawn="1"/>
        </p:nvSpPr>
        <p:spPr>
          <a:xfrm rot="10800000" flipH="1">
            <a:off x="0" y="0"/>
            <a:ext cx="12192000" cy="6172198"/>
          </a:xfrm>
          <a:prstGeom prst="flowChartManualInput">
            <a:avLst/>
          </a:prstGeom>
          <a:solidFill>
            <a:srgbClr val="EB88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969" y="2260385"/>
            <a:ext cx="5666666" cy="1651428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3E02619-E29F-4048-B5C7-95A173F4A8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36641" y="6324601"/>
            <a:ext cx="471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&lt; Presentation title here &gt;</a:t>
            </a:r>
          </a:p>
        </p:txBody>
      </p:sp>
    </p:spTree>
    <p:extLst>
      <p:ext uri="{BB962C8B-B14F-4D97-AF65-F5344CB8AC3E}">
        <p14:creationId xmlns:p14="http://schemas.microsoft.com/office/powerpoint/2010/main" val="1563900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9437"/>
            <a:ext cx="10972800" cy="11218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752604"/>
            <a:ext cx="5386917" cy="4038599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effectLst/>
              </a:defRPr>
            </a:lvl1pPr>
            <a:lvl2pPr>
              <a:defRPr sz="2000">
                <a:solidFill>
                  <a:schemeClr val="tx1"/>
                </a:solidFill>
                <a:effectLst/>
              </a:defRPr>
            </a:lvl2pPr>
            <a:lvl3pPr>
              <a:defRPr sz="1800">
                <a:solidFill>
                  <a:schemeClr val="tx1"/>
                </a:solidFill>
                <a:effectLst/>
              </a:defRPr>
            </a:lvl3pPr>
            <a:lvl4pPr>
              <a:defRPr sz="1600">
                <a:solidFill>
                  <a:schemeClr val="tx1"/>
                </a:solidFill>
                <a:effectLst/>
              </a:defRPr>
            </a:lvl4pPr>
            <a:lvl5pPr>
              <a:defRPr sz="1600">
                <a:solidFill>
                  <a:schemeClr val="tx1"/>
                </a:solidFill>
                <a:effectLst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1752604"/>
            <a:ext cx="5389033" cy="4038599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effectLst/>
              </a:defRPr>
            </a:lvl1pPr>
            <a:lvl2pPr>
              <a:defRPr sz="2000">
                <a:solidFill>
                  <a:schemeClr val="tx1"/>
                </a:solidFill>
                <a:effectLst/>
              </a:defRPr>
            </a:lvl2pPr>
            <a:lvl3pPr>
              <a:defRPr sz="1800">
                <a:solidFill>
                  <a:schemeClr val="tx1"/>
                </a:solidFill>
                <a:effectLst/>
              </a:defRPr>
            </a:lvl3pPr>
            <a:lvl4pPr>
              <a:defRPr sz="1600">
                <a:solidFill>
                  <a:schemeClr val="tx1"/>
                </a:solidFill>
                <a:effectLst/>
              </a:defRPr>
            </a:lvl4pPr>
            <a:lvl5pPr>
              <a:defRPr sz="1600">
                <a:solidFill>
                  <a:schemeClr val="tx1"/>
                </a:solidFill>
                <a:effectLst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708AED5-8532-40EF-A794-55436E60CD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36641" y="6324601"/>
            <a:ext cx="471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&lt; Presentation title here &gt;</a:t>
            </a:r>
          </a:p>
        </p:txBody>
      </p:sp>
      <p:pic>
        <p:nvPicPr>
          <p:cNvPr id="11" name="Picture 10" descr="A picture containing text, sign, dark&#10;&#10;Description automatically generated">
            <a:extLst>
              <a:ext uri="{FF2B5EF4-FFF2-40B4-BE49-F238E27FC236}">
                <a16:creationId xmlns:a16="http://schemas.microsoft.com/office/drawing/2014/main" id="{432A7151-8821-445C-8D88-71C4FD4ECF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6257726"/>
            <a:ext cx="1399218" cy="40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127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9437"/>
            <a:ext cx="10972800" cy="11218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79957FD-F5FE-4A26-BFF7-8C8450F0C4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36641" y="6324601"/>
            <a:ext cx="471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&lt; Presentation title here &gt;</a:t>
            </a:r>
          </a:p>
        </p:txBody>
      </p:sp>
      <p:pic>
        <p:nvPicPr>
          <p:cNvPr id="8" name="Picture 7" descr="A picture containing text, sign, dark&#10;&#10;Description automatically generated">
            <a:extLst>
              <a:ext uri="{FF2B5EF4-FFF2-40B4-BE49-F238E27FC236}">
                <a16:creationId xmlns:a16="http://schemas.microsoft.com/office/drawing/2014/main" id="{6F6AB262-36B5-4B82-B8DC-F642CEE1B5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6257726"/>
            <a:ext cx="1399218" cy="40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187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609600"/>
            <a:ext cx="4011084" cy="8255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609602"/>
            <a:ext cx="6815667" cy="516740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  <a:effectLst/>
              </a:defRPr>
            </a:lvl1pPr>
            <a:lvl2pPr>
              <a:defRPr sz="2800">
                <a:effectLst/>
              </a:defRPr>
            </a:lvl2pPr>
            <a:lvl3pPr>
              <a:defRPr sz="2400">
                <a:effectLst/>
              </a:defRPr>
            </a:lvl3pPr>
            <a:lvl4pPr>
              <a:defRPr sz="2000">
                <a:effectLst/>
              </a:defRPr>
            </a:lvl4pPr>
            <a:lvl5pPr>
              <a:defRPr sz="2000">
                <a:effectLst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6"/>
            <a:ext cx="4011084" cy="43560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8E0A3A-BC7E-4BA6-9DA0-6BD4492656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36641" y="6324601"/>
            <a:ext cx="471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&lt; Presentation title here &gt;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4C13AE1-0EC4-4BCD-8C4C-F7BB61BFE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320807"/>
            <a:ext cx="111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A picture containing text, sign, dark&#10;&#10;Description automatically generated">
            <a:extLst>
              <a:ext uri="{FF2B5EF4-FFF2-40B4-BE49-F238E27FC236}">
                <a16:creationId xmlns:a16="http://schemas.microsoft.com/office/drawing/2014/main" id="{485BA3A9-E4B6-4F52-8C69-24526E6C0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6257726"/>
            <a:ext cx="1399218" cy="40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5000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6502357-60CA-4039-9B46-F352F4189E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36641" y="6324601"/>
            <a:ext cx="471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&lt; Presentation title here &gt;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3602863-8556-4837-ADF6-7F7D44ED98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320807"/>
            <a:ext cx="111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A picture containing text, sign, dark&#10;&#10;Description automatically generated">
            <a:extLst>
              <a:ext uri="{FF2B5EF4-FFF2-40B4-BE49-F238E27FC236}">
                <a16:creationId xmlns:a16="http://schemas.microsoft.com/office/drawing/2014/main" id="{91B0728D-39B8-4DDA-BE6D-A3A0F29EDB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6257726"/>
            <a:ext cx="1399218" cy="40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454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lowchart: Manual Input 14">
            <a:extLst>
              <a:ext uri="{FF2B5EF4-FFF2-40B4-BE49-F238E27FC236}">
                <a16:creationId xmlns:a16="http://schemas.microsoft.com/office/drawing/2014/main" id="{268BE6A0-CB16-47D4-ACF1-A527E40BEF42}"/>
              </a:ext>
            </a:extLst>
          </p:cNvPr>
          <p:cNvSpPr/>
          <p:nvPr userDrawn="1"/>
        </p:nvSpPr>
        <p:spPr>
          <a:xfrm flipH="1">
            <a:off x="-884" y="4038600"/>
            <a:ext cx="12192000" cy="2819400"/>
          </a:xfrm>
          <a:prstGeom prst="flowChartManualInput">
            <a:avLst/>
          </a:prstGeom>
          <a:solidFill>
            <a:srgbClr val="F99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Flowchart: Manual Input 13">
            <a:extLst>
              <a:ext uri="{FF2B5EF4-FFF2-40B4-BE49-F238E27FC236}">
                <a16:creationId xmlns:a16="http://schemas.microsoft.com/office/drawing/2014/main" id="{D3798B2F-8E90-4F88-9AA7-8F5E987ADD5D}"/>
              </a:ext>
            </a:extLst>
          </p:cNvPr>
          <p:cNvSpPr/>
          <p:nvPr userDrawn="1"/>
        </p:nvSpPr>
        <p:spPr>
          <a:xfrm rot="10800000" flipH="1">
            <a:off x="0" y="0"/>
            <a:ext cx="12192000" cy="6172198"/>
          </a:xfrm>
          <a:prstGeom prst="flowChartManualInput">
            <a:avLst/>
          </a:prstGeom>
          <a:solidFill>
            <a:srgbClr val="EB88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9B399DE-D837-4646-979E-F9A846AB14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577" y="2001309"/>
            <a:ext cx="3628846" cy="15766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736114-C7C1-42E9-A95C-A9AA7397B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896" y="6099479"/>
            <a:ext cx="2530346" cy="297840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5441FC2-623B-44BC-AD51-8F5D284B6B7A}"/>
              </a:ext>
            </a:extLst>
          </p:cNvPr>
          <p:cNvSpPr txBox="1">
            <a:spLocks/>
          </p:cNvSpPr>
          <p:nvPr userDrawn="1"/>
        </p:nvSpPr>
        <p:spPr>
          <a:xfrm>
            <a:off x="3810000" y="6090425"/>
            <a:ext cx="1788682" cy="3159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i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i="0" u="none" dirty="0"/>
              <a:t>JOIN US ON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433EEB79-A361-4DF5-A18D-2DD6C16DA92D}"/>
              </a:ext>
            </a:extLst>
          </p:cNvPr>
          <p:cNvSpPr txBox="1">
            <a:spLocks/>
          </p:cNvSpPr>
          <p:nvPr userDrawn="1"/>
        </p:nvSpPr>
        <p:spPr>
          <a:xfrm>
            <a:off x="2381194" y="3962400"/>
            <a:ext cx="7429610" cy="56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i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0" i="0" u="none" dirty="0"/>
              <a:t>Visit </a:t>
            </a:r>
            <a:r>
              <a:rPr lang="en-US" sz="2800" b="1" i="1" u="none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www.realityworks.com</a:t>
            </a:r>
            <a:r>
              <a:rPr lang="en-US" sz="2800" b="0" i="0" u="none" dirty="0"/>
              <a:t> today!</a:t>
            </a:r>
          </a:p>
        </p:txBody>
      </p:sp>
    </p:spTree>
    <p:extLst>
      <p:ext uri="{BB962C8B-B14F-4D97-AF65-F5344CB8AC3E}">
        <p14:creationId xmlns:p14="http://schemas.microsoft.com/office/powerpoint/2010/main" val="2034965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85801"/>
            <a:ext cx="3441701" cy="100652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12192000" cy="6096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1692323"/>
            <a:ext cx="10972800" cy="27272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"/>
          <p:cNvSpPr/>
          <p:nvPr userDrawn="1"/>
        </p:nvSpPr>
        <p:spPr>
          <a:xfrm>
            <a:off x="9175419" y="5791200"/>
            <a:ext cx="3016581" cy="304800"/>
          </a:xfrm>
          <a:custGeom>
            <a:avLst/>
            <a:gdLst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0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391885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26706 w 2590800"/>
              <a:gd name="connsiteY3" fmla="*/ 323846 h 323846"/>
              <a:gd name="connsiteX4" fmla="*/ 0 w 2590800"/>
              <a:gd name="connsiteY4" fmla="*/ 0 h 323846"/>
              <a:gd name="connsiteX0" fmla="*/ 308865 w 2564094"/>
              <a:gd name="connsiteY0" fmla="*/ 0 h 323846"/>
              <a:gd name="connsiteX1" fmla="*/ 2564094 w 2564094"/>
              <a:gd name="connsiteY1" fmla="*/ 0 h 323846"/>
              <a:gd name="connsiteX2" fmla="*/ 2564094 w 2564094"/>
              <a:gd name="connsiteY2" fmla="*/ 323846 h 323846"/>
              <a:gd name="connsiteX3" fmla="*/ 0 w 2564094"/>
              <a:gd name="connsiteY3" fmla="*/ 323846 h 323846"/>
              <a:gd name="connsiteX4" fmla="*/ 308865 w 2564094"/>
              <a:gd name="connsiteY4" fmla="*/ 0 h 323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4094" h="323846">
                <a:moveTo>
                  <a:pt x="308865" y="0"/>
                </a:moveTo>
                <a:lnTo>
                  <a:pt x="2564094" y="0"/>
                </a:lnTo>
                <a:lnTo>
                  <a:pt x="2564094" y="323846"/>
                </a:lnTo>
                <a:lnTo>
                  <a:pt x="0" y="323846"/>
                </a:lnTo>
                <a:lnTo>
                  <a:pt x="308865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>
            <a:hlinkClick r:id="rId3"/>
          </p:cNvPr>
          <p:cNvSpPr txBox="1">
            <a:spLocks/>
          </p:cNvSpPr>
          <p:nvPr userDrawn="1"/>
        </p:nvSpPr>
        <p:spPr>
          <a:xfrm>
            <a:off x="9652000" y="5791200"/>
            <a:ext cx="23368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b="1" i="1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i="0" kern="12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www.realityworks.com</a:t>
            </a:r>
          </a:p>
        </p:txBody>
      </p:sp>
    </p:spTree>
    <p:extLst>
      <p:ext uri="{BB962C8B-B14F-4D97-AF65-F5344CB8AC3E}">
        <p14:creationId xmlns:p14="http://schemas.microsoft.com/office/powerpoint/2010/main" val="2439993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85801"/>
            <a:ext cx="3441701" cy="100652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12192000" cy="6096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1692323"/>
            <a:ext cx="10972800" cy="27272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"/>
          <p:cNvSpPr/>
          <p:nvPr userDrawn="1"/>
        </p:nvSpPr>
        <p:spPr>
          <a:xfrm>
            <a:off x="9175419" y="5791200"/>
            <a:ext cx="3016581" cy="304800"/>
          </a:xfrm>
          <a:custGeom>
            <a:avLst/>
            <a:gdLst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0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391885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26706 w 2590800"/>
              <a:gd name="connsiteY3" fmla="*/ 323846 h 323846"/>
              <a:gd name="connsiteX4" fmla="*/ 0 w 2590800"/>
              <a:gd name="connsiteY4" fmla="*/ 0 h 323846"/>
              <a:gd name="connsiteX0" fmla="*/ 308865 w 2564094"/>
              <a:gd name="connsiteY0" fmla="*/ 0 h 323846"/>
              <a:gd name="connsiteX1" fmla="*/ 2564094 w 2564094"/>
              <a:gd name="connsiteY1" fmla="*/ 0 h 323846"/>
              <a:gd name="connsiteX2" fmla="*/ 2564094 w 2564094"/>
              <a:gd name="connsiteY2" fmla="*/ 323846 h 323846"/>
              <a:gd name="connsiteX3" fmla="*/ 0 w 2564094"/>
              <a:gd name="connsiteY3" fmla="*/ 323846 h 323846"/>
              <a:gd name="connsiteX4" fmla="*/ 308865 w 2564094"/>
              <a:gd name="connsiteY4" fmla="*/ 0 h 323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4094" h="323846">
                <a:moveTo>
                  <a:pt x="308865" y="0"/>
                </a:moveTo>
                <a:lnTo>
                  <a:pt x="2564094" y="0"/>
                </a:lnTo>
                <a:lnTo>
                  <a:pt x="2564094" y="323846"/>
                </a:lnTo>
                <a:lnTo>
                  <a:pt x="0" y="323846"/>
                </a:lnTo>
                <a:lnTo>
                  <a:pt x="308865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>
            <a:hlinkClick r:id="rId3"/>
          </p:cNvPr>
          <p:cNvSpPr txBox="1">
            <a:spLocks/>
          </p:cNvSpPr>
          <p:nvPr userDrawn="1"/>
        </p:nvSpPr>
        <p:spPr>
          <a:xfrm>
            <a:off x="9652000" y="5791200"/>
            <a:ext cx="23368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b="1" i="1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i="0" kern="12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www.realityworks.com</a:t>
            </a:r>
          </a:p>
        </p:txBody>
      </p:sp>
    </p:spTree>
    <p:extLst>
      <p:ext uri="{BB962C8B-B14F-4D97-AF65-F5344CB8AC3E}">
        <p14:creationId xmlns:p14="http://schemas.microsoft.com/office/powerpoint/2010/main" val="1992183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096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7200" y="6324603"/>
            <a:ext cx="1117600" cy="365125"/>
          </a:xfrm>
        </p:spPr>
        <p:txBody>
          <a:bodyPr/>
          <a:lstStyle/>
          <a:p>
            <a:fld id="{FEC9E414-06B5-46EB-9ED1-1602F4A4BA1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080" name="Picture 8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16"/>
          <a:stretch/>
        </p:blipFill>
        <p:spPr bwMode="auto">
          <a:xfrm>
            <a:off x="1738851" y="2514600"/>
            <a:ext cx="8827549" cy="187114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"/>
          <p:cNvSpPr/>
          <p:nvPr userDrawn="1"/>
        </p:nvSpPr>
        <p:spPr>
          <a:xfrm>
            <a:off x="9175419" y="5791200"/>
            <a:ext cx="3016581" cy="304800"/>
          </a:xfrm>
          <a:custGeom>
            <a:avLst/>
            <a:gdLst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0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391885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26706 w 2590800"/>
              <a:gd name="connsiteY3" fmla="*/ 323846 h 323846"/>
              <a:gd name="connsiteX4" fmla="*/ 0 w 2590800"/>
              <a:gd name="connsiteY4" fmla="*/ 0 h 323846"/>
              <a:gd name="connsiteX0" fmla="*/ 308865 w 2564094"/>
              <a:gd name="connsiteY0" fmla="*/ 0 h 323846"/>
              <a:gd name="connsiteX1" fmla="*/ 2564094 w 2564094"/>
              <a:gd name="connsiteY1" fmla="*/ 0 h 323846"/>
              <a:gd name="connsiteX2" fmla="*/ 2564094 w 2564094"/>
              <a:gd name="connsiteY2" fmla="*/ 323846 h 323846"/>
              <a:gd name="connsiteX3" fmla="*/ 0 w 2564094"/>
              <a:gd name="connsiteY3" fmla="*/ 323846 h 323846"/>
              <a:gd name="connsiteX4" fmla="*/ 308865 w 2564094"/>
              <a:gd name="connsiteY4" fmla="*/ 0 h 323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4094" h="323846">
                <a:moveTo>
                  <a:pt x="308865" y="0"/>
                </a:moveTo>
                <a:lnTo>
                  <a:pt x="2564094" y="0"/>
                </a:lnTo>
                <a:lnTo>
                  <a:pt x="2564094" y="323846"/>
                </a:lnTo>
                <a:lnTo>
                  <a:pt x="0" y="323846"/>
                </a:lnTo>
                <a:lnTo>
                  <a:pt x="308865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Footer Placeholder 4">
            <a:hlinkClick r:id="rId3"/>
          </p:cNvPr>
          <p:cNvSpPr txBox="1">
            <a:spLocks/>
          </p:cNvSpPr>
          <p:nvPr userDrawn="1"/>
        </p:nvSpPr>
        <p:spPr>
          <a:xfrm>
            <a:off x="9652000" y="5791200"/>
            <a:ext cx="23368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b="1" i="1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i="0" kern="12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www.realityworks.com</a:t>
            </a:r>
          </a:p>
        </p:txBody>
      </p:sp>
      <p:sp>
        <p:nvSpPr>
          <p:cNvPr id="8" name="Text Placeholder 3"/>
          <p:cNvSpPr txBox="1">
            <a:spLocks/>
          </p:cNvSpPr>
          <p:nvPr userDrawn="1"/>
        </p:nvSpPr>
        <p:spPr>
          <a:xfrm>
            <a:off x="508000" y="1371600"/>
            <a:ext cx="11176000" cy="1143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For more information please contact Realityworks, Inc. </a:t>
            </a:r>
            <a:br>
              <a:rPr lang="en-US" sz="2000" dirty="0"/>
            </a:br>
            <a:r>
              <a:rPr lang="en-US" sz="2000" dirty="0"/>
              <a:t>through email at information@realityworks.com </a:t>
            </a:r>
            <a:br>
              <a:rPr lang="en-US" sz="2000" dirty="0"/>
            </a:br>
            <a:r>
              <a:rPr lang="en-US" sz="2000" dirty="0"/>
              <a:t>or call toll free at 800.830.1416</a:t>
            </a:r>
          </a:p>
        </p:txBody>
      </p:sp>
    </p:spTree>
    <p:extLst>
      <p:ext uri="{BB962C8B-B14F-4D97-AF65-F5344CB8AC3E}">
        <p14:creationId xmlns:p14="http://schemas.microsoft.com/office/powerpoint/2010/main" val="850944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85801"/>
            <a:ext cx="3441701" cy="100652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12192000" cy="6096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1692323"/>
            <a:ext cx="10972800" cy="27272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"/>
          <p:cNvSpPr/>
          <p:nvPr userDrawn="1"/>
        </p:nvSpPr>
        <p:spPr>
          <a:xfrm>
            <a:off x="9175419" y="5791200"/>
            <a:ext cx="3016581" cy="304800"/>
          </a:xfrm>
          <a:custGeom>
            <a:avLst/>
            <a:gdLst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0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391885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26706 w 2590800"/>
              <a:gd name="connsiteY3" fmla="*/ 323846 h 323846"/>
              <a:gd name="connsiteX4" fmla="*/ 0 w 2590800"/>
              <a:gd name="connsiteY4" fmla="*/ 0 h 323846"/>
              <a:gd name="connsiteX0" fmla="*/ 308865 w 2564094"/>
              <a:gd name="connsiteY0" fmla="*/ 0 h 323846"/>
              <a:gd name="connsiteX1" fmla="*/ 2564094 w 2564094"/>
              <a:gd name="connsiteY1" fmla="*/ 0 h 323846"/>
              <a:gd name="connsiteX2" fmla="*/ 2564094 w 2564094"/>
              <a:gd name="connsiteY2" fmla="*/ 323846 h 323846"/>
              <a:gd name="connsiteX3" fmla="*/ 0 w 2564094"/>
              <a:gd name="connsiteY3" fmla="*/ 323846 h 323846"/>
              <a:gd name="connsiteX4" fmla="*/ 308865 w 2564094"/>
              <a:gd name="connsiteY4" fmla="*/ 0 h 323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4094" h="323846">
                <a:moveTo>
                  <a:pt x="308865" y="0"/>
                </a:moveTo>
                <a:lnTo>
                  <a:pt x="2564094" y="0"/>
                </a:lnTo>
                <a:lnTo>
                  <a:pt x="2564094" y="323846"/>
                </a:lnTo>
                <a:lnTo>
                  <a:pt x="0" y="323846"/>
                </a:lnTo>
                <a:lnTo>
                  <a:pt x="308865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>
            <a:hlinkClick r:id="rId3"/>
          </p:cNvPr>
          <p:cNvSpPr txBox="1">
            <a:spLocks/>
          </p:cNvSpPr>
          <p:nvPr userDrawn="1"/>
        </p:nvSpPr>
        <p:spPr>
          <a:xfrm>
            <a:off x="9652000" y="5791200"/>
            <a:ext cx="23368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b="1" i="1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i="0" kern="12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www.realityworks.com</a:t>
            </a:r>
          </a:p>
        </p:txBody>
      </p:sp>
    </p:spTree>
    <p:extLst>
      <p:ext uri="{BB962C8B-B14F-4D97-AF65-F5344CB8AC3E}">
        <p14:creationId xmlns:p14="http://schemas.microsoft.com/office/powerpoint/2010/main" val="39590210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85801"/>
            <a:ext cx="3441701" cy="100652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12192000" cy="6096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1692323"/>
            <a:ext cx="10972800" cy="27272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"/>
          <p:cNvSpPr/>
          <p:nvPr userDrawn="1"/>
        </p:nvSpPr>
        <p:spPr>
          <a:xfrm>
            <a:off x="9175419" y="5791200"/>
            <a:ext cx="3016581" cy="304800"/>
          </a:xfrm>
          <a:custGeom>
            <a:avLst/>
            <a:gdLst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0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391885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26706 w 2590800"/>
              <a:gd name="connsiteY3" fmla="*/ 323846 h 323846"/>
              <a:gd name="connsiteX4" fmla="*/ 0 w 2590800"/>
              <a:gd name="connsiteY4" fmla="*/ 0 h 323846"/>
              <a:gd name="connsiteX0" fmla="*/ 308865 w 2564094"/>
              <a:gd name="connsiteY0" fmla="*/ 0 h 323846"/>
              <a:gd name="connsiteX1" fmla="*/ 2564094 w 2564094"/>
              <a:gd name="connsiteY1" fmla="*/ 0 h 323846"/>
              <a:gd name="connsiteX2" fmla="*/ 2564094 w 2564094"/>
              <a:gd name="connsiteY2" fmla="*/ 323846 h 323846"/>
              <a:gd name="connsiteX3" fmla="*/ 0 w 2564094"/>
              <a:gd name="connsiteY3" fmla="*/ 323846 h 323846"/>
              <a:gd name="connsiteX4" fmla="*/ 308865 w 2564094"/>
              <a:gd name="connsiteY4" fmla="*/ 0 h 323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4094" h="323846">
                <a:moveTo>
                  <a:pt x="308865" y="0"/>
                </a:moveTo>
                <a:lnTo>
                  <a:pt x="2564094" y="0"/>
                </a:lnTo>
                <a:lnTo>
                  <a:pt x="2564094" y="323846"/>
                </a:lnTo>
                <a:lnTo>
                  <a:pt x="0" y="323846"/>
                </a:lnTo>
                <a:lnTo>
                  <a:pt x="308865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>
            <a:hlinkClick r:id="rId3"/>
          </p:cNvPr>
          <p:cNvSpPr txBox="1">
            <a:spLocks/>
          </p:cNvSpPr>
          <p:nvPr userDrawn="1"/>
        </p:nvSpPr>
        <p:spPr>
          <a:xfrm>
            <a:off x="9652000" y="5791200"/>
            <a:ext cx="23368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b="1" i="1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i="0" kern="12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www.realityworks.com</a:t>
            </a:r>
          </a:p>
        </p:txBody>
      </p:sp>
    </p:spTree>
    <p:extLst>
      <p:ext uri="{BB962C8B-B14F-4D97-AF65-F5344CB8AC3E}">
        <p14:creationId xmlns:p14="http://schemas.microsoft.com/office/powerpoint/2010/main" val="75465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8362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85801"/>
            <a:ext cx="3441701" cy="100652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12192000" cy="6096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1692323"/>
            <a:ext cx="10972800" cy="27272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"/>
          <p:cNvSpPr/>
          <p:nvPr userDrawn="1"/>
        </p:nvSpPr>
        <p:spPr>
          <a:xfrm>
            <a:off x="9175419" y="5791200"/>
            <a:ext cx="3016581" cy="304800"/>
          </a:xfrm>
          <a:custGeom>
            <a:avLst/>
            <a:gdLst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0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391885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26706 w 2590800"/>
              <a:gd name="connsiteY3" fmla="*/ 323846 h 323846"/>
              <a:gd name="connsiteX4" fmla="*/ 0 w 2590800"/>
              <a:gd name="connsiteY4" fmla="*/ 0 h 323846"/>
              <a:gd name="connsiteX0" fmla="*/ 308865 w 2564094"/>
              <a:gd name="connsiteY0" fmla="*/ 0 h 323846"/>
              <a:gd name="connsiteX1" fmla="*/ 2564094 w 2564094"/>
              <a:gd name="connsiteY1" fmla="*/ 0 h 323846"/>
              <a:gd name="connsiteX2" fmla="*/ 2564094 w 2564094"/>
              <a:gd name="connsiteY2" fmla="*/ 323846 h 323846"/>
              <a:gd name="connsiteX3" fmla="*/ 0 w 2564094"/>
              <a:gd name="connsiteY3" fmla="*/ 323846 h 323846"/>
              <a:gd name="connsiteX4" fmla="*/ 308865 w 2564094"/>
              <a:gd name="connsiteY4" fmla="*/ 0 h 323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4094" h="323846">
                <a:moveTo>
                  <a:pt x="308865" y="0"/>
                </a:moveTo>
                <a:lnTo>
                  <a:pt x="2564094" y="0"/>
                </a:lnTo>
                <a:lnTo>
                  <a:pt x="2564094" y="323846"/>
                </a:lnTo>
                <a:lnTo>
                  <a:pt x="0" y="323846"/>
                </a:lnTo>
                <a:lnTo>
                  <a:pt x="308865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>
            <a:hlinkClick r:id="rId3"/>
          </p:cNvPr>
          <p:cNvSpPr txBox="1">
            <a:spLocks/>
          </p:cNvSpPr>
          <p:nvPr userDrawn="1"/>
        </p:nvSpPr>
        <p:spPr>
          <a:xfrm>
            <a:off x="9652000" y="5791200"/>
            <a:ext cx="23368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b="1" i="1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i="0" kern="12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www.realityworks.com</a:t>
            </a:r>
          </a:p>
        </p:txBody>
      </p:sp>
    </p:spTree>
    <p:extLst>
      <p:ext uri="{BB962C8B-B14F-4D97-AF65-F5344CB8AC3E}">
        <p14:creationId xmlns:p14="http://schemas.microsoft.com/office/powerpoint/2010/main" val="83841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85801"/>
            <a:ext cx="3441701" cy="100652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12192000" cy="6096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1692323"/>
            <a:ext cx="10972800" cy="27272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"/>
          <p:cNvSpPr/>
          <p:nvPr userDrawn="1"/>
        </p:nvSpPr>
        <p:spPr>
          <a:xfrm>
            <a:off x="9175419" y="5791200"/>
            <a:ext cx="3016581" cy="304800"/>
          </a:xfrm>
          <a:custGeom>
            <a:avLst/>
            <a:gdLst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0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391885 w 2590800"/>
              <a:gd name="connsiteY3" fmla="*/ 323846 h 323846"/>
              <a:gd name="connsiteX4" fmla="*/ 0 w 2590800"/>
              <a:gd name="connsiteY4" fmla="*/ 0 h 323846"/>
              <a:gd name="connsiteX0" fmla="*/ 0 w 2590800"/>
              <a:gd name="connsiteY0" fmla="*/ 0 h 323846"/>
              <a:gd name="connsiteX1" fmla="*/ 2590800 w 2590800"/>
              <a:gd name="connsiteY1" fmla="*/ 0 h 323846"/>
              <a:gd name="connsiteX2" fmla="*/ 2590800 w 2590800"/>
              <a:gd name="connsiteY2" fmla="*/ 323846 h 323846"/>
              <a:gd name="connsiteX3" fmla="*/ 26706 w 2590800"/>
              <a:gd name="connsiteY3" fmla="*/ 323846 h 323846"/>
              <a:gd name="connsiteX4" fmla="*/ 0 w 2590800"/>
              <a:gd name="connsiteY4" fmla="*/ 0 h 323846"/>
              <a:gd name="connsiteX0" fmla="*/ 308865 w 2564094"/>
              <a:gd name="connsiteY0" fmla="*/ 0 h 323846"/>
              <a:gd name="connsiteX1" fmla="*/ 2564094 w 2564094"/>
              <a:gd name="connsiteY1" fmla="*/ 0 h 323846"/>
              <a:gd name="connsiteX2" fmla="*/ 2564094 w 2564094"/>
              <a:gd name="connsiteY2" fmla="*/ 323846 h 323846"/>
              <a:gd name="connsiteX3" fmla="*/ 0 w 2564094"/>
              <a:gd name="connsiteY3" fmla="*/ 323846 h 323846"/>
              <a:gd name="connsiteX4" fmla="*/ 308865 w 2564094"/>
              <a:gd name="connsiteY4" fmla="*/ 0 h 323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4094" h="323846">
                <a:moveTo>
                  <a:pt x="308865" y="0"/>
                </a:moveTo>
                <a:lnTo>
                  <a:pt x="2564094" y="0"/>
                </a:lnTo>
                <a:lnTo>
                  <a:pt x="2564094" y="323846"/>
                </a:lnTo>
                <a:lnTo>
                  <a:pt x="0" y="323846"/>
                </a:lnTo>
                <a:lnTo>
                  <a:pt x="308865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>
            <a:hlinkClick r:id="rId3"/>
          </p:cNvPr>
          <p:cNvSpPr txBox="1">
            <a:spLocks/>
          </p:cNvSpPr>
          <p:nvPr userDrawn="1"/>
        </p:nvSpPr>
        <p:spPr>
          <a:xfrm>
            <a:off x="9652000" y="5791200"/>
            <a:ext cx="23368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b="1" i="1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i="0" kern="12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www.realityworks.com</a:t>
            </a:r>
          </a:p>
        </p:txBody>
      </p:sp>
    </p:spTree>
    <p:extLst>
      <p:ext uri="{BB962C8B-B14F-4D97-AF65-F5344CB8AC3E}">
        <p14:creationId xmlns:p14="http://schemas.microsoft.com/office/powerpoint/2010/main" val="2494871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FF03CA-AB24-4810-B9A6-EC809A5F0FEB}"/>
              </a:ext>
            </a:extLst>
          </p:cNvPr>
          <p:cNvSpPr/>
          <p:nvPr userDrawn="1"/>
        </p:nvSpPr>
        <p:spPr>
          <a:xfrm>
            <a:off x="0" y="0"/>
            <a:ext cx="2444949" cy="6858000"/>
          </a:xfrm>
          <a:prstGeom prst="rect">
            <a:avLst/>
          </a:prstGeom>
          <a:solidFill>
            <a:srgbClr val="EB880E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Flowchart: Manual Input 12">
            <a:extLst>
              <a:ext uri="{FF2B5EF4-FFF2-40B4-BE49-F238E27FC236}">
                <a16:creationId xmlns:a16="http://schemas.microsoft.com/office/drawing/2014/main" id="{AF420DB8-78A7-46B5-BCF4-0FC158DBF068}"/>
              </a:ext>
            </a:extLst>
          </p:cNvPr>
          <p:cNvSpPr/>
          <p:nvPr userDrawn="1"/>
        </p:nvSpPr>
        <p:spPr>
          <a:xfrm flipH="1">
            <a:off x="-5" y="4038600"/>
            <a:ext cx="2444950" cy="2819401"/>
          </a:xfrm>
          <a:prstGeom prst="flowChartManualInput">
            <a:avLst/>
          </a:prstGeom>
          <a:solidFill>
            <a:srgbClr val="F99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D6719AB4-C3AB-433A-80C2-29E2F8683B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13" y="228600"/>
            <a:ext cx="1808321" cy="7951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A90D785-8179-44D8-A5EE-0919B49386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10" y="6376516"/>
            <a:ext cx="1985016" cy="23365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1DF01C0-2147-42E1-BEF7-F122800F5AD4}"/>
              </a:ext>
            </a:extLst>
          </p:cNvPr>
          <p:cNvSpPr txBox="1"/>
          <p:nvPr userDrawn="1"/>
        </p:nvSpPr>
        <p:spPr>
          <a:xfrm>
            <a:off x="101601" y="6019800"/>
            <a:ext cx="2238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www.realityworks.com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5F5E8807-25B9-4F6C-8799-DD4E227E0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36641" y="6324601"/>
            <a:ext cx="471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&lt; Presentation title here &gt;</a:t>
            </a:r>
          </a:p>
        </p:txBody>
      </p:sp>
    </p:spTree>
    <p:extLst>
      <p:ext uri="{BB962C8B-B14F-4D97-AF65-F5344CB8AC3E}">
        <p14:creationId xmlns:p14="http://schemas.microsoft.com/office/powerpoint/2010/main" val="2563563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A5BA3C3-16A1-4AAC-B9E7-FFAB7339A015}"/>
              </a:ext>
            </a:extLst>
          </p:cNvPr>
          <p:cNvSpPr/>
          <p:nvPr userDrawn="1"/>
        </p:nvSpPr>
        <p:spPr>
          <a:xfrm>
            <a:off x="0" y="0"/>
            <a:ext cx="2444949" cy="6858000"/>
          </a:xfrm>
          <a:prstGeom prst="rect">
            <a:avLst/>
          </a:prstGeom>
          <a:solidFill>
            <a:srgbClr val="EB880E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Flowchart: Manual Input 10">
            <a:extLst>
              <a:ext uri="{FF2B5EF4-FFF2-40B4-BE49-F238E27FC236}">
                <a16:creationId xmlns:a16="http://schemas.microsoft.com/office/drawing/2014/main" id="{C1BBF01C-4E40-4241-A7E1-9D6912857D3C}"/>
              </a:ext>
            </a:extLst>
          </p:cNvPr>
          <p:cNvSpPr/>
          <p:nvPr userDrawn="1"/>
        </p:nvSpPr>
        <p:spPr>
          <a:xfrm flipH="1">
            <a:off x="-5" y="4038600"/>
            <a:ext cx="2444950" cy="2819401"/>
          </a:xfrm>
          <a:prstGeom prst="flowChartManualInput">
            <a:avLst/>
          </a:prstGeom>
          <a:solidFill>
            <a:srgbClr val="F99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5F5E8807-25B9-4F6C-8799-DD4E227E0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36641" y="6324601"/>
            <a:ext cx="471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&lt; Presentation title here &gt;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2275477-665F-49D7-B2DB-578C4D52C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400" y="304800"/>
            <a:ext cx="8636000" cy="897701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D6821A9C-A9A6-4A60-83D9-64CFE8929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46400" y="1295401"/>
            <a:ext cx="8636000" cy="47370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4" name="Picture 33" descr="Text&#10;&#10;Description automatically generated">
            <a:extLst>
              <a:ext uri="{FF2B5EF4-FFF2-40B4-BE49-F238E27FC236}">
                <a16:creationId xmlns:a16="http://schemas.microsoft.com/office/drawing/2014/main" id="{C7D61C31-E155-4376-AE59-B4483F6C92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13" y="228600"/>
            <a:ext cx="1808321" cy="79516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E789110-231D-435F-B79B-7408980F95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10" y="6376516"/>
            <a:ext cx="1985016" cy="23365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D3D1007-C3FA-41D9-99B9-0E5DE0518607}"/>
              </a:ext>
            </a:extLst>
          </p:cNvPr>
          <p:cNvSpPr txBox="1"/>
          <p:nvPr userDrawn="1"/>
        </p:nvSpPr>
        <p:spPr>
          <a:xfrm>
            <a:off x="101601" y="6019800"/>
            <a:ext cx="2238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www.realityworks.com</a:t>
            </a:r>
          </a:p>
        </p:txBody>
      </p:sp>
    </p:spTree>
    <p:extLst>
      <p:ext uri="{BB962C8B-B14F-4D97-AF65-F5344CB8AC3E}">
        <p14:creationId xmlns:p14="http://schemas.microsoft.com/office/powerpoint/2010/main" val="3161696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42D1508-E523-4C75-BE77-810186A4E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36641" y="6324601"/>
            <a:ext cx="471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&lt; Presentation title here &gt;</a:t>
            </a:r>
          </a:p>
        </p:txBody>
      </p:sp>
      <p:sp>
        <p:nvSpPr>
          <p:cNvPr id="11" name="Flowchart: Manual Input 10">
            <a:extLst>
              <a:ext uri="{FF2B5EF4-FFF2-40B4-BE49-F238E27FC236}">
                <a16:creationId xmlns:a16="http://schemas.microsoft.com/office/drawing/2014/main" id="{B5770BDB-082E-43DC-9710-76164FF44307}"/>
              </a:ext>
            </a:extLst>
          </p:cNvPr>
          <p:cNvSpPr/>
          <p:nvPr userDrawn="1"/>
        </p:nvSpPr>
        <p:spPr>
          <a:xfrm rot="10800000" flipH="1">
            <a:off x="0" y="-4"/>
            <a:ext cx="2438400" cy="1676404"/>
          </a:xfrm>
          <a:prstGeom prst="flowChartManualInput">
            <a:avLst/>
          </a:prstGeom>
          <a:solidFill>
            <a:srgbClr val="EB88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C639FC49-B4E3-4704-8ADB-CAC9803DC3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05" y="232234"/>
            <a:ext cx="1826429" cy="81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42D1508-E523-4C75-BE77-810186A4E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36641" y="6324601"/>
            <a:ext cx="471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&lt; Presentation title here &gt;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EA271BA-2A70-42A7-BE62-5DCDB2E08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400" y="304800"/>
            <a:ext cx="8636000" cy="897701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4CAA729-D5F8-43F9-AF6F-97F3530B0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46400" y="1295401"/>
            <a:ext cx="8636000" cy="47370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Flowchart: Manual Input 8">
            <a:extLst>
              <a:ext uri="{FF2B5EF4-FFF2-40B4-BE49-F238E27FC236}">
                <a16:creationId xmlns:a16="http://schemas.microsoft.com/office/drawing/2014/main" id="{81809248-25F8-4443-83BF-D4018D82F4E6}"/>
              </a:ext>
            </a:extLst>
          </p:cNvPr>
          <p:cNvSpPr/>
          <p:nvPr userDrawn="1"/>
        </p:nvSpPr>
        <p:spPr>
          <a:xfrm rot="10800000" flipH="1">
            <a:off x="0" y="-4"/>
            <a:ext cx="2438400" cy="1676404"/>
          </a:xfrm>
          <a:prstGeom prst="flowChartManualInput">
            <a:avLst/>
          </a:prstGeom>
          <a:solidFill>
            <a:srgbClr val="EB88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0" name="Picture 19" descr="Text&#10;&#10;Description automatically generated with medium confidence">
            <a:extLst>
              <a:ext uri="{FF2B5EF4-FFF2-40B4-BE49-F238E27FC236}">
                <a16:creationId xmlns:a16="http://schemas.microsoft.com/office/drawing/2014/main" id="{59FD2FC7-23CA-4133-AEDC-7278AA59F7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05" y="232234"/>
            <a:ext cx="1826429" cy="81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rot="10800000" flipV="1">
            <a:off x="0" y="6096000"/>
            <a:ext cx="12192000" cy="762000"/>
          </a:xfrm>
          <a:prstGeom prst="rect">
            <a:avLst/>
          </a:prstGeom>
          <a:solidFill>
            <a:srgbClr val="EF8B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AA428CD9-A757-4520-96A7-6C54B0E3D8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36641" y="6324601"/>
            <a:ext cx="471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&lt; Presentation title here &gt;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360A0D-6D75-4E4D-9C73-48FBCB49C7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6258943"/>
            <a:ext cx="1400000" cy="4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115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rot="10800000" flipV="1">
            <a:off x="0" y="6096000"/>
            <a:ext cx="12192000" cy="762000"/>
          </a:xfrm>
          <a:prstGeom prst="rect">
            <a:avLst/>
          </a:prstGeom>
          <a:solidFill>
            <a:srgbClr val="EF8B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AA428CD9-A757-4520-96A7-6C54B0E3D8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36641" y="6324601"/>
            <a:ext cx="471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&lt; Presentation title here &gt;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21618FB-B36A-4172-9F42-1DDFD582E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9437"/>
            <a:ext cx="10972800" cy="11218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CA1DCC1-C0C8-484F-B1B9-30CE7F7B1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8800"/>
            <a:ext cx="10972800" cy="3962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  <a:lvl2pPr>
              <a:defRPr>
                <a:solidFill>
                  <a:schemeClr val="tx1"/>
                </a:solidFill>
                <a:effectLst/>
              </a:defRPr>
            </a:lvl2pPr>
            <a:lvl3pPr>
              <a:defRPr>
                <a:solidFill>
                  <a:schemeClr val="tx1"/>
                </a:solidFill>
                <a:effectLst/>
              </a:defRPr>
            </a:lvl3pPr>
            <a:lvl4pPr>
              <a:defRPr>
                <a:solidFill>
                  <a:schemeClr val="tx1"/>
                </a:solidFill>
                <a:effectLst/>
              </a:defRPr>
            </a:lvl4pPr>
            <a:lvl5pPr>
              <a:defRPr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A7FA72-5D45-4A40-AB6C-68799F6B52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6258943"/>
            <a:ext cx="1400000" cy="4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69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9437"/>
            <a:ext cx="10972800" cy="11218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10972800" cy="3962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  <a:lvl2pPr>
              <a:defRPr>
                <a:solidFill>
                  <a:schemeClr val="tx1"/>
                </a:solidFill>
                <a:effectLst/>
              </a:defRPr>
            </a:lvl2pPr>
            <a:lvl3pPr>
              <a:defRPr>
                <a:solidFill>
                  <a:schemeClr val="tx1"/>
                </a:solidFill>
                <a:effectLst/>
              </a:defRPr>
            </a:lvl3pPr>
            <a:lvl4pPr>
              <a:defRPr>
                <a:solidFill>
                  <a:schemeClr val="tx1"/>
                </a:solidFill>
                <a:effectLst/>
              </a:defRPr>
            </a:lvl4pPr>
            <a:lvl5pPr>
              <a:defRPr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107AAAD-10F4-4D35-AECB-D4A33B413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36641" y="6324601"/>
            <a:ext cx="471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&lt; Presentation title here &gt;</a:t>
            </a:r>
          </a:p>
        </p:txBody>
      </p:sp>
      <p:pic>
        <p:nvPicPr>
          <p:cNvPr id="9" name="Picture 8" descr="A picture containing text, sign, dark&#10;&#10;Description automatically generated">
            <a:extLst>
              <a:ext uri="{FF2B5EF4-FFF2-40B4-BE49-F238E27FC236}">
                <a16:creationId xmlns:a16="http://schemas.microsoft.com/office/drawing/2014/main" id="{AF6D5DD7-CDA9-4943-8CAE-3747F3858C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6257726"/>
            <a:ext cx="1399218" cy="40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55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36641" y="6324601"/>
            <a:ext cx="471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&lt; Presentation title here 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1600" y="6320807"/>
            <a:ext cx="111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EC9E414-06B5-46EB-9ED1-1602F4A4BA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441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71" r:id="rId3"/>
    <p:sldLayoutId id="2147483670" r:id="rId4"/>
    <p:sldLayoutId id="2147483668" r:id="rId5"/>
    <p:sldLayoutId id="2147483672" r:id="rId6"/>
    <p:sldLayoutId id="2147483667" r:id="rId7"/>
    <p:sldLayoutId id="2147483673" r:id="rId8"/>
    <p:sldLayoutId id="2147483663" r:id="rId9"/>
    <p:sldLayoutId id="2147483653" r:id="rId10"/>
    <p:sldLayoutId id="2147483662" r:id="rId11"/>
    <p:sldLayoutId id="2147483660" r:id="rId12"/>
    <p:sldLayoutId id="2147483661" r:id="rId13"/>
    <p:sldLayoutId id="2147483675" r:id="rId14"/>
    <p:sldLayoutId id="2147483676" r:id="rId15"/>
    <p:sldLayoutId id="2147483678" r:id="rId16"/>
    <p:sldLayoutId id="2147483679" r:id="rId17"/>
    <p:sldLayoutId id="2147483680" r:id="rId18"/>
    <p:sldLayoutId id="2147483681" r:id="rId19"/>
    <p:sldLayoutId id="2147483684" r:id="rId20"/>
    <p:sldLayoutId id="2147483685" r:id="rId2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50800" dist="38100" dir="2700000" algn="tl" rotWithShape="0">
              <a:prstClr val="black"/>
            </a:outerShdw>
          </a:effectLst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50800" dist="38100" dir="2700000" algn="tl" rotWithShape="0">
              <a:prstClr val="black"/>
            </a:outerShdw>
          </a:effectLst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50800" dist="38100" dir="2700000" algn="tl" rotWithShape="0">
              <a:prstClr val="black"/>
            </a:outerShdw>
          </a:effectLst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50800" dist="38100" dir="2700000" algn="tl" rotWithShape="0">
              <a:prstClr val="black"/>
            </a:outerShdw>
          </a:effectLst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50800" dist="38100" dir="2700000" algn="tl" rotWithShape="0">
              <a:prstClr val="black"/>
            </a:outerShdw>
          </a:effectLst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50800" dist="38100" dir="2700000" algn="tl" rotWithShape="0">
              <a:prstClr val="black"/>
            </a:outerShdw>
          </a:effectLst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microsoft.com/office/2007/relationships/hdphoto" Target="../media/hdphoto1.wdp"/><Relationship Id="rId4" Type="http://schemas.openxmlformats.org/officeDocument/2006/relationships/image" Target="../media/image24.png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5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2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rise.articulate.com/share/-45NAvw6g_cQRcrp9fOqp2GCIufa_8yQ#/lessons/foS-j4BkLeCGkHE3kcfx7nTvlXJ3iCIb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D052CA-6AC4-4EB0-A184-3298B3B15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565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4CC5D6-B94E-4046-ACA6-F9F5B7EE09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723644-FF83-4270-BC38-B2F5E4E049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45E13C-BB58-48FD-96BB-260E588CC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590800"/>
            <a:ext cx="6324600" cy="990600"/>
          </a:xfrm>
        </p:spPr>
        <p:txBody>
          <a:bodyPr/>
          <a:lstStyle/>
          <a:p>
            <a:r>
              <a:rPr lang="en-US" dirty="0"/>
              <a:t>Multiple Modalities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8E0C3E-5AA1-4590-B708-BB5A1E093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2691" y="192850"/>
            <a:ext cx="1828800" cy="18364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E9C3F2-23D9-4DB0-BF48-DE1C1E3A4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8855" y="2224367"/>
            <a:ext cx="1812636" cy="13905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69BE32-779E-40AF-9412-36498F0D87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8108" y="3810000"/>
            <a:ext cx="1784928" cy="178492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F293630-F348-4673-AFB3-263A82798B25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6934200" y="1111076"/>
            <a:ext cx="2438400" cy="19750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C625880-35E6-4BB0-87F8-37B479C023C3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6934200" y="2819400"/>
            <a:ext cx="2362200" cy="2667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D8F4126-D013-47BB-A73A-3C6C13A95234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6934200" y="3086100"/>
            <a:ext cx="2438400" cy="18988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03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F79397-DE35-47C0-981E-38CB5CBBDC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35BA12-41F3-44AC-9CFF-EC3F2E6CCF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t>11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33EEEF7-61E6-41C9-85C4-E721E06D0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 Math </a:t>
            </a:r>
            <a:br>
              <a:rPr lang="en-US" dirty="0"/>
            </a:br>
            <a:r>
              <a:rPr lang="en-US" dirty="0"/>
              <a:t>Training Kit</a:t>
            </a:r>
          </a:p>
        </p:txBody>
      </p:sp>
    </p:spTree>
    <p:extLst>
      <p:ext uri="{BB962C8B-B14F-4D97-AF65-F5344CB8AC3E}">
        <p14:creationId xmlns:p14="http://schemas.microsoft.com/office/powerpoint/2010/main" val="3983390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56B10-C8FA-4A5D-82AB-979474222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89275"/>
            <a:ext cx="8229600" cy="1121834"/>
          </a:xfrm>
        </p:spPr>
        <p:txBody>
          <a:bodyPr/>
          <a:lstStyle/>
          <a:p>
            <a:r>
              <a:rPr lang="en-US" dirty="0"/>
              <a:t>Measurement Math Training Kit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2E73D-9A53-490F-B645-E15EA2B20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576634"/>
            <a:ext cx="4109930" cy="4443167"/>
          </a:xfrm>
        </p:spPr>
        <p:txBody>
          <a:bodyPr/>
          <a:lstStyle/>
          <a:p>
            <a:r>
              <a:rPr lang="en-US" dirty="0"/>
              <a:t>Includes: </a:t>
            </a:r>
          </a:p>
          <a:p>
            <a:pPr lvl="1"/>
            <a:r>
              <a:rPr lang="en-US" dirty="0"/>
              <a:t>5 sets of measurement tools</a:t>
            </a:r>
          </a:p>
          <a:p>
            <a:pPr lvl="1"/>
            <a:r>
              <a:rPr lang="en-US" dirty="0"/>
              <a:t>Online curriculum option</a:t>
            </a:r>
          </a:p>
          <a:p>
            <a:pPr lvl="1"/>
            <a:r>
              <a:rPr lang="en-US" dirty="0"/>
              <a:t>Classroom curriculum option</a:t>
            </a:r>
          </a:p>
          <a:p>
            <a:pPr lvl="1"/>
            <a:r>
              <a:rPr lang="en-US" dirty="0"/>
              <a:t>Student Workbooks</a:t>
            </a:r>
          </a:p>
          <a:p>
            <a:pPr lvl="1"/>
            <a:r>
              <a:rPr lang="en-US" dirty="0"/>
              <a:t>Instructor guide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3239A9-1645-4C09-834E-2E979A8AC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100" b="1" i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6C6B59-3C61-4F32-A593-6E5CD9FE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6F537D-ED69-48AC-92DB-1DFA925BF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1576633"/>
            <a:ext cx="4109930" cy="4114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16505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2B6727A8-2B84-4931-A2D6-36FEF9F6F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593" y="2590122"/>
            <a:ext cx="2182563" cy="21825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056B10-C8FA-4A5D-82AB-979474222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89275"/>
            <a:ext cx="8229600" cy="1121834"/>
          </a:xfrm>
        </p:spPr>
        <p:txBody>
          <a:bodyPr/>
          <a:lstStyle/>
          <a:p>
            <a:r>
              <a:rPr lang="en-US" dirty="0"/>
              <a:t>Focused measurement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2E73D-9A53-490F-B645-E15EA2B20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8692" y="1546492"/>
            <a:ext cx="3539039" cy="748645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5 Sets of Measurement Tools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6C6B59-3C61-4F32-A593-6E5CD9FE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60213" y="6043978"/>
            <a:ext cx="838200" cy="365125"/>
          </a:xfrm>
        </p:spPr>
        <p:txBody>
          <a:bodyPr/>
          <a:lstStyle/>
          <a:p>
            <a:fld id="{FEC9E414-06B5-46EB-9ED1-1602F4A4BA10}" type="slidenum">
              <a:rPr lang="en-US" smtClean="0"/>
              <a:t>13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C5719C-3914-41A6-BC6A-A234F271B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501" y="2021853"/>
            <a:ext cx="1286293" cy="12725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0BDE9C-684B-4B23-A1BC-DF1A3981F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158" y="2076483"/>
            <a:ext cx="1286293" cy="12725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AA15E9-AB49-401D-9AC3-E882A6D0C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949" y="3500108"/>
            <a:ext cx="1286293" cy="12725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DCE75C-95DB-4052-B824-295148171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727" y="3500108"/>
            <a:ext cx="1286293" cy="12725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242D3C8-2D1A-41F7-B63A-8BC8C73A8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400" y="4860988"/>
            <a:ext cx="1100988" cy="108924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94CF94F-A394-4CBF-9331-5B85068D2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97" b="94536" l="9524" r="96825">
                        <a14:foregroundMark x1="21164" y1="94536" x2="20106" y2="89071"/>
                        <a14:foregroundMark x1="89947" y1="15301" x2="87302" y2="8743"/>
                        <a14:foregroundMark x1="93651" y1="13115" x2="96825" y2="1311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24614" y="2496697"/>
            <a:ext cx="900113" cy="87153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7D0878-3DA9-47AF-9F19-7D990E9ABC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97" b="94536" l="9524" r="96825">
                        <a14:foregroundMark x1="21164" y1="94536" x2="20106" y2="89071"/>
                        <a14:foregroundMark x1="89947" y1="15301" x2="87302" y2="8743"/>
                        <a14:foregroundMark x1="93651" y1="13115" x2="96825" y2="1311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0901" y="2553046"/>
            <a:ext cx="900113" cy="87153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B779FE7-5D11-4DD9-98B4-5AB2F15509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97" b="94536" l="9524" r="96825">
                        <a14:foregroundMark x1="21164" y1="94536" x2="20106" y2="89071"/>
                        <a14:foregroundMark x1="89947" y1="15301" x2="87302" y2="8743"/>
                        <a14:foregroundMark x1="93651" y1="13115" x2="96825" y2="1311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3347" y="3986729"/>
            <a:ext cx="900113" cy="87153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2FD84A8-1AB1-4E5E-80A1-1650C6AC3B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97" b="94536" l="9524" r="96825">
                        <a14:foregroundMark x1="21164" y1="94536" x2="20106" y2="89071"/>
                        <a14:foregroundMark x1="89947" y1="15301" x2="87302" y2="8743"/>
                        <a14:foregroundMark x1="93651" y1="13115" x2="96825" y2="1311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6932" y="4002226"/>
            <a:ext cx="900113" cy="8715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8064370-70EA-4534-B23B-D9CD8FE5E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97" b="94536" l="9524" r="96825">
                        <a14:foregroundMark x1="21164" y1="94536" x2="20106" y2="89071"/>
                        <a14:foregroundMark x1="89947" y1="15301" x2="87302" y2="8743"/>
                        <a14:foregroundMark x1="93651" y1="13115" x2="96825" y2="1311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73271" y="5166999"/>
            <a:ext cx="900113" cy="87153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C3D5C24-F6AB-4158-AE6B-EDC98BA265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3036" y="1320875"/>
            <a:ext cx="2124075" cy="21145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8553E36-A3B8-4579-A8D5-5F4271AAAE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600" y="1447800"/>
            <a:ext cx="838200" cy="6985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925FD3F-2841-43B6-BCEE-DFAA56812C48}"/>
              </a:ext>
            </a:extLst>
          </p:cNvPr>
          <p:cNvCxnSpPr/>
          <p:nvPr/>
        </p:nvCxnSpPr>
        <p:spPr>
          <a:xfrm flipV="1">
            <a:off x="9000414" y="1835601"/>
            <a:ext cx="228600" cy="1905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A9ADA7CB-ECFC-4EE1-9674-8A6E004592D7}"/>
              </a:ext>
            </a:extLst>
          </p:cNvPr>
          <p:cNvSpPr/>
          <p:nvPr/>
        </p:nvSpPr>
        <p:spPr>
          <a:xfrm>
            <a:off x="8870874" y="2026102"/>
            <a:ext cx="152400" cy="6158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15D8DD5-4AEF-4CE0-A5F9-948AF2AF40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6835" y="1214108"/>
            <a:ext cx="2276475" cy="22860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B9F7EFD-324A-46ED-BBC8-2AD3BF66FF6E}"/>
              </a:ext>
            </a:extLst>
          </p:cNvPr>
          <p:cNvSpPr txBox="1"/>
          <p:nvPr/>
        </p:nvSpPr>
        <p:spPr>
          <a:xfrm>
            <a:off x="8153401" y="3435425"/>
            <a:ext cx="2276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Classroom Curriculum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715EC7F-AB56-4865-9733-CAE35A0CCE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7580" y="3887910"/>
            <a:ext cx="1832270" cy="140562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7CAE44B-7A31-4E56-B473-45B0D0797267}"/>
              </a:ext>
            </a:extLst>
          </p:cNvPr>
          <p:cNvSpPr txBox="1"/>
          <p:nvPr/>
        </p:nvSpPr>
        <p:spPr>
          <a:xfrm>
            <a:off x="8170256" y="5255092"/>
            <a:ext cx="2276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Online Curriculum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921E6AC-F31E-484E-82F6-B394DF8E8EBC}"/>
              </a:ext>
            </a:extLst>
          </p:cNvPr>
          <p:cNvSpPr/>
          <p:nvPr/>
        </p:nvSpPr>
        <p:spPr>
          <a:xfrm>
            <a:off x="7219641" y="4437995"/>
            <a:ext cx="744955" cy="4572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20x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E1B1475-E09E-4FFF-A5CB-AB757A5FDD26}"/>
              </a:ext>
            </a:extLst>
          </p:cNvPr>
          <p:cNvSpPr/>
          <p:nvPr/>
        </p:nvSpPr>
        <p:spPr>
          <a:xfrm>
            <a:off x="3164979" y="2980671"/>
            <a:ext cx="390449" cy="363171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127659D-1D4A-4B96-ACC4-7656DEB79DB5}"/>
              </a:ext>
            </a:extLst>
          </p:cNvPr>
          <p:cNvSpPr/>
          <p:nvPr/>
        </p:nvSpPr>
        <p:spPr>
          <a:xfrm>
            <a:off x="5003702" y="3023651"/>
            <a:ext cx="390449" cy="363171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5025638-E3C9-4430-B13C-4D890836943A}"/>
              </a:ext>
            </a:extLst>
          </p:cNvPr>
          <p:cNvSpPr/>
          <p:nvPr/>
        </p:nvSpPr>
        <p:spPr>
          <a:xfrm>
            <a:off x="3211044" y="4476706"/>
            <a:ext cx="390449" cy="363171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3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2C722AD-8846-43DE-B67E-76D0E49F6872}"/>
              </a:ext>
            </a:extLst>
          </p:cNvPr>
          <p:cNvSpPr/>
          <p:nvPr/>
        </p:nvSpPr>
        <p:spPr>
          <a:xfrm>
            <a:off x="5011020" y="4495097"/>
            <a:ext cx="390449" cy="363171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4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36A687A-52C7-4ED0-8770-E594E74736FF}"/>
              </a:ext>
            </a:extLst>
          </p:cNvPr>
          <p:cNvSpPr/>
          <p:nvPr/>
        </p:nvSpPr>
        <p:spPr>
          <a:xfrm>
            <a:off x="4189354" y="5675367"/>
            <a:ext cx="390449" cy="363171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5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2E3D6D6-9F53-4E66-B3DB-A8EB3C49AFC8}"/>
              </a:ext>
            </a:extLst>
          </p:cNvPr>
          <p:cNvCxnSpPr>
            <a:endCxn id="29" idx="1"/>
          </p:cNvCxnSpPr>
          <p:nvPr/>
        </p:nvCxnSpPr>
        <p:spPr>
          <a:xfrm flipV="1">
            <a:off x="7620000" y="2357108"/>
            <a:ext cx="376834" cy="3860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849EE57-6727-4A8E-AA87-5680BEC739C5}"/>
              </a:ext>
            </a:extLst>
          </p:cNvPr>
          <p:cNvCxnSpPr>
            <a:cxnSpLocks/>
          </p:cNvCxnSpPr>
          <p:nvPr/>
        </p:nvCxnSpPr>
        <p:spPr>
          <a:xfrm>
            <a:off x="7675181" y="4083471"/>
            <a:ext cx="397855" cy="304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36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464F958-10E0-4833-A134-A530BDF87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8140" y="2826080"/>
            <a:ext cx="3269860" cy="32712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91A4C-D8EA-4D84-A338-9DBF2AB65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04800"/>
            <a:ext cx="8534400" cy="931769"/>
          </a:xfrm>
        </p:spPr>
        <p:txBody>
          <a:bodyPr/>
          <a:lstStyle/>
          <a:p>
            <a:pPr algn="l"/>
            <a:r>
              <a:rPr lang="en-US" dirty="0"/>
              <a:t>Measurement Tools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993C85-8BD4-44C0-A876-7150187B5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100" b="1" i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FE21F-C500-4908-9E31-2B48DECB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t>14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9B1D9A-D9EC-4BAC-ACF8-627DDB975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694" y="1524000"/>
            <a:ext cx="5618446" cy="4053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CBA9D6-F63C-461E-805A-CD9553195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43342">
            <a:off x="8047109" y="406500"/>
            <a:ext cx="1784387" cy="23013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89092D4-3743-43AF-94F5-C2E5F385FB1E}"/>
              </a:ext>
            </a:extLst>
          </p:cNvPr>
          <p:cNvSpPr/>
          <p:nvPr/>
        </p:nvSpPr>
        <p:spPr>
          <a:xfrm>
            <a:off x="3317330" y="5820352"/>
            <a:ext cx="2543175" cy="703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100’s of measurements</a:t>
            </a:r>
          </a:p>
        </p:txBody>
      </p:sp>
    </p:spTree>
    <p:extLst>
      <p:ext uri="{BB962C8B-B14F-4D97-AF65-F5344CB8AC3E}">
        <p14:creationId xmlns:p14="http://schemas.microsoft.com/office/powerpoint/2010/main" val="413143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E6D61E-C150-4EDF-91B7-157B5ABD8E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B7B275-C464-4182-9095-552568CA8C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t>15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F982CD8-6241-478C-B924-42BA779F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Curriculum</a:t>
            </a:r>
          </a:p>
        </p:txBody>
      </p:sp>
    </p:spTree>
    <p:extLst>
      <p:ext uri="{BB962C8B-B14F-4D97-AF65-F5344CB8AC3E}">
        <p14:creationId xmlns:p14="http://schemas.microsoft.com/office/powerpoint/2010/main" val="184837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BF099-B2BC-4F08-9D7E-7D0280D1D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6937" y="168273"/>
            <a:ext cx="8229600" cy="1121834"/>
          </a:xfrm>
        </p:spPr>
        <p:txBody>
          <a:bodyPr/>
          <a:lstStyle/>
          <a:p>
            <a:r>
              <a:rPr lang="en-US" dirty="0"/>
              <a:t>Measurement Math 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B0447-1E62-4A15-B62A-A077F1893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371600"/>
            <a:ext cx="8839200" cy="4419600"/>
          </a:xfrm>
        </p:spPr>
        <p:txBody>
          <a:bodyPr/>
          <a:lstStyle/>
          <a:p>
            <a:r>
              <a:rPr lang="en-US" sz="2800" dirty="0"/>
              <a:t>Lesson 1: Metric and Standard Readings</a:t>
            </a:r>
          </a:p>
          <a:p>
            <a:r>
              <a:rPr lang="en-US" sz="2800" dirty="0"/>
              <a:t>Lesson 2: How to Read a Ruler/Tape Measure</a:t>
            </a:r>
          </a:p>
          <a:p>
            <a:r>
              <a:rPr lang="en-US" sz="2800" dirty="0"/>
              <a:t>Lesson 3: How to Read/Use a Caliper</a:t>
            </a:r>
          </a:p>
          <a:p>
            <a:r>
              <a:rPr lang="en-US" sz="2800" dirty="0"/>
              <a:t>Lesson 4: Decimals</a:t>
            </a:r>
          </a:p>
          <a:p>
            <a:r>
              <a:rPr lang="en-US" sz="2800" dirty="0"/>
              <a:t>Lesson 5: Conversions</a:t>
            </a:r>
          </a:p>
          <a:p>
            <a:r>
              <a:rPr lang="en-US" sz="2800" dirty="0"/>
              <a:t>Lesson 6: Measurements Using a Ruler or Tape Measure</a:t>
            </a:r>
          </a:p>
          <a:p>
            <a:r>
              <a:rPr lang="en-US" sz="2800" dirty="0"/>
              <a:t>Lesson 7: Measurement Using a Caliper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823D8C-BC77-4783-8AC2-06648795D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100" b="1" i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5645B-AF96-417D-90F1-0E16FDF43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866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AC39F-6DF5-4650-A7AC-2AA534174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Curriculum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F5683-7102-4510-A265-30C8366E5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8800"/>
            <a:ext cx="5257800" cy="3962400"/>
          </a:xfrm>
        </p:spPr>
        <p:txBody>
          <a:bodyPr/>
          <a:lstStyle/>
          <a:p>
            <a:r>
              <a:rPr lang="en-US" dirty="0"/>
              <a:t>Videos</a:t>
            </a:r>
          </a:p>
          <a:p>
            <a:r>
              <a:rPr lang="en-US" dirty="0"/>
              <a:t>Presentation Slides</a:t>
            </a:r>
          </a:p>
          <a:p>
            <a:r>
              <a:rPr lang="en-US" dirty="0"/>
              <a:t>In-Class Activities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04B584-23F6-4780-9D14-7F47E2B92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100" b="1" i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A1C7D6-8808-40A6-8A03-8D3811B35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t>17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73A421-D2B6-474E-8D2C-B0FA96985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1597654"/>
            <a:ext cx="4406256" cy="442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196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76CC9-007A-401C-BF78-2B5638637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Classroom Curriculum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7CA60-DF87-4832-BEFA-B6302048B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3324" y="1482838"/>
            <a:ext cx="4557477" cy="3962400"/>
          </a:xfrm>
        </p:spPr>
        <p:txBody>
          <a:bodyPr/>
          <a:lstStyle/>
          <a:p>
            <a:r>
              <a:rPr lang="en-US" dirty="0"/>
              <a:t>Worksheets</a:t>
            </a:r>
          </a:p>
          <a:p>
            <a:r>
              <a:rPr lang="en-US" dirty="0"/>
              <a:t>Presentation Slides</a:t>
            </a:r>
          </a:p>
          <a:p>
            <a:r>
              <a:rPr lang="en-US" dirty="0"/>
              <a:t>Workbooks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38FD50-9B6E-4FC2-B9AE-DA345D8AF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100" b="1" i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D362A3-C276-48B7-9E50-C7636C88A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t>18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330E3F-7A26-4B54-B128-92BA3218A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53871">
            <a:off x="6930950" y="1834552"/>
            <a:ext cx="2171191" cy="28225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F6987F-959B-4B27-900C-59F24C982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0356" y="1421886"/>
            <a:ext cx="2214327" cy="29309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70544D-F7B1-4C03-93D9-31365013D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4785" y="3877163"/>
            <a:ext cx="2932849" cy="2209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63EFF1-2AC0-4FC7-A43D-6D378A6AC2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6292" y="3245839"/>
            <a:ext cx="2932849" cy="21683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3D9ED1-2739-4895-85C0-AB7E5197B0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0278" y="4790405"/>
            <a:ext cx="2647772" cy="20015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19142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AC39F-6DF5-4650-A7AC-2AA534174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Curriculum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F5683-7102-4510-A265-30C8366E5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8800"/>
            <a:ext cx="5257800" cy="3962400"/>
          </a:xfrm>
        </p:spPr>
        <p:txBody>
          <a:bodyPr/>
          <a:lstStyle/>
          <a:p>
            <a:r>
              <a:rPr lang="en-US" dirty="0"/>
              <a:t>Videos</a:t>
            </a:r>
          </a:p>
          <a:p>
            <a:r>
              <a:rPr lang="en-US" dirty="0"/>
              <a:t>Knowledge Checks</a:t>
            </a:r>
          </a:p>
          <a:p>
            <a:r>
              <a:rPr lang="en-US" dirty="0"/>
              <a:t>Online Activities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04B584-23F6-4780-9D14-7F47E2B92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100" b="1" i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A1C7D6-8808-40A6-8A03-8D3811B35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D8C169-EC8F-4B3C-9520-AC22E93B0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682222"/>
            <a:ext cx="4747162" cy="36417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947223-38AC-4972-B347-392F3E6F18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68" b="99869" l="5329" r="96448">
                        <a14:foregroundMark x1="6572" y1="4837" x2="2664" y2="12418"/>
                        <a14:foregroundMark x1="2664" y1="12418" x2="6394" y2="95686"/>
                        <a14:foregroundMark x1="6394" y1="95686" x2="52931" y2="99477"/>
                        <a14:foregroundMark x1="52931" y1="99477" x2="65719" y2="99216"/>
                        <a14:foregroundMark x1="65719" y1="99216" x2="78863" y2="99216"/>
                        <a14:foregroundMark x1="78863" y1="99216" x2="89698" y2="97516"/>
                        <a14:foregroundMark x1="89698" y1="97516" x2="96625" y2="82745"/>
                        <a14:foregroundMark x1="96625" y1="82745" x2="92895" y2="4314"/>
                        <a14:foregroundMark x1="92895" y1="4314" x2="80995" y2="1438"/>
                        <a14:foregroundMark x1="80995" y1="1438" x2="17940" y2="784"/>
                        <a14:foregroundMark x1="17940" y1="784" x2="8171" y2="3268"/>
                        <a14:foregroundMark x1="8171" y1="3268" x2="5506" y2="6667"/>
                        <a14:foregroundMark x1="93073" y1="4706" x2="96625" y2="18431"/>
                        <a14:foregroundMark x1="96625" y1="18431" x2="96625" y2="20523"/>
                        <a14:foregroundMark x1="93783" y1="93464" x2="86323" y2="98431"/>
                        <a14:foregroundMark x1="86323" y1="98431" x2="80639" y2="99869"/>
                        <a14:foregroundMark x1="50266" y1="92810" x2="41741" y2="9751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6800" y="3792538"/>
            <a:ext cx="1850614" cy="2514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A75B68-1839-49DE-BAB9-FB8A62A4EB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3962400"/>
            <a:ext cx="1676400" cy="20553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15223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86437" y="2057400"/>
            <a:ext cx="8610600" cy="2367724"/>
          </a:xfrm>
        </p:spPr>
        <p:txBody>
          <a:bodyPr/>
          <a:lstStyle/>
          <a:p>
            <a:r>
              <a:rPr lang="en-US" sz="4600" dirty="0"/>
              <a:t>Teaching Math in your Trade Skills Program</a:t>
            </a:r>
          </a:p>
        </p:txBody>
      </p:sp>
    </p:spTree>
    <p:extLst>
      <p:ext uri="{BB962C8B-B14F-4D97-AF65-F5344CB8AC3E}">
        <p14:creationId xmlns:p14="http://schemas.microsoft.com/office/powerpoint/2010/main" val="40289103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91A4C-D8EA-4D84-A338-9DBF2AB65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04800"/>
            <a:ext cx="8534400" cy="931769"/>
          </a:xfrm>
        </p:spPr>
        <p:txBody>
          <a:bodyPr/>
          <a:lstStyle/>
          <a:p>
            <a:pPr algn="l"/>
            <a:r>
              <a:rPr lang="en-US" dirty="0"/>
              <a:t>Student Workbooks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993C85-8BD4-44C0-A876-7150187B5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100" b="1" i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FE21F-C500-4908-9E31-2B48DECB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106A6A-26D7-4C4F-9561-5BE7126F5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139" y="1344103"/>
            <a:ext cx="1748290" cy="228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500A32-9756-4245-AE25-AC3844FC7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490" y="1349670"/>
            <a:ext cx="1812282" cy="23191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BDABFC-78D6-429B-ABA0-96CC775274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480" y="3720770"/>
            <a:ext cx="1778291" cy="23123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ED7A6B-7FAC-424B-A8A7-CE2C5B8F5A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9491" y="3720771"/>
            <a:ext cx="1812283" cy="23239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2C50F0-69F6-465D-B46A-F6800274A8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4757" y="2971801"/>
            <a:ext cx="1741213" cy="22992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CBA9D6-F63C-461E-805A-CD9553195A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43342">
            <a:off x="7156389" y="122917"/>
            <a:ext cx="3367143" cy="43427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6367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F5E4FE-F34C-4301-BC72-9C8628034D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426BE0-E121-4B48-890D-95C67D659A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t>21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1631521-DAAB-49A5-89DD-FA6C0C3DD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93407"/>
            <a:ext cx="7696200" cy="974678"/>
          </a:xfrm>
        </p:spPr>
        <p:txBody>
          <a:bodyPr/>
          <a:lstStyle/>
          <a:p>
            <a:pPr algn="l"/>
            <a:r>
              <a:rPr lang="en-US" dirty="0"/>
              <a:t>Free Resources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6F16B5-D391-4057-97A2-15B5784D4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200" y="173031"/>
            <a:ext cx="2590800" cy="65129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0F5DF3-3AE1-42E2-BA6F-5883B5AFB3F5}"/>
              </a:ext>
            </a:extLst>
          </p:cNvPr>
          <p:cNvSpPr txBox="1"/>
          <p:nvPr/>
        </p:nvSpPr>
        <p:spPr>
          <a:xfrm>
            <a:off x="1981200" y="1367299"/>
            <a:ext cx="6019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Thank you for being a part of this webinar! </a:t>
            </a: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We will be emailing you a free Measurement Math: How to Measure Infographic. </a:t>
            </a: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This poster can be printed out and posted in your classroom!</a:t>
            </a:r>
          </a:p>
        </p:txBody>
      </p:sp>
    </p:spTree>
    <p:extLst>
      <p:ext uri="{BB962C8B-B14F-4D97-AF65-F5344CB8AC3E}">
        <p14:creationId xmlns:p14="http://schemas.microsoft.com/office/powerpoint/2010/main" val="931335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sz="9600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315735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3784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D74CF5C-D36E-4270-8584-71B944184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4DA40A4-0C8F-433D-B35A-7D0605BC5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tips for teaching basic math skills</a:t>
            </a:r>
          </a:p>
          <a:p>
            <a:r>
              <a:rPr lang="en-US" dirty="0"/>
              <a:t>Discover ideas for integrating foundational math concepts into your CTE lessons</a:t>
            </a:r>
          </a:p>
          <a:p>
            <a:r>
              <a:rPr lang="en-US" dirty="0"/>
              <a:t>Free resources!!</a:t>
            </a:r>
          </a:p>
          <a:p>
            <a:r>
              <a:rPr lang="en-US" dirty="0"/>
              <a:t>BONUS: Learn about the Realityworks Measurement Math Training Kit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2F1925-50BD-49C6-B2C6-854CC58A9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E06225-D871-478D-85D5-51958603F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019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CFF7DA7-13FB-4D86-9DB8-F4C1DDE89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481" y="2514600"/>
            <a:ext cx="5205520" cy="434339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35CC7721-2BED-4203-BCBA-D5F8EDD55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They Need to Know?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467F324-D082-4B25-893D-51F676457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00" y="1828800"/>
            <a:ext cx="9220200" cy="3962400"/>
          </a:xfrm>
        </p:spPr>
        <p:txBody>
          <a:bodyPr/>
          <a:lstStyle/>
          <a:p>
            <a:r>
              <a:rPr lang="en-US" dirty="0"/>
              <a:t>Basics</a:t>
            </a:r>
          </a:p>
          <a:p>
            <a:pPr lvl="1"/>
            <a:r>
              <a:rPr lang="en-US" dirty="0"/>
              <a:t>Decimals</a:t>
            </a:r>
          </a:p>
          <a:p>
            <a:pPr lvl="1"/>
            <a:r>
              <a:rPr lang="en-US" dirty="0"/>
              <a:t>Fractions</a:t>
            </a:r>
          </a:p>
          <a:p>
            <a:pPr lvl="1"/>
            <a:r>
              <a:rPr lang="en-US" dirty="0"/>
              <a:t>Ratios</a:t>
            </a:r>
          </a:p>
          <a:p>
            <a:pPr lvl="1"/>
            <a:r>
              <a:rPr lang="en-US" dirty="0"/>
              <a:t>Conversions</a:t>
            </a:r>
          </a:p>
          <a:p>
            <a:pPr lvl="1"/>
            <a:r>
              <a:rPr lang="en-US" dirty="0"/>
              <a:t>Measurements</a:t>
            </a:r>
          </a:p>
        </p:txBody>
      </p:sp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2D86A935-6AD4-4015-B774-10557992E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FEC9E414-06B5-46EB-9ED1-1602F4A4BA10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5CD19C2-2E43-4721-9136-0E5772EDBA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Creating Student Engagement Through Experiential Learning Tools</a:t>
            </a:r>
          </a:p>
        </p:txBody>
      </p:sp>
    </p:spTree>
    <p:extLst>
      <p:ext uri="{BB962C8B-B14F-4D97-AF65-F5344CB8AC3E}">
        <p14:creationId xmlns:p14="http://schemas.microsoft.com/office/powerpoint/2010/main" val="3491804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3CB28-7CA1-40D3-BA74-1B86AE72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help teach?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367EC-9E45-43C0-8542-745D4972D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Context</a:t>
            </a:r>
          </a:p>
          <a:p>
            <a:r>
              <a:rPr lang="en-US" dirty="0"/>
              <a:t>Bite Sized Chunks</a:t>
            </a:r>
          </a:p>
          <a:p>
            <a:r>
              <a:rPr lang="en-US" dirty="0"/>
              <a:t>Integration</a:t>
            </a:r>
          </a:p>
          <a:p>
            <a:r>
              <a:rPr lang="en-US" dirty="0"/>
              <a:t>Gamification</a:t>
            </a:r>
          </a:p>
          <a:p>
            <a:r>
              <a:rPr lang="en-US" dirty="0"/>
              <a:t>Multiple Modalities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36BD1-A973-4808-A7F9-384E005AD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36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DF33B75-E86B-43CC-A95E-EB38DAF22B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D24AD9-B93D-4F16-AAA7-637B5C3AA1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6DDD88-D2B6-4C62-A5E0-B53A57AE7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92323"/>
            <a:ext cx="6781800" cy="2727277"/>
          </a:xfrm>
        </p:spPr>
        <p:txBody>
          <a:bodyPr/>
          <a:lstStyle/>
          <a:p>
            <a:r>
              <a:rPr lang="en-US" dirty="0"/>
              <a:t>Context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114FFE-FDC4-4037-9026-B0BF17C80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381000"/>
            <a:ext cx="4048125" cy="52101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F03786-13A9-4900-B4CB-C00C69B9C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25" y="2924175"/>
            <a:ext cx="6153150" cy="2667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022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C95481E-15AF-4FAD-B42F-AA8E87C2C6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B60671-E928-48B2-87DC-AD92559E94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81F12F-40F4-4142-BE7C-A38263A45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927" y="878629"/>
            <a:ext cx="8458200" cy="2727277"/>
          </a:xfrm>
        </p:spPr>
        <p:txBody>
          <a:bodyPr/>
          <a:lstStyle/>
          <a:p>
            <a:r>
              <a:rPr lang="en-US" dirty="0"/>
              <a:t>Bite Sized Chunks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41AB25-FFB6-4348-938D-DE83EDA14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0020" y="3733800"/>
            <a:ext cx="2504921" cy="1781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0DD2CB-0A4F-4BA9-9595-960E3F7DB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228600"/>
            <a:ext cx="4325645" cy="53905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4F136F-A102-4C04-9F06-9F07547DEB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269"/>
          <a:stretch/>
        </p:blipFill>
        <p:spPr>
          <a:xfrm>
            <a:off x="7703103" y="240320"/>
            <a:ext cx="4311838" cy="53788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74ABF4-172C-4C09-9321-7089C9050B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8555" y="1796448"/>
            <a:ext cx="4518572" cy="382268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3864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FE096CC-CC8C-41CD-B5A6-8EC7F9B118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AAC7EB-CDDF-4744-BB03-2B644DA64F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46F4AB-6FC1-44FD-8066-B29B77680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81001"/>
            <a:ext cx="6172200" cy="990600"/>
          </a:xfrm>
        </p:spPr>
        <p:txBody>
          <a:bodyPr/>
          <a:lstStyle/>
          <a:p>
            <a:r>
              <a:rPr lang="en-US" dirty="0"/>
              <a:t>Integration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D815DCB-84CE-448B-800B-ABD96364A0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7195759"/>
              </p:ext>
            </p:extLst>
          </p:nvPr>
        </p:nvGraphicFramePr>
        <p:xfrm>
          <a:off x="114300" y="1066800"/>
          <a:ext cx="11963399" cy="2225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FC51536-5562-4166-B758-22C066E895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922058"/>
              </p:ext>
            </p:extLst>
          </p:nvPr>
        </p:nvGraphicFramePr>
        <p:xfrm>
          <a:off x="114299" y="3505200"/>
          <a:ext cx="11963399" cy="2225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55317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E40754B-C180-4D2B-8F55-C5E853615B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Creating Student Engagement Through Experiential Learning Tools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E9ACB1-511D-4446-BE43-2AB80CE39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9E414-06B5-46EB-9ED1-1602F4A4BA10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CB695D2-A426-4ED6-AAA1-1C98B94B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36" y="902794"/>
            <a:ext cx="7086600" cy="2727277"/>
          </a:xfrm>
        </p:spPr>
        <p:txBody>
          <a:bodyPr/>
          <a:lstStyle/>
          <a:p>
            <a:r>
              <a:rPr lang="en-US" dirty="0"/>
              <a:t>Gamification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89C919-4BBC-4B13-B983-FA9DC84EB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135947"/>
            <a:ext cx="3863801" cy="17299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0E1369-3266-45FF-A96F-52495842EFC9}"/>
              </a:ext>
            </a:extLst>
          </p:cNvPr>
          <p:cNvSpPr txBox="1"/>
          <p:nvPr/>
        </p:nvSpPr>
        <p:spPr>
          <a:xfrm>
            <a:off x="1447800" y="2667000"/>
            <a:ext cx="9296400" cy="26776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Measurement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hlinkClick r:id="rId4"/>
              </a:rPr>
              <a:t>Online Resources</a:t>
            </a:r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Create Challenges for Student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Create Real Work Experiences -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Running Scoreboard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Measurement Goals/Awards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479730-ADC4-4D10-9848-33A4EBC4F0C0}"/>
              </a:ext>
            </a:extLst>
          </p:cNvPr>
          <p:cNvSpPr txBox="1"/>
          <p:nvPr/>
        </p:nvSpPr>
        <p:spPr>
          <a:xfrm>
            <a:off x="3048000" y="296964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94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E6E6E6"/>
      </a:lt2>
      <a:accent1>
        <a:srgbClr val="F18A21"/>
      </a:accent1>
      <a:accent2>
        <a:srgbClr val="2F2F2F"/>
      </a:accent2>
      <a:accent3>
        <a:srgbClr val="D2D2D2"/>
      </a:accent3>
      <a:accent4>
        <a:srgbClr val="E6E6E6"/>
      </a:accent4>
      <a:accent5>
        <a:srgbClr val="000000"/>
      </a:accent5>
      <a:accent6>
        <a:srgbClr val="F18A21"/>
      </a:accent6>
      <a:hlink>
        <a:srgbClr val="F18A21"/>
      </a:hlink>
      <a:folHlink>
        <a:srgbClr val="F18A2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DE2EA2C7A9124F80B96CDF45B85E08" ma:contentTypeVersion="13" ma:contentTypeDescription="Create a new document." ma:contentTypeScope="" ma:versionID="7dbaeb07307fd9dba00f7d0f05b88677">
  <xsd:schema xmlns:xsd="http://www.w3.org/2001/XMLSchema" xmlns:xs="http://www.w3.org/2001/XMLSchema" xmlns:p="http://schemas.microsoft.com/office/2006/metadata/properties" xmlns:ns2="9e5e10fd-0c82-4d6b-b92c-bd6fff469b39" xmlns:ns3="cc2523b1-a3e5-4b90-89c5-d2101889c2d4" targetNamespace="http://schemas.microsoft.com/office/2006/metadata/properties" ma:root="true" ma:fieldsID="4f560a142649ae021c0218d35864d52f" ns2:_="" ns3:_="">
    <xsd:import namespace="9e5e10fd-0c82-4d6b-b92c-bd6fff469b39"/>
    <xsd:import namespace="cc2523b1-a3e5-4b90-89c5-d2101889c2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5e10fd-0c82-4d6b-b92c-bd6fff469b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2523b1-a3e5-4b90-89c5-d2101889c2d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DA01D9E-60BE-4286-A820-A6F131C95F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5e10fd-0c82-4d6b-b92c-bd6fff469b39"/>
    <ds:schemaRef ds:uri="cc2523b1-a3e5-4b90-89c5-d2101889c2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75181D-4A6E-4D27-9E8C-5AFA52C1504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E1CAAFA-991D-4053-8010-843DCCE7A2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10264</TotalTime>
  <Words>454</Words>
  <Application>Microsoft Office PowerPoint</Application>
  <PresentationFormat>Widescreen</PresentationFormat>
  <Paragraphs>139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PowerPoint Presentation</vt:lpstr>
      <vt:lpstr>Teaching Math in your Trade Skills Program</vt:lpstr>
      <vt:lpstr>Objectives</vt:lpstr>
      <vt:lpstr>What Do They Need to Know?</vt:lpstr>
      <vt:lpstr>How can we help teach?</vt:lpstr>
      <vt:lpstr>Context </vt:lpstr>
      <vt:lpstr>Bite Sized Chunks </vt:lpstr>
      <vt:lpstr>Integration </vt:lpstr>
      <vt:lpstr>Gamification </vt:lpstr>
      <vt:lpstr>Multiple Modalities </vt:lpstr>
      <vt:lpstr>Measurement Math  Training Kit</vt:lpstr>
      <vt:lpstr>Measurement Math Training Kit</vt:lpstr>
      <vt:lpstr>Focused measurement learning</vt:lpstr>
      <vt:lpstr>Measurement Tools</vt:lpstr>
      <vt:lpstr>Curriculum</vt:lpstr>
      <vt:lpstr>Measurement Math Lessons</vt:lpstr>
      <vt:lpstr>In-Class Curriculum</vt:lpstr>
      <vt:lpstr>Classroom Curriculum</vt:lpstr>
      <vt:lpstr>Online Curriculum</vt:lpstr>
      <vt:lpstr>Student Workbooks</vt:lpstr>
      <vt:lpstr>Free Resources</vt:lpstr>
      <vt:lpstr> Q&amp;A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Allen Jacobson</dc:creator>
  <cp:lastModifiedBy>Jamey McIntosh</cp:lastModifiedBy>
  <cp:revision>359</cp:revision>
  <cp:lastPrinted>2012-07-13T16:15:32Z</cp:lastPrinted>
  <dcterms:created xsi:type="dcterms:W3CDTF">2012-07-10T20:21:20Z</dcterms:created>
  <dcterms:modified xsi:type="dcterms:W3CDTF">2023-01-19T19:30:34Z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0x0101004CDE2EA2C7A9124F80B96CDF45B85E08</vt:lpwstr>
  </property>
</Properties>
</file>