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309" r:id="rId2"/>
    <p:sldId id="260" r:id="rId3"/>
    <p:sldId id="547" r:id="rId4"/>
    <p:sldId id="585" r:id="rId5"/>
    <p:sldId id="582" r:id="rId6"/>
    <p:sldId id="589" r:id="rId7"/>
    <p:sldId id="583" r:id="rId8"/>
    <p:sldId id="590" r:id="rId9"/>
    <p:sldId id="591" r:id="rId10"/>
    <p:sldId id="592" r:id="rId11"/>
    <p:sldId id="593" r:id="rId12"/>
    <p:sldId id="584" r:id="rId13"/>
    <p:sldId id="600" r:id="rId14"/>
    <p:sldId id="586" r:id="rId15"/>
    <p:sldId id="597" r:id="rId16"/>
    <p:sldId id="598" r:id="rId17"/>
    <p:sldId id="599" r:id="rId18"/>
    <p:sldId id="596" r:id="rId19"/>
    <p:sldId id="284" r:id="rId20"/>
    <p:sldId id="302" r:id="rId21"/>
    <p:sldId id="303" r:id="rId22"/>
    <p:sldId id="298" r:id="rId23"/>
    <p:sldId id="288" r:id="rId24"/>
    <p:sldId id="292" r:id="rId25"/>
    <p:sldId id="289" r:id="rId26"/>
    <p:sldId id="304" r:id="rId27"/>
    <p:sldId id="281" r:id="rId28"/>
    <p:sldId id="307" r:id="rId29"/>
    <p:sldId id="286" r:id="rId30"/>
    <p:sldId id="287" r:id="rId31"/>
    <p:sldId id="305" r:id="rId32"/>
    <p:sldId id="285" r:id="rId33"/>
    <p:sldId id="529" r:id="rId34"/>
    <p:sldId id="389" r:id="rId35"/>
    <p:sldId id="545" r:id="rId36"/>
    <p:sldId id="594" r:id="rId37"/>
    <p:sldId id="595" r:id="rId38"/>
    <p:sldId id="581" r:id="rId39"/>
    <p:sldId id="391" r:id="rId40"/>
    <p:sldId id="308" r:id="rId41"/>
    <p:sldId id="259" r:id="rId4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B880E"/>
    <a:srgbClr val="F99C35"/>
    <a:srgbClr val="F4A95D"/>
    <a:srgbClr val="EFA000"/>
    <a:srgbClr val="EF8B21"/>
    <a:srgbClr val="ED9205"/>
    <a:srgbClr val="F5AD65"/>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EB0DC5-50C8-4F00-BCCB-FDE2E46AE676}" v="15" dt="2022-11-29T18:15:47.9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89" autoAdjust="0"/>
    <p:restoredTop sz="78970" autoAdjust="0"/>
  </p:normalViewPr>
  <p:slideViewPr>
    <p:cSldViewPr>
      <p:cViewPr varScale="1">
        <p:scale>
          <a:sx n="83" d="100"/>
          <a:sy n="83" d="100"/>
        </p:scale>
        <p:origin x="496" y="52"/>
      </p:cViewPr>
      <p:guideLst>
        <p:guide orient="horz" pos="2160"/>
        <p:guide pos="3840"/>
      </p:guideLst>
    </p:cSldViewPr>
  </p:slideViewPr>
  <p:outlineViewPr>
    <p:cViewPr>
      <p:scale>
        <a:sx n="33" d="100"/>
        <a:sy n="33" d="100"/>
      </p:scale>
      <p:origin x="0" y="-19440"/>
    </p:cViewPr>
  </p:outlineViewPr>
  <p:notesTextViewPr>
    <p:cViewPr>
      <p:scale>
        <a:sx n="3" d="2"/>
        <a:sy n="3" d="2"/>
      </p:scale>
      <p:origin x="0" y="0"/>
    </p:cViewPr>
  </p:notesTextViewPr>
  <p:sorterViewPr>
    <p:cViewPr>
      <p:scale>
        <a:sx n="61" d="100"/>
        <a:sy n="61"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nise Bodart" userId="75453102-b7db-43a1-be04-aedce7867ca4" providerId="ADAL" clId="{007055A8-0C1E-4076-9765-8AC8BAB0AF43}"/>
    <pc:docChg chg="undo custSel addSld delSld modSld sldOrd">
      <pc:chgData name="Denise Bodart" userId="75453102-b7db-43a1-be04-aedce7867ca4" providerId="ADAL" clId="{007055A8-0C1E-4076-9765-8AC8BAB0AF43}" dt="2022-10-27T21:22:40.699" v="1844" actId="20577"/>
      <pc:docMkLst>
        <pc:docMk/>
      </pc:docMkLst>
      <pc:sldChg chg="modSp mod">
        <pc:chgData name="Denise Bodart" userId="75453102-b7db-43a1-be04-aedce7867ca4" providerId="ADAL" clId="{007055A8-0C1E-4076-9765-8AC8BAB0AF43}" dt="2022-10-27T21:22:40.699" v="1844" actId="20577"/>
        <pc:sldMkLst>
          <pc:docMk/>
          <pc:sldMk cId="1733784832" sldId="259"/>
        </pc:sldMkLst>
        <pc:spChg chg="mod">
          <ac:chgData name="Denise Bodart" userId="75453102-b7db-43a1-be04-aedce7867ca4" providerId="ADAL" clId="{007055A8-0C1E-4076-9765-8AC8BAB0AF43}" dt="2022-10-27T21:22:40.699" v="1844" actId="20577"/>
          <ac:spMkLst>
            <pc:docMk/>
            <pc:sldMk cId="1733784832" sldId="259"/>
            <ac:spMk id="2" creationId="{00000000-0000-0000-0000-000000000000}"/>
          </ac:spMkLst>
        </pc:spChg>
      </pc:sldChg>
      <pc:sldChg chg="addSp delSp modSp mod modNotesTx">
        <pc:chgData name="Denise Bodart" userId="75453102-b7db-43a1-be04-aedce7867ca4" providerId="ADAL" clId="{007055A8-0C1E-4076-9765-8AC8BAB0AF43}" dt="2022-10-24T19:14:31.526" v="38" actId="1076"/>
        <pc:sldMkLst>
          <pc:docMk/>
          <pc:sldMk cId="4028910343" sldId="260"/>
        </pc:sldMkLst>
        <pc:spChg chg="mod">
          <ac:chgData name="Denise Bodart" userId="75453102-b7db-43a1-be04-aedce7867ca4" providerId="ADAL" clId="{007055A8-0C1E-4076-9765-8AC8BAB0AF43}" dt="2022-10-24T19:09:03.245" v="29" actId="20577"/>
          <ac:spMkLst>
            <pc:docMk/>
            <pc:sldMk cId="4028910343" sldId="260"/>
            <ac:spMk id="2" creationId="{00000000-0000-0000-0000-000000000000}"/>
          </ac:spMkLst>
        </pc:spChg>
        <pc:spChg chg="mod">
          <ac:chgData name="Denise Bodart" userId="75453102-b7db-43a1-be04-aedce7867ca4" providerId="ADAL" clId="{007055A8-0C1E-4076-9765-8AC8BAB0AF43}" dt="2022-10-24T19:08:52.852" v="0"/>
          <ac:spMkLst>
            <pc:docMk/>
            <pc:sldMk cId="4028910343" sldId="260"/>
            <ac:spMk id="5" creationId="{00000000-0000-0000-0000-000000000000}"/>
          </ac:spMkLst>
        </pc:spChg>
        <pc:picChg chg="del">
          <ac:chgData name="Denise Bodart" userId="75453102-b7db-43a1-be04-aedce7867ca4" providerId="ADAL" clId="{007055A8-0C1E-4076-9765-8AC8BAB0AF43}" dt="2022-10-24T19:08:54.993" v="1" actId="478"/>
          <ac:picMkLst>
            <pc:docMk/>
            <pc:sldMk cId="4028910343" sldId="260"/>
            <ac:picMk id="6" creationId="{AB49EFA8-10D1-4E3D-8B14-0057E5D0F64D}"/>
          </ac:picMkLst>
        </pc:picChg>
        <pc:picChg chg="add mod">
          <ac:chgData name="Denise Bodart" userId="75453102-b7db-43a1-be04-aedce7867ca4" providerId="ADAL" clId="{007055A8-0C1E-4076-9765-8AC8BAB0AF43}" dt="2022-10-24T19:14:31.526" v="38" actId="1076"/>
          <ac:picMkLst>
            <pc:docMk/>
            <pc:sldMk cId="4028910343" sldId="260"/>
            <ac:picMk id="1026" creationId="{64555C39-FA6A-4FD4-8B8F-961C02A09EDB}"/>
          </ac:picMkLst>
        </pc:picChg>
      </pc:sldChg>
      <pc:sldChg chg="modSp add del mod">
        <pc:chgData name="Denise Bodart" userId="75453102-b7db-43a1-be04-aedce7867ca4" providerId="ADAL" clId="{007055A8-0C1E-4076-9765-8AC8BAB0AF43}" dt="2022-10-24T20:38:41.165" v="216" actId="2696"/>
        <pc:sldMkLst>
          <pc:docMk/>
          <pc:sldMk cId="3961990035" sldId="261"/>
        </pc:sldMkLst>
        <pc:spChg chg="mod">
          <ac:chgData name="Denise Bodart" userId="75453102-b7db-43a1-be04-aedce7867ca4" providerId="ADAL" clId="{007055A8-0C1E-4076-9765-8AC8BAB0AF43}" dt="2022-10-24T20:37:32.452" v="213"/>
          <ac:spMkLst>
            <pc:docMk/>
            <pc:sldMk cId="3961990035" sldId="261"/>
            <ac:spMk id="2" creationId="{A1BF606C-2BB7-4765-A0B8-D1003FE98743}"/>
          </ac:spMkLst>
        </pc:spChg>
        <pc:spChg chg="mod">
          <ac:chgData name="Denise Bodart" userId="75453102-b7db-43a1-be04-aedce7867ca4" providerId="ADAL" clId="{007055A8-0C1E-4076-9765-8AC8BAB0AF43}" dt="2022-10-24T20:38:05.651" v="214" actId="21"/>
          <ac:spMkLst>
            <pc:docMk/>
            <pc:sldMk cId="3961990035" sldId="261"/>
            <ac:spMk id="6" creationId="{7BCBABB0-D31F-4BDB-9C19-AA6A78FC8D66}"/>
          </ac:spMkLst>
        </pc:spChg>
      </pc:sldChg>
      <pc:sldChg chg="del">
        <pc:chgData name="Denise Bodart" userId="75453102-b7db-43a1-be04-aedce7867ca4" providerId="ADAL" clId="{007055A8-0C1E-4076-9765-8AC8BAB0AF43}" dt="2022-10-24T19:16:04.549" v="175" actId="47"/>
        <pc:sldMkLst>
          <pc:docMk/>
          <pc:sldMk cId="16166928" sldId="272"/>
        </pc:sldMkLst>
      </pc:sldChg>
      <pc:sldChg chg="del">
        <pc:chgData name="Denise Bodart" userId="75453102-b7db-43a1-be04-aedce7867ca4" providerId="ADAL" clId="{007055A8-0C1E-4076-9765-8AC8BAB0AF43}" dt="2022-10-24T19:16:04.699" v="176" actId="47"/>
        <pc:sldMkLst>
          <pc:docMk/>
          <pc:sldMk cId="1840021533" sldId="275"/>
        </pc:sldMkLst>
      </pc:sldChg>
      <pc:sldChg chg="delSp modSp add del mod">
        <pc:chgData name="Denise Bodart" userId="75453102-b7db-43a1-be04-aedce7867ca4" providerId="ADAL" clId="{007055A8-0C1E-4076-9765-8AC8BAB0AF43}" dt="2022-10-25T14:56:18.317" v="1375" actId="47"/>
        <pc:sldMkLst>
          <pc:docMk/>
          <pc:sldMk cId="179300080" sldId="280"/>
        </pc:sldMkLst>
        <pc:spChg chg="mod">
          <ac:chgData name="Denise Bodart" userId="75453102-b7db-43a1-be04-aedce7867ca4" providerId="ADAL" clId="{007055A8-0C1E-4076-9765-8AC8BAB0AF43}" dt="2022-10-24T21:03:22.167" v="499" actId="20577"/>
          <ac:spMkLst>
            <pc:docMk/>
            <pc:sldMk cId="179300080" sldId="280"/>
            <ac:spMk id="2" creationId="{00000000-0000-0000-0000-000000000000}"/>
          </ac:spMkLst>
        </pc:spChg>
        <pc:spChg chg="del mod">
          <ac:chgData name="Denise Bodart" userId="75453102-b7db-43a1-be04-aedce7867ca4" providerId="ADAL" clId="{007055A8-0C1E-4076-9765-8AC8BAB0AF43}" dt="2022-10-24T21:03:15.257" v="471" actId="478"/>
          <ac:spMkLst>
            <pc:docMk/>
            <pc:sldMk cId="179300080" sldId="280"/>
            <ac:spMk id="56325" creationId="{00000000-0000-0000-0000-000000000000}"/>
          </ac:spMkLst>
        </pc:spChg>
        <pc:picChg chg="mod">
          <ac:chgData name="Denise Bodart" userId="75453102-b7db-43a1-be04-aedce7867ca4" providerId="ADAL" clId="{007055A8-0C1E-4076-9765-8AC8BAB0AF43}" dt="2022-10-25T14:56:10.843" v="1374" actId="14100"/>
          <ac:picMkLst>
            <pc:docMk/>
            <pc:sldMk cId="179300080" sldId="280"/>
            <ac:picMk id="56323" creationId="{00000000-0000-0000-0000-000000000000}"/>
          </ac:picMkLst>
        </pc:picChg>
      </pc:sldChg>
      <pc:sldChg chg="delSp modSp add mod">
        <pc:chgData name="Denise Bodart" userId="75453102-b7db-43a1-be04-aedce7867ca4" providerId="ADAL" clId="{007055A8-0C1E-4076-9765-8AC8BAB0AF43}" dt="2022-10-24T21:05:08.721" v="796" actId="20577"/>
        <pc:sldMkLst>
          <pc:docMk/>
          <pc:sldMk cId="1863425226" sldId="281"/>
        </pc:sldMkLst>
        <pc:spChg chg="mod">
          <ac:chgData name="Denise Bodart" userId="75453102-b7db-43a1-be04-aedce7867ca4" providerId="ADAL" clId="{007055A8-0C1E-4076-9765-8AC8BAB0AF43}" dt="2022-10-24T21:05:08.721" v="796" actId="20577"/>
          <ac:spMkLst>
            <pc:docMk/>
            <pc:sldMk cId="1863425226" sldId="281"/>
            <ac:spMk id="2" creationId="{00000000-0000-0000-0000-000000000000}"/>
          </ac:spMkLst>
        </pc:spChg>
        <pc:spChg chg="del mod">
          <ac:chgData name="Denise Bodart" userId="75453102-b7db-43a1-be04-aedce7867ca4" providerId="ADAL" clId="{007055A8-0C1E-4076-9765-8AC8BAB0AF43}" dt="2022-10-24T21:05:02.151" v="768" actId="478"/>
          <ac:spMkLst>
            <pc:docMk/>
            <pc:sldMk cId="1863425226" sldId="281"/>
            <ac:spMk id="54277" creationId="{00000000-0000-0000-0000-000000000000}"/>
          </ac:spMkLst>
        </pc:spChg>
      </pc:sldChg>
      <pc:sldChg chg="delSp modSp add mod">
        <pc:chgData name="Denise Bodart" userId="75453102-b7db-43a1-be04-aedce7867ca4" providerId="ADAL" clId="{007055A8-0C1E-4076-9765-8AC8BAB0AF43}" dt="2022-10-24T21:03:33.530" v="530" actId="20577"/>
        <pc:sldMkLst>
          <pc:docMk/>
          <pc:sldMk cId="46159472" sldId="284"/>
        </pc:sldMkLst>
        <pc:spChg chg="mod">
          <ac:chgData name="Denise Bodart" userId="75453102-b7db-43a1-be04-aedce7867ca4" providerId="ADAL" clId="{007055A8-0C1E-4076-9765-8AC8BAB0AF43}" dt="2022-10-24T21:03:33.530" v="530" actId="20577"/>
          <ac:spMkLst>
            <pc:docMk/>
            <pc:sldMk cId="46159472" sldId="284"/>
            <ac:spMk id="2" creationId="{00000000-0000-0000-0000-000000000000}"/>
          </ac:spMkLst>
        </pc:spChg>
        <pc:spChg chg="del mod">
          <ac:chgData name="Denise Bodart" userId="75453102-b7db-43a1-be04-aedce7867ca4" providerId="ADAL" clId="{007055A8-0C1E-4076-9765-8AC8BAB0AF43}" dt="2022-10-24T21:03:26.528" v="500" actId="478"/>
          <ac:spMkLst>
            <pc:docMk/>
            <pc:sldMk cId="46159472" sldId="284"/>
            <ac:spMk id="56325" creationId="{00000000-0000-0000-0000-000000000000}"/>
          </ac:spMkLst>
        </pc:spChg>
      </pc:sldChg>
      <pc:sldChg chg="delSp modSp add mod">
        <pc:chgData name="Denise Bodart" userId="75453102-b7db-43a1-be04-aedce7867ca4" providerId="ADAL" clId="{007055A8-0C1E-4076-9765-8AC8BAB0AF43}" dt="2022-10-24T21:06:00.028" v="943" actId="20577"/>
        <pc:sldMkLst>
          <pc:docMk/>
          <pc:sldMk cId="2875675773" sldId="285"/>
        </pc:sldMkLst>
        <pc:spChg chg="mod">
          <ac:chgData name="Denise Bodart" userId="75453102-b7db-43a1-be04-aedce7867ca4" providerId="ADAL" clId="{007055A8-0C1E-4076-9765-8AC8BAB0AF43}" dt="2022-10-24T21:06:00.028" v="943" actId="20577"/>
          <ac:spMkLst>
            <pc:docMk/>
            <pc:sldMk cId="2875675773" sldId="285"/>
            <ac:spMk id="2" creationId="{00000000-0000-0000-0000-000000000000}"/>
          </ac:spMkLst>
        </pc:spChg>
        <pc:spChg chg="del mod">
          <ac:chgData name="Denise Bodart" userId="75453102-b7db-43a1-be04-aedce7867ca4" providerId="ADAL" clId="{007055A8-0C1E-4076-9765-8AC8BAB0AF43}" dt="2022-10-24T21:05:54.509" v="915" actId="478"/>
          <ac:spMkLst>
            <pc:docMk/>
            <pc:sldMk cId="2875675773" sldId="285"/>
            <ac:spMk id="56325" creationId="{00000000-0000-0000-0000-000000000000}"/>
          </ac:spMkLst>
        </pc:spChg>
      </pc:sldChg>
      <pc:sldChg chg="delSp modSp add mod">
        <pc:chgData name="Denise Bodart" userId="75453102-b7db-43a1-be04-aedce7867ca4" providerId="ADAL" clId="{007055A8-0C1E-4076-9765-8AC8BAB0AF43}" dt="2022-10-25T14:59:03.397" v="1395" actId="1076"/>
        <pc:sldMkLst>
          <pc:docMk/>
          <pc:sldMk cId="291940716" sldId="286"/>
        </pc:sldMkLst>
        <pc:spChg chg="mod">
          <ac:chgData name="Denise Bodart" userId="75453102-b7db-43a1-be04-aedce7867ca4" providerId="ADAL" clId="{007055A8-0C1E-4076-9765-8AC8BAB0AF43}" dt="2022-10-24T21:05:31.621" v="856" actId="20577"/>
          <ac:spMkLst>
            <pc:docMk/>
            <pc:sldMk cId="291940716" sldId="286"/>
            <ac:spMk id="2" creationId="{00000000-0000-0000-0000-000000000000}"/>
          </ac:spMkLst>
        </pc:spChg>
        <pc:spChg chg="del mod">
          <ac:chgData name="Denise Bodart" userId="75453102-b7db-43a1-be04-aedce7867ca4" providerId="ADAL" clId="{007055A8-0C1E-4076-9765-8AC8BAB0AF43}" dt="2022-10-24T21:05:24.870" v="828" actId="478"/>
          <ac:spMkLst>
            <pc:docMk/>
            <pc:sldMk cId="291940716" sldId="286"/>
            <ac:spMk id="56325" creationId="{00000000-0000-0000-0000-000000000000}"/>
          </ac:spMkLst>
        </pc:spChg>
        <pc:picChg chg="mod">
          <ac:chgData name="Denise Bodart" userId="75453102-b7db-43a1-be04-aedce7867ca4" providerId="ADAL" clId="{007055A8-0C1E-4076-9765-8AC8BAB0AF43}" dt="2022-10-25T14:59:03.397" v="1395" actId="1076"/>
          <ac:picMkLst>
            <pc:docMk/>
            <pc:sldMk cId="291940716" sldId="286"/>
            <ac:picMk id="6" creationId="{00000000-0000-0000-0000-000000000000}"/>
          </ac:picMkLst>
        </pc:picChg>
      </pc:sldChg>
      <pc:sldChg chg="delSp modSp add mod">
        <pc:chgData name="Denise Bodart" userId="75453102-b7db-43a1-be04-aedce7867ca4" providerId="ADAL" clId="{007055A8-0C1E-4076-9765-8AC8BAB0AF43}" dt="2022-10-25T14:59:41.480" v="1396" actId="14100"/>
        <pc:sldMkLst>
          <pc:docMk/>
          <pc:sldMk cId="2422987758" sldId="287"/>
        </pc:sldMkLst>
        <pc:spChg chg="mod">
          <ac:chgData name="Denise Bodart" userId="75453102-b7db-43a1-be04-aedce7867ca4" providerId="ADAL" clId="{007055A8-0C1E-4076-9765-8AC8BAB0AF43}" dt="2022-10-24T21:05:40.824" v="885" actId="20577"/>
          <ac:spMkLst>
            <pc:docMk/>
            <pc:sldMk cId="2422987758" sldId="287"/>
            <ac:spMk id="2" creationId="{00000000-0000-0000-0000-000000000000}"/>
          </ac:spMkLst>
        </pc:spChg>
        <pc:spChg chg="del mod">
          <ac:chgData name="Denise Bodart" userId="75453102-b7db-43a1-be04-aedce7867ca4" providerId="ADAL" clId="{007055A8-0C1E-4076-9765-8AC8BAB0AF43}" dt="2022-10-24T21:05:34.924" v="857" actId="478"/>
          <ac:spMkLst>
            <pc:docMk/>
            <pc:sldMk cId="2422987758" sldId="287"/>
            <ac:spMk id="56325" creationId="{00000000-0000-0000-0000-000000000000}"/>
          </ac:spMkLst>
        </pc:spChg>
        <pc:picChg chg="mod">
          <ac:chgData name="Denise Bodart" userId="75453102-b7db-43a1-be04-aedce7867ca4" providerId="ADAL" clId="{007055A8-0C1E-4076-9765-8AC8BAB0AF43}" dt="2022-10-25T14:59:41.480" v="1396" actId="14100"/>
          <ac:picMkLst>
            <pc:docMk/>
            <pc:sldMk cId="2422987758" sldId="287"/>
            <ac:picMk id="7" creationId="{00000000-0000-0000-0000-000000000000}"/>
          </ac:picMkLst>
        </pc:picChg>
      </pc:sldChg>
      <pc:sldChg chg="delSp modSp add mod">
        <pc:chgData name="Denise Bodart" userId="75453102-b7db-43a1-be04-aedce7867ca4" providerId="ADAL" clId="{007055A8-0C1E-4076-9765-8AC8BAB0AF43}" dt="2022-10-24T21:04:25.088" v="680" actId="20577"/>
        <pc:sldMkLst>
          <pc:docMk/>
          <pc:sldMk cId="607065421" sldId="288"/>
        </pc:sldMkLst>
        <pc:spChg chg="mod">
          <ac:chgData name="Denise Bodart" userId="75453102-b7db-43a1-be04-aedce7867ca4" providerId="ADAL" clId="{007055A8-0C1E-4076-9765-8AC8BAB0AF43}" dt="2022-10-24T21:04:25.088" v="680" actId="20577"/>
          <ac:spMkLst>
            <pc:docMk/>
            <pc:sldMk cId="607065421" sldId="288"/>
            <ac:spMk id="2" creationId="{00000000-0000-0000-0000-000000000000}"/>
          </ac:spMkLst>
        </pc:spChg>
        <pc:spChg chg="mod">
          <ac:chgData name="Denise Bodart" userId="75453102-b7db-43a1-be04-aedce7867ca4" providerId="ADAL" clId="{007055A8-0C1E-4076-9765-8AC8BAB0AF43}" dt="2022-10-24T21:02:01.975" v="459" actId="27636"/>
          <ac:spMkLst>
            <pc:docMk/>
            <pc:sldMk cId="607065421" sldId="288"/>
            <ac:spMk id="30722" creationId="{00000000-0000-0000-0000-000000000000}"/>
          </ac:spMkLst>
        </pc:spChg>
        <pc:spChg chg="del mod">
          <ac:chgData name="Denise Bodart" userId="75453102-b7db-43a1-be04-aedce7867ca4" providerId="ADAL" clId="{007055A8-0C1E-4076-9765-8AC8BAB0AF43}" dt="2022-10-24T21:04:16.432" v="640" actId="478"/>
          <ac:spMkLst>
            <pc:docMk/>
            <pc:sldMk cId="607065421" sldId="288"/>
            <ac:spMk id="56325" creationId="{00000000-0000-0000-0000-000000000000}"/>
          </ac:spMkLst>
        </pc:spChg>
      </pc:sldChg>
      <pc:sldChg chg="delSp modSp add mod">
        <pc:chgData name="Denise Bodart" userId="75453102-b7db-43a1-be04-aedce7867ca4" providerId="ADAL" clId="{007055A8-0C1E-4076-9765-8AC8BAB0AF43}" dt="2022-10-25T14:57:55.268" v="1389" actId="14100"/>
        <pc:sldMkLst>
          <pc:docMk/>
          <pc:sldMk cId="2721964969" sldId="289"/>
        </pc:sldMkLst>
        <pc:spChg chg="mod">
          <ac:chgData name="Denise Bodart" userId="75453102-b7db-43a1-be04-aedce7867ca4" providerId="ADAL" clId="{007055A8-0C1E-4076-9765-8AC8BAB0AF43}" dt="2022-10-24T21:04:46.671" v="738" actId="20577"/>
          <ac:spMkLst>
            <pc:docMk/>
            <pc:sldMk cId="2721964969" sldId="289"/>
            <ac:spMk id="2" creationId="{00000000-0000-0000-0000-000000000000}"/>
          </ac:spMkLst>
        </pc:spChg>
        <pc:spChg chg="mod">
          <ac:chgData name="Denise Bodart" userId="75453102-b7db-43a1-be04-aedce7867ca4" providerId="ADAL" clId="{007055A8-0C1E-4076-9765-8AC8BAB0AF43}" dt="2022-10-25T14:57:42.760" v="1385" actId="14100"/>
          <ac:spMkLst>
            <pc:docMk/>
            <pc:sldMk cId="2721964969" sldId="289"/>
            <ac:spMk id="30722" creationId="{00000000-0000-0000-0000-000000000000}"/>
          </ac:spMkLst>
        </pc:spChg>
        <pc:spChg chg="del mod">
          <ac:chgData name="Denise Bodart" userId="75453102-b7db-43a1-be04-aedce7867ca4" providerId="ADAL" clId="{007055A8-0C1E-4076-9765-8AC8BAB0AF43}" dt="2022-10-24T21:04:39.533" v="710" actId="478"/>
          <ac:spMkLst>
            <pc:docMk/>
            <pc:sldMk cId="2721964969" sldId="289"/>
            <ac:spMk id="56325" creationId="{00000000-0000-0000-0000-000000000000}"/>
          </ac:spMkLst>
        </pc:spChg>
        <pc:picChg chg="mod">
          <ac:chgData name="Denise Bodart" userId="75453102-b7db-43a1-be04-aedce7867ca4" providerId="ADAL" clId="{007055A8-0C1E-4076-9765-8AC8BAB0AF43}" dt="2022-10-25T14:57:50.572" v="1387" actId="14100"/>
          <ac:picMkLst>
            <pc:docMk/>
            <pc:sldMk cId="2721964969" sldId="289"/>
            <ac:picMk id="3" creationId="{00000000-0000-0000-0000-000000000000}"/>
          </ac:picMkLst>
        </pc:picChg>
        <pc:picChg chg="mod">
          <ac:chgData name="Denise Bodart" userId="75453102-b7db-43a1-be04-aedce7867ca4" providerId="ADAL" clId="{007055A8-0C1E-4076-9765-8AC8BAB0AF43}" dt="2022-10-25T14:57:55.268" v="1389" actId="14100"/>
          <ac:picMkLst>
            <pc:docMk/>
            <pc:sldMk cId="2721964969" sldId="289"/>
            <ac:picMk id="4" creationId="{00000000-0000-0000-0000-000000000000}"/>
          </ac:picMkLst>
        </pc:picChg>
      </pc:sldChg>
      <pc:sldChg chg="delSp modSp add mod">
        <pc:chgData name="Denise Bodart" userId="75453102-b7db-43a1-be04-aedce7867ca4" providerId="ADAL" clId="{007055A8-0C1E-4076-9765-8AC8BAB0AF43}" dt="2022-10-25T14:57:25.325" v="1382" actId="14100"/>
        <pc:sldMkLst>
          <pc:docMk/>
          <pc:sldMk cId="1750156923" sldId="292"/>
        </pc:sldMkLst>
        <pc:spChg chg="mod">
          <ac:chgData name="Denise Bodart" userId="75453102-b7db-43a1-be04-aedce7867ca4" providerId="ADAL" clId="{007055A8-0C1E-4076-9765-8AC8BAB0AF43}" dt="2022-10-24T21:04:36.248" v="709" actId="20577"/>
          <ac:spMkLst>
            <pc:docMk/>
            <pc:sldMk cId="1750156923" sldId="292"/>
            <ac:spMk id="2" creationId="{00000000-0000-0000-0000-000000000000}"/>
          </ac:spMkLst>
        </pc:spChg>
        <pc:spChg chg="mod">
          <ac:chgData name="Denise Bodart" userId="75453102-b7db-43a1-be04-aedce7867ca4" providerId="ADAL" clId="{007055A8-0C1E-4076-9765-8AC8BAB0AF43}" dt="2022-10-25T14:57:25.325" v="1382" actId="14100"/>
          <ac:spMkLst>
            <pc:docMk/>
            <pc:sldMk cId="1750156923" sldId="292"/>
            <ac:spMk id="30722" creationId="{00000000-0000-0000-0000-000000000000}"/>
          </ac:spMkLst>
        </pc:spChg>
        <pc:spChg chg="del mod">
          <ac:chgData name="Denise Bodart" userId="75453102-b7db-43a1-be04-aedce7867ca4" providerId="ADAL" clId="{007055A8-0C1E-4076-9765-8AC8BAB0AF43}" dt="2022-10-24T21:04:28.719" v="681" actId="478"/>
          <ac:spMkLst>
            <pc:docMk/>
            <pc:sldMk cId="1750156923" sldId="292"/>
            <ac:spMk id="56325" creationId="{00000000-0000-0000-0000-000000000000}"/>
          </ac:spMkLst>
        </pc:spChg>
        <pc:picChg chg="mod">
          <ac:chgData name="Denise Bodart" userId="75453102-b7db-43a1-be04-aedce7867ca4" providerId="ADAL" clId="{007055A8-0C1E-4076-9765-8AC8BAB0AF43}" dt="2022-10-25T14:57:22.075" v="1381" actId="1076"/>
          <ac:picMkLst>
            <pc:docMk/>
            <pc:sldMk cId="1750156923" sldId="292"/>
            <ac:picMk id="5" creationId="{00000000-0000-0000-0000-000000000000}"/>
          </ac:picMkLst>
        </pc:picChg>
      </pc:sldChg>
      <pc:sldChg chg="delSp modSp add mod">
        <pc:chgData name="Denise Bodart" userId="75453102-b7db-43a1-be04-aedce7867ca4" providerId="ADAL" clId="{007055A8-0C1E-4076-9765-8AC8BAB0AF43}" dt="2022-10-25T14:56:58.693" v="1379" actId="1076"/>
        <pc:sldMkLst>
          <pc:docMk/>
          <pc:sldMk cId="362649788" sldId="298"/>
        </pc:sldMkLst>
        <pc:spChg chg="mod">
          <ac:chgData name="Denise Bodart" userId="75453102-b7db-43a1-be04-aedce7867ca4" providerId="ADAL" clId="{007055A8-0C1E-4076-9765-8AC8BAB0AF43}" dt="2022-10-24T21:04:13.107" v="639" actId="20577"/>
          <ac:spMkLst>
            <pc:docMk/>
            <pc:sldMk cId="362649788" sldId="298"/>
            <ac:spMk id="2" creationId="{00000000-0000-0000-0000-000000000000}"/>
          </ac:spMkLst>
        </pc:spChg>
        <pc:spChg chg="del mod">
          <ac:chgData name="Denise Bodart" userId="75453102-b7db-43a1-be04-aedce7867ca4" providerId="ADAL" clId="{007055A8-0C1E-4076-9765-8AC8BAB0AF43}" dt="2022-10-24T21:04:03.863" v="601" actId="478"/>
          <ac:spMkLst>
            <pc:docMk/>
            <pc:sldMk cId="362649788" sldId="298"/>
            <ac:spMk id="58373" creationId="{00000000-0000-0000-0000-000000000000}"/>
          </ac:spMkLst>
        </pc:spChg>
        <pc:picChg chg="mod">
          <ac:chgData name="Denise Bodart" userId="75453102-b7db-43a1-be04-aedce7867ca4" providerId="ADAL" clId="{007055A8-0C1E-4076-9765-8AC8BAB0AF43}" dt="2022-10-25T14:56:58.693" v="1379" actId="1076"/>
          <ac:picMkLst>
            <pc:docMk/>
            <pc:sldMk cId="362649788" sldId="298"/>
            <ac:picMk id="58371" creationId="{00000000-0000-0000-0000-000000000000}"/>
          </ac:picMkLst>
        </pc:picChg>
      </pc:sldChg>
      <pc:sldChg chg="delSp modSp add mod">
        <pc:chgData name="Denise Bodart" userId="75453102-b7db-43a1-be04-aedce7867ca4" providerId="ADAL" clId="{007055A8-0C1E-4076-9765-8AC8BAB0AF43}" dt="2022-10-25T14:56:29.768" v="1377" actId="1076"/>
        <pc:sldMkLst>
          <pc:docMk/>
          <pc:sldMk cId="2540590729" sldId="302"/>
        </pc:sldMkLst>
        <pc:spChg chg="mod">
          <ac:chgData name="Denise Bodart" userId="75453102-b7db-43a1-be04-aedce7867ca4" providerId="ADAL" clId="{007055A8-0C1E-4076-9765-8AC8BAB0AF43}" dt="2022-10-24T21:03:49.343" v="569" actId="20577"/>
          <ac:spMkLst>
            <pc:docMk/>
            <pc:sldMk cId="2540590729" sldId="302"/>
            <ac:spMk id="2" creationId="{00000000-0000-0000-0000-000000000000}"/>
          </ac:spMkLst>
        </pc:spChg>
        <pc:spChg chg="del mod">
          <ac:chgData name="Denise Bodart" userId="75453102-b7db-43a1-be04-aedce7867ca4" providerId="ADAL" clId="{007055A8-0C1E-4076-9765-8AC8BAB0AF43}" dt="2022-10-24T21:03:38.183" v="531" actId="478"/>
          <ac:spMkLst>
            <pc:docMk/>
            <pc:sldMk cId="2540590729" sldId="302"/>
            <ac:spMk id="56325" creationId="{00000000-0000-0000-0000-000000000000}"/>
          </ac:spMkLst>
        </pc:spChg>
        <pc:picChg chg="mod">
          <ac:chgData name="Denise Bodart" userId="75453102-b7db-43a1-be04-aedce7867ca4" providerId="ADAL" clId="{007055A8-0C1E-4076-9765-8AC8BAB0AF43}" dt="2022-10-25T14:56:29.768" v="1377" actId="1076"/>
          <ac:picMkLst>
            <pc:docMk/>
            <pc:sldMk cId="2540590729" sldId="302"/>
            <ac:picMk id="3" creationId="{00000000-0000-0000-0000-000000000000}"/>
          </ac:picMkLst>
        </pc:picChg>
      </pc:sldChg>
      <pc:sldChg chg="delSp modSp add mod">
        <pc:chgData name="Denise Bodart" userId="75453102-b7db-43a1-be04-aedce7867ca4" providerId="ADAL" clId="{007055A8-0C1E-4076-9765-8AC8BAB0AF43}" dt="2022-10-24T21:04:00.311" v="600" actId="20577"/>
        <pc:sldMkLst>
          <pc:docMk/>
          <pc:sldMk cId="2265997713" sldId="303"/>
        </pc:sldMkLst>
        <pc:spChg chg="mod">
          <ac:chgData name="Denise Bodart" userId="75453102-b7db-43a1-be04-aedce7867ca4" providerId="ADAL" clId="{007055A8-0C1E-4076-9765-8AC8BAB0AF43}" dt="2022-10-24T21:04:00.311" v="600" actId="20577"/>
          <ac:spMkLst>
            <pc:docMk/>
            <pc:sldMk cId="2265997713" sldId="303"/>
            <ac:spMk id="2" creationId="{00000000-0000-0000-0000-000000000000}"/>
          </ac:spMkLst>
        </pc:spChg>
        <pc:spChg chg="del mod">
          <ac:chgData name="Denise Bodart" userId="75453102-b7db-43a1-be04-aedce7867ca4" providerId="ADAL" clId="{007055A8-0C1E-4076-9765-8AC8BAB0AF43}" dt="2022-10-24T21:03:53.423" v="570" actId="478"/>
          <ac:spMkLst>
            <pc:docMk/>
            <pc:sldMk cId="2265997713" sldId="303"/>
            <ac:spMk id="56325" creationId="{00000000-0000-0000-0000-000000000000}"/>
          </ac:spMkLst>
        </pc:spChg>
      </pc:sldChg>
      <pc:sldChg chg="delSp modSp add mod">
        <pc:chgData name="Denise Bodart" userId="75453102-b7db-43a1-be04-aedce7867ca4" providerId="ADAL" clId="{007055A8-0C1E-4076-9765-8AC8BAB0AF43}" dt="2022-10-25T14:58:33.328" v="1393" actId="1076"/>
        <pc:sldMkLst>
          <pc:docMk/>
          <pc:sldMk cId="567527985" sldId="304"/>
        </pc:sldMkLst>
        <pc:spChg chg="mod">
          <ac:chgData name="Denise Bodart" userId="75453102-b7db-43a1-be04-aedce7867ca4" providerId="ADAL" clId="{007055A8-0C1E-4076-9765-8AC8BAB0AF43}" dt="2022-10-24T21:04:56.750" v="767" actId="20577"/>
          <ac:spMkLst>
            <pc:docMk/>
            <pc:sldMk cId="567527985" sldId="304"/>
            <ac:spMk id="2" creationId="{00000000-0000-0000-0000-000000000000}"/>
          </ac:spMkLst>
        </pc:spChg>
        <pc:spChg chg="mod">
          <ac:chgData name="Denise Bodart" userId="75453102-b7db-43a1-be04-aedce7867ca4" providerId="ADAL" clId="{007055A8-0C1E-4076-9765-8AC8BAB0AF43}" dt="2022-10-25T14:58:08.585" v="1390" actId="1076"/>
          <ac:spMkLst>
            <pc:docMk/>
            <pc:sldMk cId="567527985" sldId="304"/>
            <ac:spMk id="30722" creationId="{00000000-0000-0000-0000-000000000000}"/>
          </ac:spMkLst>
        </pc:spChg>
        <pc:spChg chg="del mod">
          <ac:chgData name="Denise Bodart" userId="75453102-b7db-43a1-be04-aedce7867ca4" providerId="ADAL" clId="{007055A8-0C1E-4076-9765-8AC8BAB0AF43}" dt="2022-10-24T21:04:50.776" v="739" actId="478"/>
          <ac:spMkLst>
            <pc:docMk/>
            <pc:sldMk cId="567527985" sldId="304"/>
            <ac:spMk id="56325" creationId="{00000000-0000-0000-0000-000000000000}"/>
          </ac:spMkLst>
        </pc:spChg>
        <pc:picChg chg="mod">
          <ac:chgData name="Denise Bodart" userId="75453102-b7db-43a1-be04-aedce7867ca4" providerId="ADAL" clId="{007055A8-0C1E-4076-9765-8AC8BAB0AF43}" dt="2022-10-25T14:58:33.328" v="1393" actId="1076"/>
          <ac:picMkLst>
            <pc:docMk/>
            <pc:sldMk cId="567527985" sldId="304"/>
            <ac:picMk id="5" creationId="{00000000-0000-0000-0000-000000000000}"/>
          </ac:picMkLst>
        </pc:picChg>
      </pc:sldChg>
      <pc:sldChg chg="delSp modSp add mod">
        <pc:chgData name="Denise Bodart" userId="75453102-b7db-43a1-be04-aedce7867ca4" providerId="ADAL" clId="{007055A8-0C1E-4076-9765-8AC8BAB0AF43}" dt="2022-10-24T21:05:50.094" v="914" actId="20577"/>
        <pc:sldMkLst>
          <pc:docMk/>
          <pc:sldMk cId="1336627219" sldId="305"/>
        </pc:sldMkLst>
        <pc:spChg chg="mod">
          <ac:chgData name="Denise Bodart" userId="75453102-b7db-43a1-be04-aedce7867ca4" providerId="ADAL" clId="{007055A8-0C1E-4076-9765-8AC8BAB0AF43}" dt="2022-10-24T21:05:50.094" v="914" actId="20577"/>
          <ac:spMkLst>
            <pc:docMk/>
            <pc:sldMk cId="1336627219" sldId="305"/>
            <ac:spMk id="2" creationId="{00000000-0000-0000-0000-000000000000}"/>
          </ac:spMkLst>
        </pc:spChg>
        <pc:spChg chg="del mod">
          <ac:chgData name="Denise Bodart" userId="75453102-b7db-43a1-be04-aedce7867ca4" providerId="ADAL" clId="{007055A8-0C1E-4076-9765-8AC8BAB0AF43}" dt="2022-10-24T21:05:45.009" v="886" actId="478"/>
          <ac:spMkLst>
            <pc:docMk/>
            <pc:sldMk cId="1336627219" sldId="305"/>
            <ac:spMk id="56325" creationId="{00000000-0000-0000-0000-000000000000}"/>
          </ac:spMkLst>
        </pc:spChg>
      </pc:sldChg>
      <pc:sldChg chg="delSp modSp add mod">
        <pc:chgData name="Denise Bodart" userId="75453102-b7db-43a1-be04-aedce7867ca4" providerId="ADAL" clId="{007055A8-0C1E-4076-9765-8AC8BAB0AF43}" dt="2022-10-24T21:05:20.838" v="827" actId="20577"/>
        <pc:sldMkLst>
          <pc:docMk/>
          <pc:sldMk cId="1014451383" sldId="307"/>
        </pc:sldMkLst>
        <pc:spChg chg="mod">
          <ac:chgData name="Denise Bodart" userId="75453102-b7db-43a1-be04-aedce7867ca4" providerId="ADAL" clId="{007055A8-0C1E-4076-9765-8AC8BAB0AF43}" dt="2022-10-24T21:05:20.838" v="827" actId="20577"/>
          <ac:spMkLst>
            <pc:docMk/>
            <pc:sldMk cId="1014451383" sldId="307"/>
            <ac:spMk id="2" creationId="{00000000-0000-0000-0000-000000000000}"/>
          </ac:spMkLst>
        </pc:spChg>
        <pc:spChg chg="del mod">
          <ac:chgData name="Denise Bodart" userId="75453102-b7db-43a1-be04-aedce7867ca4" providerId="ADAL" clId="{007055A8-0C1E-4076-9765-8AC8BAB0AF43}" dt="2022-10-24T21:05:12.368" v="797" actId="478"/>
          <ac:spMkLst>
            <pc:docMk/>
            <pc:sldMk cId="1014451383" sldId="307"/>
            <ac:spMk id="54277" creationId="{00000000-0000-0000-0000-000000000000}"/>
          </ac:spMkLst>
        </pc:spChg>
      </pc:sldChg>
      <pc:sldChg chg="del">
        <pc:chgData name="Denise Bodart" userId="75453102-b7db-43a1-be04-aedce7867ca4" providerId="ADAL" clId="{007055A8-0C1E-4076-9765-8AC8BAB0AF43}" dt="2022-10-24T19:16:03.657" v="171" actId="47"/>
        <pc:sldMkLst>
          <pc:docMk/>
          <pc:sldMk cId="3199719266" sldId="437"/>
        </pc:sldMkLst>
      </pc:sldChg>
      <pc:sldChg chg="del">
        <pc:chgData name="Denise Bodart" userId="75453102-b7db-43a1-be04-aedce7867ca4" providerId="ADAL" clId="{007055A8-0C1E-4076-9765-8AC8BAB0AF43}" dt="2022-10-24T19:16:04.222" v="173" actId="47"/>
        <pc:sldMkLst>
          <pc:docMk/>
          <pc:sldMk cId="2271450551" sldId="439"/>
        </pc:sldMkLst>
      </pc:sldChg>
      <pc:sldChg chg="del">
        <pc:chgData name="Denise Bodart" userId="75453102-b7db-43a1-be04-aedce7867ca4" providerId="ADAL" clId="{007055A8-0C1E-4076-9765-8AC8BAB0AF43}" dt="2022-10-24T19:16:04.034" v="172" actId="47"/>
        <pc:sldMkLst>
          <pc:docMk/>
          <pc:sldMk cId="785729587" sldId="456"/>
        </pc:sldMkLst>
      </pc:sldChg>
      <pc:sldChg chg="modSp add del mod">
        <pc:chgData name="Denise Bodart" userId="75453102-b7db-43a1-be04-aedce7867ca4" providerId="ADAL" clId="{007055A8-0C1E-4076-9765-8AC8BAB0AF43}" dt="2022-10-27T21:09:06.069" v="1742" actId="20577"/>
        <pc:sldMkLst>
          <pc:docMk/>
          <pc:sldMk cId="3375094882" sldId="529"/>
        </pc:sldMkLst>
        <pc:spChg chg="mod">
          <ac:chgData name="Denise Bodart" userId="75453102-b7db-43a1-be04-aedce7867ca4" providerId="ADAL" clId="{007055A8-0C1E-4076-9765-8AC8BAB0AF43}" dt="2022-10-27T21:09:06.069" v="1742" actId="20577"/>
          <ac:spMkLst>
            <pc:docMk/>
            <pc:sldMk cId="3375094882" sldId="529"/>
            <ac:spMk id="2" creationId="{00000000-0000-0000-0000-000000000000}"/>
          </ac:spMkLst>
        </pc:spChg>
      </pc:sldChg>
      <pc:sldChg chg="addSp delSp modSp mod modAnim modNotesTx">
        <pc:chgData name="Denise Bodart" userId="75453102-b7db-43a1-be04-aedce7867ca4" providerId="ADAL" clId="{007055A8-0C1E-4076-9765-8AC8BAB0AF43}" dt="2022-10-27T21:19:52.120" v="1797" actId="1076"/>
        <pc:sldMkLst>
          <pc:docMk/>
          <pc:sldMk cId="201771512" sldId="545"/>
        </pc:sldMkLst>
        <pc:spChg chg="mod">
          <ac:chgData name="Denise Bodart" userId="75453102-b7db-43a1-be04-aedce7867ca4" providerId="ADAL" clId="{007055A8-0C1E-4076-9765-8AC8BAB0AF43}" dt="2022-10-27T21:19:31.067" v="1790" actId="1076"/>
          <ac:spMkLst>
            <pc:docMk/>
            <pc:sldMk cId="201771512" sldId="545"/>
            <ac:spMk id="2" creationId="{00000000-0000-0000-0000-000000000000}"/>
          </ac:spMkLst>
        </pc:spChg>
        <pc:spChg chg="mod">
          <ac:chgData name="Denise Bodart" userId="75453102-b7db-43a1-be04-aedce7867ca4" providerId="ADAL" clId="{007055A8-0C1E-4076-9765-8AC8BAB0AF43}" dt="2022-10-27T21:19:41.504" v="1795" actId="1076"/>
          <ac:spMkLst>
            <pc:docMk/>
            <pc:sldMk cId="201771512" sldId="545"/>
            <ac:spMk id="3" creationId="{00000000-0000-0000-0000-000000000000}"/>
          </ac:spMkLst>
        </pc:spChg>
        <pc:picChg chg="del">
          <ac:chgData name="Denise Bodart" userId="75453102-b7db-43a1-be04-aedce7867ca4" providerId="ADAL" clId="{007055A8-0C1E-4076-9765-8AC8BAB0AF43}" dt="2022-10-27T21:14:37.704" v="1746" actId="478"/>
          <ac:picMkLst>
            <pc:docMk/>
            <pc:sldMk cId="201771512" sldId="545"/>
            <ac:picMk id="6" creationId="{72445BCC-40CA-4D5A-A8C5-080545E8C207}"/>
          </ac:picMkLst>
        </pc:picChg>
        <pc:picChg chg="add mod">
          <ac:chgData name="Denise Bodart" userId="75453102-b7db-43a1-be04-aedce7867ca4" providerId="ADAL" clId="{007055A8-0C1E-4076-9765-8AC8BAB0AF43}" dt="2022-10-27T21:19:38.491" v="1794" actId="1076"/>
          <ac:picMkLst>
            <pc:docMk/>
            <pc:sldMk cId="201771512" sldId="545"/>
            <ac:picMk id="7" creationId="{4919F29C-5AED-4AA0-AAA0-140D036B21DF}"/>
          </ac:picMkLst>
        </pc:picChg>
        <pc:picChg chg="del">
          <ac:chgData name="Denise Bodart" userId="75453102-b7db-43a1-be04-aedce7867ca4" providerId="ADAL" clId="{007055A8-0C1E-4076-9765-8AC8BAB0AF43}" dt="2022-10-27T21:16:07.165" v="1763" actId="478"/>
          <ac:picMkLst>
            <pc:docMk/>
            <pc:sldMk cId="201771512" sldId="545"/>
            <ac:picMk id="9" creationId="{9FBCB124-080B-4321-BF38-338A82F55C54}"/>
          </ac:picMkLst>
        </pc:picChg>
        <pc:picChg chg="add mod">
          <ac:chgData name="Denise Bodart" userId="75453102-b7db-43a1-be04-aedce7867ca4" providerId="ADAL" clId="{007055A8-0C1E-4076-9765-8AC8BAB0AF43}" dt="2022-10-27T21:19:52.120" v="1797" actId="1076"/>
          <ac:picMkLst>
            <pc:docMk/>
            <pc:sldMk cId="201771512" sldId="545"/>
            <ac:picMk id="10" creationId="{3F3E9001-20F4-409A-8342-96D3ECF0252B}"/>
          </ac:picMkLst>
        </pc:picChg>
        <pc:picChg chg="add del mod">
          <ac:chgData name="Denise Bodart" userId="75453102-b7db-43a1-be04-aedce7867ca4" providerId="ADAL" clId="{007055A8-0C1E-4076-9765-8AC8BAB0AF43}" dt="2022-10-27T21:19:20.885" v="1787" actId="478"/>
          <ac:picMkLst>
            <pc:docMk/>
            <pc:sldMk cId="201771512" sldId="545"/>
            <ac:picMk id="12" creationId="{F928B2F2-BB2B-418A-BC40-66C129BB4F9B}"/>
          </ac:picMkLst>
        </pc:picChg>
        <pc:picChg chg="add del mod">
          <ac:chgData name="Denise Bodart" userId="75453102-b7db-43a1-be04-aedce7867ca4" providerId="ADAL" clId="{007055A8-0C1E-4076-9765-8AC8BAB0AF43}" dt="2022-10-27T21:15:36.849" v="1759" actId="478"/>
          <ac:picMkLst>
            <pc:docMk/>
            <pc:sldMk cId="201771512" sldId="545"/>
            <ac:picMk id="1026" creationId="{58CB7612-CD6A-42E3-BC5E-3D218DE37AD5}"/>
          </ac:picMkLst>
        </pc:picChg>
      </pc:sldChg>
      <pc:sldChg chg="delSp modSp mod modNotesTx">
        <pc:chgData name="Denise Bodart" userId="75453102-b7db-43a1-be04-aedce7867ca4" providerId="ADAL" clId="{007055A8-0C1E-4076-9765-8AC8BAB0AF43}" dt="2022-10-24T20:40:30.643" v="297" actId="20577"/>
        <pc:sldMkLst>
          <pc:docMk/>
          <pc:sldMk cId="1316564512" sldId="547"/>
        </pc:sldMkLst>
        <pc:spChg chg="mod">
          <ac:chgData name="Denise Bodart" userId="75453102-b7db-43a1-be04-aedce7867ca4" providerId="ADAL" clId="{007055A8-0C1E-4076-9765-8AC8BAB0AF43}" dt="2022-10-24T19:15:56.735" v="169" actId="20577"/>
          <ac:spMkLst>
            <pc:docMk/>
            <pc:sldMk cId="1316564512" sldId="547"/>
            <ac:spMk id="3" creationId="{78B7B1FA-C3C2-4C58-863D-738B9E19B5EE}"/>
          </ac:spMkLst>
        </pc:spChg>
        <pc:spChg chg="mod">
          <ac:chgData name="Denise Bodart" userId="75453102-b7db-43a1-be04-aedce7867ca4" providerId="ADAL" clId="{007055A8-0C1E-4076-9765-8AC8BAB0AF43}" dt="2022-10-24T20:40:30.643" v="297" actId="20577"/>
          <ac:spMkLst>
            <pc:docMk/>
            <pc:sldMk cId="1316564512" sldId="547"/>
            <ac:spMk id="5" creationId="{7C59DB9A-ACE6-4C33-A0E7-E982346E25C6}"/>
          </ac:spMkLst>
        </pc:spChg>
        <pc:picChg chg="del">
          <ac:chgData name="Denise Bodart" userId="75453102-b7db-43a1-be04-aedce7867ca4" providerId="ADAL" clId="{007055A8-0C1E-4076-9765-8AC8BAB0AF43}" dt="2022-10-24T19:15:47.312" v="141" actId="478"/>
          <ac:picMkLst>
            <pc:docMk/>
            <pc:sldMk cId="1316564512" sldId="547"/>
            <ac:picMk id="7" creationId="{D257CDE9-9C03-4B2E-B5CF-FEFAC2947B2E}"/>
          </ac:picMkLst>
        </pc:picChg>
      </pc:sldChg>
      <pc:sldChg chg="del">
        <pc:chgData name="Denise Bodart" userId="75453102-b7db-43a1-be04-aedce7867ca4" providerId="ADAL" clId="{007055A8-0C1E-4076-9765-8AC8BAB0AF43}" dt="2022-10-24T19:16:03.095" v="170" actId="47"/>
        <pc:sldMkLst>
          <pc:docMk/>
          <pc:sldMk cId="2130422268" sldId="548"/>
        </pc:sldMkLst>
      </pc:sldChg>
      <pc:sldChg chg="del">
        <pc:chgData name="Denise Bodart" userId="75453102-b7db-43a1-be04-aedce7867ca4" providerId="ADAL" clId="{007055A8-0C1E-4076-9765-8AC8BAB0AF43}" dt="2022-10-24T19:16:04.395" v="174" actId="47"/>
        <pc:sldMkLst>
          <pc:docMk/>
          <pc:sldMk cId="3111729581" sldId="549"/>
        </pc:sldMkLst>
      </pc:sldChg>
      <pc:sldChg chg="del">
        <pc:chgData name="Denise Bodart" userId="75453102-b7db-43a1-be04-aedce7867ca4" providerId="ADAL" clId="{007055A8-0C1E-4076-9765-8AC8BAB0AF43}" dt="2022-10-24T19:16:04.993" v="178" actId="47"/>
        <pc:sldMkLst>
          <pc:docMk/>
          <pc:sldMk cId="3639635956" sldId="550"/>
        </pc:sldMkLst>
      </pc:sldChg>
      <pc:sldChg chg="del">
        <pc:chgData name="Denise Bodart" userId="75453102-b7db-43a1-be04-aedce7867ca4" providerId="ADAL" clId="{007055A8-0C1E-4076-9765-8AC8BAB0AF43}" dt="2022-10-24T19:16:10.328" v="196" actId="47"/>
        <pc:sldMkLst>
          <pc:docMk/>
          <pc:sldMk cId="491168250" sldId="551"/>
        </pc:sldMkLst>
      </pc:sldChg>
      <pc:sldChg chg="del">
        <pc:chgData name="Denise Bodart" userId="75453102-b7db-43a1-be04-aedce7867ca4" providerId="ADAL" clId="{007055A8-0C1E-4076-9765-8AC8BAB0AF43}" dt="2022-10-24T19:16:11.205" v="197" actId="47"/>
        <pc:sldMkLst>
          <pc:docMk/>
          <pc:sldMk cId="450388826" sldId="553"/>
        </pc:sldMkLst>
      </pc:sldChg>
      <pc:sldChg chg="del">
        <pc:chgData name="Denise Bodart" userId="75453102-b7db-43a1-be04-aedce7867ca4" providerId="ADAL" clId="{007055A8-0C1E-4076-9765-8AC8BAB0AF43}" dt="2022-10-24T19:16:11.554" v="198" actId="47"/>
        <pc:sldMkLst>
          <pc:docMk/>
          <pc:sldMk cId="3345368770" sldId="554"/>
        </pc:sldMkLst>
      </pc:sldChg>
      <pc:sldChg chg="del">
        <pc:chgData name="Denise Bodart" userId="75453102-b7db-43a1-be04-aedce7867ca4" providerId="ADAL" clId="{007055A8-0C1E-4076-9765-8AC8BAB0AF43}" dt="2022-10-24T19:16:11.730" v="199" actId="47"/>
        <pc:sldMkLst>
          <pc:docMk/>
          <pc:sldMk cId="1041587869" sldId="555"/>
        </pc:sldMkLst>
      </pc:sldChg>
      <pc:sldChg chg="del">
        <pc:chgData name="Denise Bodart" userId="75453102-b7db-43a1-be04-aedce7867ca4" providerId="ADAL" clId="{007055A8-0C1E-4076-9765-8AC8BAB0AF43}" dt="2022-10-24T19:16:11.890" v="200" actId="47"/>
        <pc:sldMkLst>
          <pc:docMk/>
          <pc:sldMk cId="3275063226" sldId="556"/>
        </pc:sldMkLst>
      </pc:sldChg>
      <pc:sldChg chg="del">
        <pc:chgData name="Denise Bodart" userId="75453102-b7db-43a1-be04-aedce7867ca4" providerId="ADAL" clId="{007055A8-0C1E-4076-9765-8AC8BAB0AF43}" dt="2022-10-24T19:16:12.036" v="201" actId="47"/>
        <pc:sldMkLst>
          <pc:docMk/>
          <pc:sldMk cId="2692909790" sldId="557"/>
        </pc:sldMkLst>
      </pc:sldChg>
      <pc:sldChg chg="del">
        <pc:chgData name="Denise Bodart" userId="75453102-b7db-43a1-be04-aedce7867ca4" providerId="ADAL" clId="{007055A8-0C1E-4076-9765-8AC8BAB0AF43}" dt="2022-10-24T19:16:12.191" v="202" actId="47"/>
        <pc:sldMkLst>
          <pc:docMk/>
          <pc:sldMk cId="4235626624" sldId="558"/>
        </pc:sldMkLst>
      </pc:sldChg>
      <pc:sldChg chg="del">
        <pc:chgData name="Denise Bodart" userId="75453102-b7db-43a1-be04-aedce7867ca4" providerId="ADAL" clId="{007055A8-0C1E-4076-9765-8AC8BAB0AF43}" dt="2022-10-24T19:16:12.352" v="203" actId="47"/>
        <pc:sldMkLst>
          <pc:docMk/>
          <pc:sldMk cId="1807363581" sldId="559"/>
        </pc:sldMkLst>
      </pc:sldChg>
      <pc:sldChg chg="del">
        <pc:chgData name="Denise Bodart" userId="75453102-b7db-43a1-be04-aedce7867ca4" providerId="ADAL" clId="{007055A8-0C1E-4076-9765-8AC8BAB0AF43}" dt="2022-10-24T19:16:13.527" v="204" actId="47"/>
        <pc:sldMkLst>
          <pc:docMk/>
          <pc:sldMk cId="4157609919" sldId="560"/>
        </pc:sldMkLst>
      </pc:sldChg>
      <pc:sldChg chg="del">
        <pc:chgData name="Denise Bodart" userId="75453102-b7db-43a1-be04-aedce7867ca4" providerId="ADAL" clId="{007055A8-0C1E-4076-9765-8AC8BAB0AF43}" dt="2022-10-24T19:16:05.450" v="181" actId="47"/>
        <pc:sldMkLst>
          <pc:docMk/>
          <pc:sldMk cId="3177008598" sldId="561"/>
        </pc:sldMkLst>
      </pc:sldChg>
      <pc:sldChg chg="del">
        <pc:chgData name="Denise Bodart" userId="75453102-b7db-43a1-be04-aedce7867ca4" providerId="ADAL" clId="{007055A8-0C1E-4076-9765-8AC8BAB0AF43}" dt="2022-10-24T19:16:06.137" v="186" actId="47"/>
        <pc:sldMkLst>
          <pc:docMk/>
          <pc:sldMk cId="3599202384" sldId="562"/>
        </pc:sldMkLst>
      </pc:sldChg>
      <pc:sldChg chg="del">
        <pc:chgData name="Denise Bodart" userId="75453102-b7db-43a1-be04-aedce7867ca4" providerId="ADAL" clId="{007055A8-0C1E-4076-9765-8AC8BAB0AF43}" dt="2022-10-24T19:16:08.240" v="190" actId="47"/>
        <pc:sldMkLst>
          <pc:docMk/>
          <pc:sldMk cId="783032038" sldId="567"/>
        </pc:sldMkLst>
      </pc:sldChg>
      <pc:sldChg chg="del">
        <pc:chgData name="Denise Bodart" userId="75453102-b7db-43a1-be04-aedce7867ca4" providerId="ADAL" clId="{007055A8-0C1E-4076-9765-8AC8BAB0AF43}" dt="2022-10-24T19:16:08.544" v="191" actId="47"/>
        <pc:sldMkLst>
          <pc:docMk/>
          <pc:sldMk cId="2612045916" sldId="568"/>
        </pc:sldMkLst>
      </pc:sldChg>
      <pc:sldChg chg="del">
        <pc:chgData name="Denise Bodart" userId="75453102-b7db-43a1-be04-aedce7867ca4" providerId="ADAL" clId="{007055A8-0C1E-4076-9765-8AC8BAB0AF43}" dt="2022-10-24T19:16:08.684" v="192" actId="47"/>
        <pc:sldMkLst>
          <pc:docMk/>
          <pc:sldMk cId="1563087208" sldId="569"/>
        </pc:sldMkLst>
      </pc:sldChg>
      <pc:sldChg chg="del">
        <pc:chgData name="Denise Bodart" userId="75453102-b7db-43a1-be04-aedce7867ca4" providerId="ADAL" clId="{007055A8-0C1E-4076-9765-8AC8BAB0AF43}" dt="2022-10-24T19:16:05.587" v="182" actId="47"/>
        <pc:sldMkLst>
          <pc:docMk/>
          <pc:sldMk cId="1346843018" sldId="570"/>
        </pc:sldMkLst>
      </pc:sldChg>
      <pc:sldChg chg="del">
        <pc:chgData name="Denise Bodart" userId="75453102-b7db-43a1-be04-aedce7867ca4" providerId="ADAL" clId="{007055A8-0C1E-4076-9765-8AC8BAB0AF43}" dt="2022-10-24T19:16:05.725" v="183" actId="47"/>
        <pc:sldMkLst>
          <pc:docMk/>
          <pc:sldMk cId="4141079777" sldId="571"/>
        </pc:sldMkLst>
      </pc:sldChg>
      <pc:sldChg chg="del">
        <pc:chgData name="Denise Bodart" userId="75453102-b7db-43a1-be04-aedce7867ca4" providerId="ADAL" clId="{007055A8-0C1E-4076-9765-8AC8BAB0AF43}" dt="2022-10-24T19:16:06.018" v="185" actId="47"/>
        <pc:sldMkLst>
          <pc:docMk/>
          <pc:sldMk cId="1628554910" sldId="572"/>
        </pc:sldMkLst>
      </pc:sldChg>
      <pc:sldChg chg="del">
        <pc:chgData name="Denise Bodart" userId="75453102-b7db-43a1-be04-aedce7867ca4" providerId="ADAL" clId="{007055A8-0C1E-4076-9765-8AC8BAB0AF43}" dt="2022-10-24T19:16:05.862" v="184" actId="47"/>
        <pc:sldMkLst>
          <pc:docMk/>
          <pc:sldMk cId="973482448" sldId="573"/>
        </pc:sldMkLst>
      </pc:sldChg>
      <pc:sldChg chg="del">
        <pc:chgData name="Denise Bodart" userId="75453102-b7db-43a1-be04-aedce7867ca4" providerId="ADAL" clId="{007055A8-0C1E-4076-9765-8AC8BAB0AF43}" dt="2022-10-24T19:16:06.294" v="187" actId="47"/>
        <pc:sldMkLst>
          <pc:docMk/>
          <pc:sldMk cId="1169130675" sldId="574"/>
        </pc:sldMkLst>
      </pc:sldChg>
      <pc:sldChg chg="del">
        <pc:chgData name="Denise Bodart" userId="75453102-b7db-43a1-be04-aedce7867ca4" providerId="ADAL" clId="{007055A8-0C1E-4076-9765-8AC8BAB0AF43}" dt="2022-10-24T19:16:06.416" v="188" actId="47"/>
        <pc:sldMkLst>
          <pc:docMk/>
          <pc:sldMk cId="4292435853" sldId="575"/>
        </pc:sldMkLst>
      </pc:sldChg>
      <pc:sldChg chg="del">
        <pc:chgData name="Denise Bodart" userId="75453102-b7db-43a1-be04-aedce7867ca4" providerId="ADAL" clId="{007055A8-0C1E-4076-9765-8AC8BAB0AF43}" dt="2022-10-24T19:16:08.821" v="193" actId="47"/>
        <pc:sldMkLst>
          <pc:docMk/>
          <pc:sldMk cId="367853000" sldId="576"/>
        </pc:sldMkLst>
      </pc:sldChg>
      <pc:sldChg chg="del">
        <pc:chgData name="Denise Bodart" userId="75453102-b7db-43a1-be04-aedce7867ca4" providerId="ADAL" clId="{007055A8-0C1E-4076-9765-8AC8BAB0AF43}" dt="2022-10-24T19:16:08.070" v="189" actId="47"/>
        <pc:sldMkLst>
          <pc:docMk/>
          <pc:sldMk cId="3347570559" sldId="578"/>
        </pc:sldMkLst>
      </pc:sldChg>
      <pc:sldChg chg="del">
        <pc:chgData name="Denise Bodart" userId="75453102-b7db-43a1-be04-aedce7867ca4" providerId="ADAL" clId="{007055A8-0C1E-4076-9765-8AC8BAB0AF43}" dt="2022-10-24T19:16:08.977" v="194" actId="47"/>
        <pc:sldMkLst>
          <pc:docMk/>
          <pc:sldMk cId="3233591416" sldId="579"/>
        </pc:sldMkLst>
      </pc:sldChg>
      <pc:sldChg chg="del">
        <pc:chgData name="Denise Bodart" userId="75453102-b7db-43a1-be04-aedce7867ca4" providerId="ADAL" clId="{007055A8-0C1E-4076-9765-8AC8BAB0AF43}" dt="2022-10-24T19:16:04.843" v="177" actId="47"/>
        <pc:sldMkLst>
          <pc:docMk/>
          <pc:sldMk cId="1955445861" sldId="580"/>
        </pc:sldMkLst>
      </pc:sldChg>
      <pc:sldChg chg="addSp delSp modSp mod">
        <pc:chgData name="Denise Bodart" userId="75453102-b7db-43a1-be04-aedce7867ca4" providerId="ADAL" clId="{007055A8-0C1E-4076-9765-8AC8BAB0AF43}" dt="2022-10-27T21:12:36.184" v="1745" actId="1076"/>
        <pc:sldMkLst>
          <pc:docMk/>
          <pc:sldMk cId="3859490251" sldId="581"/>
        </pc:sldMkLst>
        <pc:picChg chg="add mod">
          <ac:chgData name="Denise Bodart" userId="75453102-b7db-43a1-be04-aedce7867ca4" providerId="ADAL" clId="{007055A8-0C1E-4076-9765-8AC8BAB0AF43}" dt="2022-10-27T21:12:36.184" v="1745" actId="1076"/>
          <ac:picMkLst>
            <pc:docMk/>
            <pc:sldMk cId="3859490251" sldId="581"/>
            <ac:picMk id="6" creationId="{D6725350-6572-42D4-AEDD-F441CD448349}"/>
          </ac:picMkLst>
        </pc:picChg>
        <pc:picChg chg="del">
          <ac:chgData name="Denise Bodart" userId="75453102-b7db-43a1-be04-aedce7867ca4" providerId="ADAL" clId="{007055A8-0C1E-4076-9765-8AC8BAB0AF43}" dt="2022-10-27T21:12:31.660" v="1743" actId="478"/>
          <ac:picMkLst>
            <pc:docMk/>
            <pc:sldMk cId="3859490251" sldId="581"/>
            <ac:picMk id="7" creationId="{B559A782-2EF0-4B99-9747-782332D3C93C}"/>
          </ac:picMkLst>
        </pc:picChg>
      </pc:sldChg>
      <pc:sldChg chg="addSp delSp modSp new mod ord">
        <pc:chgData name="Denise Bodart" userId="75453102-b7db-43a1-be04-aedce7867ca4" providerId="ADAL" clId="{007055A8-0C1E-4076-9765-8AC8BAB0AF43}" dt="2022-10-25T14:54:04.523" v="1362" actId="1076"/>
        <pc:sldMkLst>
          <pc:docMk/>
          <pc:sldMk cId="682800000" sldId="582"/>
        </pc:sldMkLst>
        <pc:spChg chg="mod">
          <ac:chgData name="Denise Bodart" userId="75453102-b7db-43a1-be04-aedce7867ca4" providerId="ADAL" clId="{007055A8-0C1E-4076-9765-8AC8BAB0AF43}" dt="2022-10-24T21:13:23.741" v="1133" actId="20577"/>
          <ac:spMkLst>
            <pc:docMk/>
            <pc:sldMk cId="682800000" sldId="582"/>
            <ac:spMk id="3" creationId="{E63AEE47-203E-4F01-94D9-ECF460944F5C}"/>
          </ac:spMkLst>
        </pc:spChg>
        <pc:spChg chg="mod">
          <ac:chgData name="Denise Bodart" userId="75453102-b7db-43a1-be04-aedce7867ca4" providerId="ADAL" clId="{007055A8-0C1E-4076-9765-8AC8BAB0AF43}" dt="2022-10-24T21:10:40.839" v="994" actId="255"/>
          <ac:spMkLst>
            <pc:docMk/>
            <pc:sldMk cId="682800000" sldId="582"/>
            <ac:spMk id="4" creationId="{D18CBD2F-97BA-4F7A-9318-DC0A6572D96E}"/>
          </ac:spMkLst>
        </pc:spChg>
        <pc:spChg chg="mod">
          <ac:chgData name="Denise Bodart" userId="75453102-b7db-43a1-be04-aedce7867ca4" providerId="ADAL" clId="{007055A8-0C1E-4076-9765-8AC8BAB0AF43}" dt="2022-10-24T21:21:14.189" v="1302" actId="21"/>
          <ac:spMkLst>
            <pc:docMk/>
            <pc:sldMk cId="682800000" sldId="582"/>
            <ac:spMk id="5" creationId="{D1ABE30F-D20F-416B-87C6-06CA2567BF7E}"/>
          </ac:spMkLst>
        </pc:spChg>
        <pc:spChg chg="add del mod">
          <ac:chgData name="Denise Bodart" userId="75453102-b7db-43a1-be04-aedce7867ca4" providerId="ADAL" clId="{007055A8-0C1E-4076-9765-8AC8BAB0AF43}" dt="2022-10-24T21:10:08.414" v="961"/>
          <ac:spMkLst>
            <pc:docMk/>
            <pc:sldMk cId="682800000" sldId="582"/>
            <ac:spMk id="6" creationId="{AA48B97A-6A45-4937-B9AE-5425EAE34E44}"/>
          </ac:spMkLst>
        </pc:spChg>
        <pc:spChg chg="add mod">
          <ac:chgData name="Denise Bodart" userId="75453102-b7db-43a1-be04-aedce7867ca4" providerId="ADAL" clId="{007055A8-0C1E-4076-9765-8AC8BAB0AF43}" dt="2022-10-24T21:17:50.028" v="1238" actId="1076"/>
          <ac:spMkLst>
            <pc:docMk/>
            <pc:sldMk cId="682800000" sldId="582"/>
            <ac:spMk id="7" creationId="{A28147EB-0A52-43F9-B071-2B906054B415}"/>
          </ac:spMkLst>
        </pc:spChg>
        <pc:picChg chg="add mod">
          <ac:chgData name="Denise Bodart" userId="75453102-b7db-43a1-be04-aedce7867ca4" providerId="ADAL" clId="{007055A8-0C1E-4076-9765-8AC8BAB0AF43}" dt="2022-10-24T21:21:00.338" v="1299" actId="1076"/>
          <ac:picMkLst>
            <pc:docMk/>
            <pc:sldMk cId="682800000" sldId="582"/>
            <ac:picMk id="9" creationId="{70BE8742-0F0F-42BF-BF29-A67F0229188D}"/>
          </ac:picMkLst>
        </pc:picChg>
        <pc:picChg chg="add mod">
          <ac:chgData name="Denise Bodart" userId="75453102-b7db-43a1-be04-aedce7867ca4" providerId="ADAL" clId="{007055A8-0C1E-4076-9765-8AC8BAB0AF43}" dt="2022-10-25T14:54:04.523" v="1362" actId="1076"/>
          <ac:picMkLst>
            <pc:docMk/>
            <pc:sldMk cId="682800000" sldId="582"/>
            <ac:picMk id="11" creationId="{73770BBF-007A-402E-A61E-5859F6B990E7}"/>
          </ac:picMkLst>
        </pc:picChg>
      </pc:sldChg>
      <pc:sldChg chg="del">
        <pc:chgData name="Denise Bodart" userId="75453102-b7db-43a1-be04-aedce7867ca4" providerId="ADAL" clId="{007055A8-0C1E-4076-9765-8AC8BAB0AF43}" dt="2022-10-24T19:16:05.154" v="179" actId="47"/>
        <pc:sldMkLst>
          <pc:docMk/>
          <pc:sldMk cId="3551592578" sldId="583"/>
        </pc:sldMkLst>
      </pc:sldChg>
      <pc:sldChg chg="addSp delSp modSp new mod ord">
        <pc:chgData name="Denise Bodart" userId="75453102-b7db-43a1-be04-aedce7867ca4" providerId="ADAL" clId="{007055A8-0C1E-4076-9765-8AC8BAB0AF43}" dt="2022-10-25T14:55:33.752" v="1372" actId="255"/>
        <pc:sldMkLst>
          <pc:docMk/>
          <pc:sldMk cId="3574553910" sldId="583"/>
        </pc:sldMkLst>
        <pc:spChg chg="mod">
          <ac:chgData name="Denise Bodart" userId="75453102-b7db-43a1-be04-aedce7867ca4" providerId="ADAL" clId="{007055A8-0C1E-4076-9765-8AC8BAB0AF43}" dt="2022-10-24T21:13:41.780" v="1189" actId="20577"/>
          <ac:spMkLst>
            <pc:docMk/>
            <pc:sldMk cId="3574553910" sldId="583"/>
            <ac:spMk id="3" creationId="{CFC47D19-8A84-4E6C-9901-4FC0CB994F48}"/>
          </ac:spMkLst>
        </pc:spChg>
        <pc:spChg chg="mod">
          <ac:chgData name="Denise Bodart" userId="75453102-b7db-43a1-be04-aedce7867ca4" providerId="ADAL" clId="{007055A8-0C1E-4076-9765-8AC8BAB0AF43}" dt="2022-10-24T21:11:28.735" v="1026" actId="255"/>
          <ac:spMkLst>
            <pc:docMk/>
            <pc:sldMk cId="3574553910" sldId="583"/>
            <ac:spMk id="4" creationId="{55873F13-F2E9-4FB0-8A10-66FEF278B16E}"/>
          </ac:spMkLst>
        </pc:spChg>
        <pc:spChg chg="mod">
          <ac:chgData name="Denise Bodart" userId="75453102-b7db-43a1-be04-aedce7867ca4" providerId="ADAL" clId="{007055A8-0C1E-4076-9765-8AC8BAB0AF43}" dt="2022-10-25T14:55:33.752" v="1372" actId="255"/>
          <ac:spMkLst>
            <pc:docMk/>
            <pc:sldMk cId="3574553910" sldId="583"/>
            <ac:spMk id="5" creationId="{DAE4FA51-C16F-4152-B5FB-B779E87573FD}"/>
          </ac:spMkLst>
        </pc:spChg>
        <pc:spChg chg="add mod">
          <ac:chgData name="Denise Bodart" userId="75453102-b7db-43a1-be04-aedce7867ca4" providerId="ADAL" clId="{007055A8-0C1E-4076-9765-8AC8BAB0AF43}" dt="2022-10-24T21:18:38.566" v="1269" actId="20577"/>
          <ac:spMkLst>
            <pc:docMk/>
            <pc:sldMk cId="3574553910" sldId="583"/>
            <ac:spMk id="6" creationId="{8A0B3307-26A6-4FC0-A40D-F400F5B08FA2}"/>
          </ac:spMkLst>
        </pc:spChg>
        <pc:picChg chg="add del mod">
          <ac:chgData name="Denise Bodart" userId="75453102-b7db-43a1-be04-aedce7867ca4" providerId="ADAL" clId="{007055A8-0C1E-4076-9765-8AC8BAB0AF43}" dt="2022-10-24T21:29:50.782" v="1344" actId="1076"/>
          <ac:picMkLst>
            <pc:docMk/>
            <pc:sldMk cId="3574553910" sldId="583"/>
            <ac:picMk id="8" creationId="{9D97FF48-F6A3-4E3C-AC3B-744A15CEE2D2}"/>
          </ac:picMkLst>
        </pc:picChg>
        <pc:picChg chg="add mod">
          <ac:chgData name="Denise Bodart" userId="75453102-b7db-43a1-be04-aedce7867ca4" providerId="ADAL" clId="{007055A8-0C1E-4076-9765-8AC8BAB0AF43}" dt="2022-10-24T21:29:53.935" v="1345" actId="14100"/>
          <ac:picMkLst>
            <pc:docMk/>
            <pc:sldMk cId="3574553910" sldId="583"/>
            <ac:picMk id="10" creationId="{BCFFA41A-3DFE-440B-9930-C16F0C6B87E8}"/>
          </ac:picMkLst>
        </pc:picChg>
      </pc:sldChg>
      <pc:sldChg chg="addSp modSp new mod ord">
        <pc:chgData name="Denise Bodart" userId="75453102-b7db-43a1-be04-aedce7867ca4" providerId="ADAL" clId="{007055A8-0C1E-4076-9765-8AC8BAB0AF43}" dt="2022-10-25T14:55:43.166" v="1373" actId="255"/>
        <pc:sldMkLst>
          <pc:docMk/>
          <pc:sldMk cId="1940701373" sldId="584"/>
        </pc:sldMkLst>
        <pc:spChg chg="mod">
          <ac:chgData name="Denise Bodart" userId="75453102-b7db-43a1-be04-aedce7867ca4" providerId="ADAL" clId="{007055A8-0C1E-4076-9765-8AC8BAB0AF43}" dt="2022-10-24T21:13:48.887" v="1218" actId="6549"/>
          <ac:spMkLst>
            <pc:docMk/>
            <pc:sldMk cId="1940701373" sldId="584"/>
            <ac:spMk id="3" creationId="{E0764926-CA6C-42A1-BAB9-5C0242D2C089}"/>
          </ac:spMkLst>
        </pc:spChg>
        <pc:spChg chg="mod">
          <ac:chgData name="Denise Bodart" userId="75453102-b7db-43a1-be04-aedce7867ca4" providerId="ADAL" clId="{007055A8-0C1E-4076-9765-8AC8BAB0AF43}" dt="2022-10-24T21:12:11.702" v="1094" actId="255"/>
          <ac:spMkLst>
            <pc:docMk/>
            <pc:sldMk cId="1940701373" sldId="584"/>
            <ac:spMk id="4" creationId="{50E619B6-F179-48E9-9136-41E2A322C9F0}"/>
          </ac:spMkLst>
        </pc:spChg>
        <pc:spChg chg="mod">
          <ac:chgData name="Denise Bodart" userId="75453102-b7db-43a1-be04-aedce7867ca4" providerId="ADAL" clId="{007055A8-0C1E-4076-9765-8AC8BAB0AF43}" dt="2022-10-25T14:55:43.166" v="1373" actId="255"/>
          <ac:spMkLst>
            <pc:docMk/>
            <pc:sldMk cId="1940701373" sldId="584"/>
            <ac:spMk id="5" creationId="{33A25C62-2213-4220-B668-4A044B7A7361}"/>
          </ac:spMkLst>
        </pc:spChg>
        <pc:spChg chg="add mod">
          <ac:chgData name="Denise Bodart" userId="75453102-b7db-43a1-be04-aedce7867ca4" providerId="ADAL" clId="{007055A8-0C1E-4076-9765-8AC8BAB0AF43}" dt="2022-10-24T21:19:07.626" v="1288" actId="113"/>
          <ac:spMkLst>
            <pc:docMk/>
            <pc:sldMk cId="1940701373" sldId="584"/>
            <ac:spMk id="6" creationId="{EAEDA3B6-0657-46B6-8B0D-0643925080DE}"/>
          </ac:spMkLst>
        </pc:spChg>
      </pc:sldChg>
      <pc:sldChg chg="del">
        <pc:chgData name="Denise Bodart" userId="75453102-b7db-43a1-be04-aedce7867ca4" providerId="ADAL" clId="{007055A8-0C1E-4076-9765-8AC8BAB0AF43}" dt="2022-10-24T19:16:05.309" v="180" actId="47"/>
        <pc:sldMkLst>
          <pc:docMk/>
          <pc:sldMk cId="3702805469" sldId="584"/>
        </pc:sldMkLst>
      </pc:sldChg>
      <pc:sldChg chg="new del">
        <pc:chgData name="Denise Bodart" userId="75453102-b7db-43a1-be04-aedce7867ca4" providerId="ADAL" clId="{007055A8-0C1E-4076-9765-8AC8BAB0AF43}" dt="2022-10-24T20:39:45.237" v="225" actId="47"/>
        <pc:sldMkLst>
          <pc:docMk/>
          <pc:sldMk cId="167757665" sldId="585"/>
        </pc:sldMkLst>
      </pc:sldChg>
      <pc:sldChg chg="modSp new del mod">
        <pc:chgData name="Denise Bodart" userId="75453102-b7db-43a1-be04-aedce7867ca4" providerId="ADAL" clId="{007055A8-0C1E-4076-9765-8AC8BAB0AF43}" dt="2022-10-24T20:39:40.043" v="222" actId="47"/>
        <pc:sldMkLst>
          <pc:docMk/>
          <pc:sldMk cId="687500538" sldId="585"/>
        </pc:sldMkLst>
        <pc:spChg chg="mod">
          <ac:chgData name="Denise Bodart" userId="75453102-b7db-43a1-be04-aedce7867ca4" providerId="ADAL" clId="{007055A8-0C1E-4076-9765-8AC8BAB0AF43}" dt="2022-10-24T20:39:15.959" v="220" actId="20577"/>
          <ac:spMkLst>
            <pc:docMk/>
            <pc:sldMk cId="687500538" sldId="585"/>
            <ac:spMk id="4" creationId="{099A6F6D-276A-4E58-929A-17121E077BF0}"/>
          </ac:spMkLst>
        </pc:spChg>
      </pc:sldChg>
      <pc:sldChg chg="modSp new mod ord">
        <pc:chgData name="Denise Bodart" userId="75453102-b7db-43a1-be04-aedce7867ca4" providerId="ADAL" clId="{007055A8-0C1E-4076-9765-8AC8BAB0AF43}" dt="2022-10-24T20:41:08.224" v="378" actId="20577"/>
        <pc:sldMkLst>
          <pc:docMk/>
          <pc:sldMk cId="1502350454" sldId="585"/>
        </pc:sldMkLst>
        <pc:spChg chg="mod">
          <ac:chgData name="Denise Bodart" userId="75453102-b7db-43a1-be04-aedce7867ca4" providerId="ADAL" clId="{007055A8-0C1E-4076-9765-8AC8BAB0AF43}" dt="2022-10-24T20:41:08.224" v="378" actId="20577"/>
          <ac:spMkLst>
            <pc:docMk/>
            <pc:sldMk cId="1502350454" sldId="585"/>
            <ac:spMk id="2" creationId="{69C1319E-512F-4FA3-A848-B964CE224697}"/>
          </ac:spMkLst>
        </pc:spChg>
        <pc:spChg chg="mod">
          <ac:chgData name="Denise Bodart" userId="75453102-b7db-43a1-be04-aedce7867ca4" providerId="ADAL" clId="{007055A8-0C1E-4076-9765-8AC8BAB0AF43}" dt="2022-10-24T20:40:15.498" v="270" actId="20577"/>
          <ac:spMkLst>
            <pc:docMk/>
            <pc:sldMk cId="1502350454" sldId="585"/>
            <ac:spMk id="4" creationId="{3A2F1409-3EEC-4601-A876-60E16053D50D}"/>
          </ac:spMkLst>
        </pc:spChg>
      </pc:sldChg>
      <pc:sldChg chg="del">
        <pc:chgData name="Denise Bodart" userId="75453102-b7db-43a1-be04-aedce7867ca4" providerId="ADAL" clId="{007055A8-0C1E-4076-9765-8AC8BAB0AF43}" dt="2022-10-24T19:16:09.096" v="195" actId="47"/>
        <pc:sldMkLst>
          <pc:docMk/>
          <pc:sldMk cId="3888642238" sldId="585"/>
        </pc:sldMkLst>
      </pc:sldChg>
      <pc:sldChg chg="new del">
        <pc:chgData name="Denise Bodart" userId="75453102-b7db-43a1-be04-aedce7867ca4" providerId="ADAL" clId="{007055A8-0C1E-4076-9765-8AC8BAB0AF43}" dt="2022-10-24T20:39:41.019" v="223" actId="47"/>
        <pc:sldMkLst>
          <pc:docMk/>
          <pc:sldMk cId="407237692" sldId="586"/>
        </pc:sldMkLst>
      </pc:sldChg>
      <pc:sldChg chg="modSp add mod">
        <pc:chgData name="Denise Bodart" userId="75453102-b7db-43a1-be04-aedce7867ca4" providerId="ADAL" clId="{007055A8-0C1E-4076-9765-8AC8BAB0AF43}" dt="2022-10-24T20:41:18.073" v="424" actId="20577"/>
        <pc:sldMkLst>
          <pc:docMk/>
          <pc:sldMk cId="3795159107" sldId="586"/>
        </pc:sldMkLst>
        <pc:spChg chg="mod">
          <ac:chgData name="Denise Bodart" userId="75453102-b7db-43a1-be04-aedce7867ca4" providerId="ADAL" clId="{007055A8-0C1E-4076-9765-8AC8BAB0AF43}" dt="2022-10-24T20:41:18.073" v="424" actId="20577"/>
          <ac:spMkLst>
            <pc:docMk/>
            <pc:sldMk cId="3795159107" sldId="586"/>
            <ac:spMk id="2" creationId="{69C1319E-512F-4FA3-A848-B964CE224697}"/>
          </ac:spMkLst>
        </pc:spChg>
        <pc:spChg chg="mod">
          <ac:chgData name="Denise Bodart" userId="75453102-b7db-43a1-be04-aedce7867ca4" providerId="ADAL" clId="{007055A8-0C1E-4076-9765-8AC8BAB0AF43}" dt="2022-10-24T20:40:41.841" v="327" actId="20577"/>
          <ac:spMkLst>
            <pc:docMk/>
            <pc:sldMk cId="3795159107" sldId="586"/>
            <ac:spMk id="4" creationId="{3A2F1409-3EEC-4601-A876-60E16053D50D}"/>
          </ac:spMkLst>
        </pc:spChg>
      </pc:sldChg>
      <pc:sldChg chg="modSp add mod">
        <pc:chgData name="Denise Bodart" userId="75453102-b7db-43a1-be04-aedce7867ca4" providerId="ADAL" clId="{007055A8-0C1E-4076-9765-8AC8BAB0AF43}" dt="2022-10-24T20:41:24.456" v="452" actId="20577"/>
        <pc:sldMkLst>
          <pc:docMk/>
          <pc:sldMk cId="2772544927" sldId="587"/>
        </pc:sldMkLst>
        <pc:spChg chg="mod">
          <ac:chgData name="Denise Bodart" userId="75453102-b7db-43a1-be04-aedce7867ca4" providerId="ADAL" clId="{007055A8-0C1E-4076-9765-8AC8BAB0AF43}" dt="2022-10-24T20:41:24.456" v="452" actId="20577"/>
          <ac:spMkLst>
            <pc:docMk/>
            <pc:sldMk cId="2772544927" sldId="587"/>
            <ac:spMk id="2" creationId="{69C1319E-512F-4FA3-A848-B964CE224697}"/>
          </ac:spMkLst>
        </pc:spChg>
        <pc:spChg chg="mod">
          <ac:chgData name="Denise Bodart" userId="75453102-b7db-43a1-be04-aedce7867ca4" providerId="ADAL" clId="{007055A8-0C1E-4076-9765-8AC8BAB0AF43}" dt="2022-10-24T20:40:55.977" v="342" actId="20577"/>
          <ac:spMkLst>
            <pc:docMk/>
            <pc:sldMk cId="2772544927" sldId="587"/>
            <ac:spMk id="4" creationId="{3A2F1409-3EEC-4601-A876-60E16053D50D}"/>
          </ac:spMkLst>
        </pc:spChg>
      </pc:sldChg>
      <pc:sldChg chg="add del">
        <pc:chgData name="Denise Bodart" userId="75453102-b7db-43a1-be04-aedce7867ca4" providerId="ADAL" clId="{007055A8-0C1E-4076-9765-8AC8BAB0AF43}" dt="2022-10-24T21:10:55.894" v="996" actId="47"/>
        <pc:sldMkLst>
          <pc:docMk/>
          <pc:sldMk cId="3423836335" sldId="588"/>
        </pc:sldMkLst>
      </pc:sldChg>
      <pc:sldChg chg="addSp delSp modSp add mod">
        <pc:chgData name="Denise Bodart" userId="75453102-b7db-43a1-be04-aedce7867ca4" providerId="ADAL" clId="{007055A8-0C1E-4076-9765-8AC8BAB0AF43}" dt="2022-10-25T14:54:34.877" v="1367" actId="20577"/>
        <pc:sldMkLst>
          <pc:docMk/>
          <pc:sldMk cId="649108730" sldId="589"/>
        </pc:sldMkLst>
        <pc:spChg chg="mod">
          <ac:chgData name="Denise Bodart" userId="75453102-b7db-43a1-be04-aedce7867ca4" providerId="ADAL" clId="{007055A8-0C1E-4076-9765-8AC8BAB0AF43}" dt="2022-10-24T21:13:31.604" v="1161" actId="20577"/>
          <ac:spMkLst>
            <pc:docMk/>
            <pc:sldMk cId="649108730" sldId="589"/>
            <ac:spMk id="3" creationId="{E63AEE47-203E-4F01-94D9-ECF460944F5C}"/>
          </ac:spMkLst>
        </pc:spChg>
        <pc:spChg chg="mod">
          <ac:chgData name="Denise Bodart" userId="75453102-b7db-43a1-be04-aedce7867ca4" providerId="ADAL" clId="{007055A8-0C1E-4076-9765-8AC8BAB0AF43}" dt="2022-10-25T14:54:15.796" v="1366" actId="20577"/>
          <ac:spMkLst>
            <pc:docMk/>
            <pc:sldMk cId="649108730" sldId="589"/>
            <ac:spMk id="5" creationId="{D1ABE30F-D20F-416B-87C6-06CA2567BF7E}"/>
          </ac:spMkLst>
        </pc:spChg>
        <pc:spChg chg="del">
          <ac:chgData name="Denise Bodart" userId="75453102-b7db-43a1-be04-aedce7867ca4" providerId="ADAL" clId="{007055A8-0C1E-4076-9765-8AC8BAB0AF43}" dt="2022-10-24T21:17:36.797" v="1235" actId="478"/>
          <ac:spMkLst>
            <pc:docMk/>
            <pc:sldMk cId="649108730" sldId="589"/>
            <ac:spMk id="7" creationId="{A28147EB-0A52-43F9-B071-2B906054B415}"/>
          </ac:spMkLst>
        </pc:spChg>
        <pc:spChg chg="add mod">
          <ac:chgData name="Denise Bodart" userId="75453102-b7db-43a1-be04-aedce7867ca4" providerId="ADAL" clId="{007055A8-0C1E-4076-9765-8AC8BAB0AF43}" dt="2022-10-25T14:54:34.877" v="1367" actId="20577"/>
          <ac:spMkLst>
            <pc:docMk/>
            <pc:sldMk cId="649108730" sldId="589"/>
            <ac:spMk id="8" creationId="{0F41385B-753B-4B20-A86D-4DF07885863F}"/>
          </ac:spMkLst>
        </pc:spChg>
        <pc:spChg chg="add del mod">
          <ac:chgData name="Denise Bodart" userId="75453102-b7db-43a1-be04-aedce7867ca4" providerId="ADAL" clId="{007055A8-0C1E-4076-9765-8AC8BAB0AF43}" dt="2022-10-24T21:24:13.003" v="1318" actId="478"/>
          <ac:spMkLst>
            <pc:docMk/>
            <pc:sldMk cId="649108730" sldId="589"/>
            <ac:spMk id="10" creationId="{5178064C-FA92-4B99-82CF-B68ECC840690}"/>
          </ac:spMkLst>
        </pc:spChg>
        <pc:picChg chg="add mod">
          <ac:chgData name="Denise Bodart" userId="75453102-b7db-43a1-be04-aedce7867ca4" providerId="ADAL" clId="{007055A8-0C1E-4076-9765-8AC8BAB0AF43}" dt="2022-10-24T21:25:49.897" v="1324" actId="1076"/>
          <ac:picMkLst>
            <pc:docMk/>
            <pc:sldMk cId="649108730" sldId="589"/>
            <ac:picMk id="9" creationId="{9AC60382-6833-4CFD-B571-9D6645AD46D9}"/>
          </ac:picMkLst>
        </pc:picChg>
        <pc:picChg chg="add mod">
          <ac:chgData name="Denise Bodart" userId="75453102-b7db-43a1-be04-aedce7867ca4" providerId="ADAL" clId="{007055A8-0C1E-4076-9765-8AC8BAB0AF43}" dt="2022-10-24T21:25:53.336" v="1325" actId="1076"/>
          <ac:picMkLst>
            <pc:docMk/>
            <pc:sldMk cId="649108730" sldId="589"/>
            <ac:picMk id="12" creationId="{7D06E3B4-7606-468B-98DA-C81B3DB46AD3}"/>
          </ac:picMkLst>
        </pc:picChg>
      </pc:sldChg>
      <pc:sldChg chg="addSp delSp modSp add mod">
        <pc:chgData name="Denise Bodart" userId="75453102-b7db-43a1-be04-aedce7867ca4" providerId="ADAL" clId="{007055A8-0C1E-4076-9765-8AC8BAB0AF43}" dt="2022-10-24T21:32:35.325" v="1361" actId="478"/>
        <pc:sldMkLst>
          <pc:docMk/>
          <pc:sldMk cId="4114953380" sldId="590"/>
        </pc:sldMkLst>
        <pc:spChg chg="mod">
          <ac:chgData name="Denise Bodart" userId="75453102-b7db-43a1-be04-aedce7867ca4" providerId="ADAL" clId="{007055A8-0C1E-4076-9765-8AC8BAB0AF43}" dt="2022-10-24T21:30:34.408" v="1351" actId="255"/>
          <ac:spMkLst>
            <pc:docMk/>
            <pc:sldMk cId="4114953380" sldId="590"/>
            <ac:spMk id="5" creationId="{DAE4FA51-C16F-4152-B5FB-B779E87573FD}"/>
          </ac:spMkLst>
        </pc:spChg>
        <pc:spChg chg="add del mod">
          <ac:chgData name="Denise Bodart" userId="75453102-b7db-43a1-be04-aedce7867ca4" providerId="ADAL" clId="{007055A8-0C1E-4076-9765-8AC8BAB0AF43}" dt="2022-10-24T21:30:39.126" v="1353" actId="478"/>
          <ac:spMkLst>
            <pc:docMk/>
            <pc:sldMk cId="4114953380" sldId="590"/>
            <ac:spMk id="10" creationId="{7F4B370A-9D4B-46EF-867F-983C5E6C0812}"/>
          </ac:spMkLst>
        </pc:spChg>
        <pc:spChg chg="add del mod">
          <ac:chgData name="Denise Bodart" userId="75453102-b7db-43a1-be04-aedce7867ca4" providerId="ADAL" clId="{007055A8-0C1E-4076-9765-8AC8BAB0AF43}" dt="2022-10-24T21:32:29.653" v="1360" actId="478"/>
          <ac:spMkLst>
            <pc:docMk/>
            <pc:sldMk cId="4114953380" sldId="590"/>
            <ac:spMk id="13" creationId="{905E76A4-2063-4C1C-A075-58B6619D89E5}"/>
          </ac:spMkLst>
        </pc:spChg>
        <pc:picChg chg="del">
          <ac:chgData name="Denise Bodart" userId="75453102-b7db-43a1-be04-aedce7867ca4" providerId="ADAL" clId="{007055A8-0C1E-4076-9765-8AC8BAB0AF43}" dt="2022-10-24T21:27:54.205" v="1335" actId="478"/>
          <ac:picMkLst>
            <pc:docMk/>
            <pc:sldMk cId="4114953380" sldId="590"/>
            <ac:picMk id="8" creationId="{9D97FF48-F6A3-4E3C-AC3B-744A15CEE2D2}"/>
          </ac:picMkLst>
        </pc:picChg>
        <pc:picChg chg="add mod">
          <ac:chgData name="Denise Bodart" userId="75453102-b7db-43a1-be04-aedce7867ca4" providerId="ADAL" clId="{007055A8-0C1E-4076-9765-8AC8BAB0AF43}" dt="2022-10-24T21:30:42.090" v="1355" actId="14100"/>
          <ac:picMkLst>
            <pc:docMk/>
            <pc:sldMk cId="4114953380" sldId="590"/>
            <ac:picMk id="9" creationId="{01A2F343-6E4A-46AE-BAEE-32FE4B80D8EB}"/>
          </ac:picMkLst>
        </pc:picChg>
        <pc:picChg chg="add del mod">
          <ac:chgData name="Denise Bodart" userId="75453102-b7db-43a1-be04-aedce7867ca4" providerId="ADAL" clId="{007055A8-0C1E-4076-9765-8AC8BAB0AF43}" dt="2022-10-24T21:32:35.325" v="1361" actId="478"/>
          <ac:picMkLst>
            <pc:docMk/>
            <pc:sldMk cId="4114953380" sldId="590"/>
            <ac:picMk id="12" creationId="{97236762-9142-4628-ACD0-39169FBE86D4}"/>
          </ac:picMkLst>
        </pc:picChg>
      </pc:sldChg>
      <pc:sldChg chg="addSp delSp modSp add mod chgLayout modNotesTx">
        <pc:chgData name="Denise Bodart" userId="75453102-b7db-43a1-be04-aedce7867ca4" providerId="ADAL" clId="{007055A8-0C1E-4076-9765-8AC8BAB0AF43}" dt="2022-10-27T21:07:28.467" v="1695" actId="255"/>
        <pc:sldMkLst>
          <pc:docMk/>
          <pc:sldMk cId="177799252" sldId="591"/>
        </pc:sldMkLst>
        <pc:spChg chg="mod ord">
          <ac:chgData name="Denise Bodart" userId="75453102-b7db-43a1-be04-aedce7867ca4" providerId="ADAL" clId="{007055A8-0C1E-4076-9765-8AC8BAB0AF43}" dt="2022-10-27T21:01:39.096" v="1575" actId="700"/>
          <ac:spMkLst>
            <pc:docMk/>
            <pc:sldMk cId="177799252" sldId="591"/>
            <ac:spMk id="2" creationId="{1882F4D5-22AF-4D67-A3A8-06A64CA9A717}"/>
          </ac:spMkLst>
        </pc:spChg>
        <pc:spChg chg="mod ord">
          <ac:chgData name="Denise Bodart" userId="75453102-b7db-43a1-be04-aedce7867ca4" providerId="ADAL" clId="{007055A8-0C1E-4076-9765-8AC8BAB0AF43}" dt="2022-10-27T21:01:39.096" v="1575" actId="700"/>
          <ac:spMkLst>
            <pc:docMk/>
            <pc:sldMk cId="177799252" sldId="591"/>
            <ac:spMk id="3" creationId="{CFC47D19-8A84-4E6C-9901-4FC0CB994F48}"/>
          </ac:spMkLst>
        </pc:spChg>
        <pc:spChg chg="mod ord">
          <ac:chgData name="Denise Bodart" userId="75453102-b7db-43a1-be04-aedce7867ca4" providerId="ADAL" clId="{007055A8-0C1E-4076-9765-8AC8BAB0AF43}" dt="2022-10-27T21:03:30.566" v="1628" actId="14100"/>
          <ac:spMkLst>
            <pc:docMk/>
            <pc:sldMk cId="177799252" sldId="591"/>
            <ac:spMk id="4" creationId="{55873F13-F2E9-4FB0-8A10-66FEF278B16E}"/>
          </ac:spMkLst>
        </pc:spChg>
        <pc:spChg chg="mod ord">
          <ac:chgData name="Denise Bodart" userId="75453102-b7db-43a1-be04-aedce7867ca4" providerId="ADAL" clId="{007055A8-0C1E-4076-9765-8AC8BAB0AF43}" dt="2022-10-27T21:01:39.096" v="1575" actId="700"/>
          <ac:spMkLst>
            <pc:docMk/>
            <pc:sldMk cId="177799252" sldId="591"/>
            <ac:spMk id="5" creationId="{DAE4FA51-C16F-4152-B5FB-B779E87573FD}"/>
          </ac:spMkLst>
        </pc:spChg>
        <pc:spChg chg="mod">
          <ac:chgData name="Denise Bodart" userId="75453102-b7db-43a1-be04-aedce7867ca4" providerId="ADAL" clId="{007055A8-0C1E-4076-9765-8AC8BAB0AF43}" dt="2022-10-27T20:59:29.240" v="1505" actId="20577"/>
          <ac:spMkLst>
            <pc:docMk/>
            <pc:sldMk cId="177799252" sldId="591"/>
            <ac:spMk id="6" creationId="{8A0B3307-26A6-4FC0-A40D-F400F5B08FA2}"/>
          </ac:spMkLst>
        </pc:spChg>
        <pc:spChg chg="add del mod">
          <ac:chgData name="Denise Bodart" userId="75453102-b7db-43a1-be04-aedce7867ca4" providerId="ADAL" clId="{007055A8-0C1E-4076-9765-8AC8BAB0AF43}" dt="2022-10-27T21:01:16.633" v="1571" actId="478"/>
          <ac:spMkLst>
            <pc:docMk/>
            <pc:sldMk cId="177799252" sldId="591"/>
            <ac:spMk id="11" creationId="{6569F1D8-7E26-4A12-A71C-7F89932D2FF2}"/>
          </ac:spMkLst>
        </pc:spChg>
        <pc:spChg chg="add mod">
          <ac:chgData name="Denise Bodart" userId="75453102-b7db-43a1-be04-aedce7867ca4" providerId="ADAL" clId="{007055A8-0C1E-4076-9765-8AC8BAB0AF43}" dt="2022-10-27T21:07:28.467" v="1695" actId="255"/>
          <ac:spMkLst>
            <pc:docMk/>
            <pc:sldMk cId="177799252" sldId="591"/>
            <ac:spMk id="12" creationId="{07D78FE1-E77A-4AB8-BFC6-77385E9F7A4D}"/>
          </ac:spMkLst>
        </pc:spChg>
        <pc:picChg chg="add del mod">
          <ac:chgData name="Denise Bodart" userId="75453102-b7db-43a1-be04-aedce7867ca4" providerId="ADAL" clId="{007055A8-0C1E-4076-9765-8AC8BAB0AF43}" dt="2022-10-27T20:58:05.917" v="1450" actId="478"/>
          <ac:picMkLst>
            <pc:docMk/>
            <pc:sldMk cId="177799252" sldId="591"/>
            <ac:picMk id="8" creationId="{223A4FCA-222C-4122-B16B-9F55756C673F}"/>
          </ac:picMkLst>
        </pc:picChg>
        <pc:picChg chg="del">
          <ac:chgData name="Denise Bodart" userId="75453102-b7db-43a1-be04-aedce7867ca4" providerId="ADAL" clId="{007055A8-0C1E-4076-9765-8AC8BAB0AF43}" dt="2022-10-27T20:59:32.985" v="1506" actId="478"/>
          <ac:picMkLst>
            <pc:docMk/>
            <pc:sldMk cId="177799252" sldId="591"/>
            <ac:picMk id="9" creationId="{01A2F343-6E4A-46AE-BAEE-32FE4B80D8EB}"/>
          </ac:picMkLst>
        </pc:picChg>
        <pc:picChg chg="add mod">
          <ac:chgData name="Denise Bodart" userId="75453102-b7db-43a1-be04-aedce7867ca4" providerId="ADAL" clId="{007055A8-0C1E-4076-9765-8AC8BAB0AF43}" dt="2022-10-27T21:03:38.961" v="1630" actId="14100"/>
          <ac:picMkLst>
            <pc:docMk/>
            <pc:sldMk cId="177799252" sldId="591"/>
            <ac:picMk id="14" creationId="{C2B840D7-0B96-48D3-8A7A-2340DB0C7E86}"/>
          </ac:picMkLst>
        </pc:picChg>
        <pc:picChg chg="add mod">
          <ac:chgData name="Denise Bodart" userId="75453102-b7db-43a1-be04-aedce7867ca4" providerId="ADAL" clId="{007055A8-0C1E-4076-9765-8AC8BAB0AF43}" dt="2022-10-27T21:04:11.494" v="1635" actId="1076"/>
          <ac:picMkLst>
            <pc:docMk/>
            <pc:sldMk cId="177799252" sldId="591"/>
            <ac:picMk id="16" creationId="{54C9D038-2997-414A-BE71-10A9B451A6B7}"/>
          </ac:picMkLst>
        </pc:picChg>
      </pc:sldChg>
      <pc:sldChg chg="addSp delSp modSp add mod">
        <pc:chgData name="Denise Bodart" userId="75453102-b7db-43a1-be04-aedce7867ca4" providerId="ADAL" clId="{007055A8-0C1E-4076-9765-8AC8BAB0AF43}" dt="2022-10-27T21:07:14.216" v="1692" actId="1076"/>
        <pc:sldMkLst>
          <pc:docMk/>
          <pc:sldMk cId="3612922919" sldId="592"/>
        </pc:sldMkLst>
        <pc:spChg chg="mod">
          <ac:chgData name="Denise Bodart" userId="75453102-b7db-43a1-be04-aedce7867ca4" providerId="ADAL" clId="{007055A8-0C1E-4076-9765-8AC8BAB0AF43}" dt="2022-10-27T21:05:55.632" v="1682" actId="255"/>
          <ac:spMkLst>
            <pc:docMk/>
            <pc:sldMk cId="3612922919" sldId="592"/>
            <ac:spMk id="12" creationId="{07D78FE1-E77A-4AB8-BFC6-77385E9F7A4D}"/>
          </ac:spMkLst>
        </pc:spChg>
        <pc:picChg chg="add mod">
          <ac:chgData name="Denise Bodart" userId="75453102-b7db-43a1-be04-aedce7867ca4" providerId="ADAL" clId="{007055A8-0C1E-4076-9765-8AC8BAB0AF43}" dt="2022-10-27T21:07:14.216" v="1692" actId="1076"/>
          <ac:picMkLst>
            <pc:docMk/>
            <pc:sldMk cId="3612922919" sldId="592"/>
            <ac:picMk id="8" creationId="{030ADA90-C21C-435D-8EDF-EE792D3D9668}"/>
          </ac:picMkLst>
        </pc:picChg>
        <pc:picChg chg="add mod">
          <ac:chgData name="Denise Bodart" userId="75453102-b7db-43a1-be04-aedce7867ca4" providerId="ADAL" clId="{007055A8-0C1E-4076-9765-8AC8BAB0AF43}" dt="2022-10-27T21:07:08.151" v="1691" actId="1076"/>
          <ac:picMkLst>
            <pc:docMk/>
            <pc:sldMk cId="3612922919" sldId="592"/>
            <ac:picMk id="10" creationId="{AC3BCBFE-965E-4670-90E7-AED5392838BF}"/>
          </ac:picMkLst>
        </pc:picChg>
        <pc:picChg chg="add mod">
          <ac:chgData name="Denise Bodart" userId="75453102-b7db-43a1-be04-aedce7867ca4" providerId="ADAL" clId="{007055A8-0C1E-4076-9765-8AC8BAB0AF43}" dt="2022-10-27T21:07:02.236" v="1690" actId="14100"/>
          <ac:picMkLst>
            <pc:docMk/>
            <pc:sldMk cId="3612922919" sldId="592"/>
            <ac:picMk id="13" creationId="{59C9F2DF-0D63-405B-B2AF-57480A0603AF}"/>
          </ac:picMkLst>
        </pc:picChg>
        <pc:picChg chg="del">
          <ac:chgData name="Denise Bodart" userId="75453102-b7db-43a1-be04-aedce7867ca4" providerId="ADAL" clId="{007055A8-0C1E-4076-9765-8AC8BAB0AF43}" dt="2022-10-27T21:04:20.986" v="1638" actId="478"/>
          <ac:picMkLst>
            <pc:docMk/>
            <pc:sldMk cId="3612922919" sldId="592"/>
            <ac:picMk id="14" creationId="{C2B840D7-0B96-48D3-8A7A-2340DB0C7E86}"/>
          </ac:picMkLst>
        </pc:picChg>
        <pc:picChg chg="del">
          <ac:chgData name="Denise Bodart" userId="75453102-b7db-43a1-be04-aedce7867ca4" providerId="ADAL" clId="{007055A8-0C1E-4076-9765-8AC8BAB0AF43}" dt="2022-10-27T21:04:19.486" v="1637" actId="478"/>
          <ac:picMkLst>
            <pc:docMk/>
            <pc:sldMk cId="3612922919" sldId="592"/>
            <ac:picMk id="16" creationId="{54C9D038-2997-414A-BE71-10A9B451A6B7}"/>
          </ac:picMkLst>
        </pc:picChg>
      </pc:sldChg>
      <pc:sldChg chg="addSp delSp modSp add mod">
        <pc:chgData name="Denise Bodart" userId="75453102-b7db-43a1-be04-aedce7867ca4" providerId="ADAL" clId="{007055A8-0C1E-4076-9765-8AC8BAB0AF43}" dt="2022-10-27T21:08:32.136" v="1712" actId="1076"/>
        <pc:sldMkLst>
          <pc:docMk/>
          <pc:sldMk cId="4101902432" sldId="593"/>
        </pc:sldMkLst>
        <pc:spChg chg="del mod">
          <ac:chgData name="Denise Bodart" userId="75453102-b7db-43a1-be04-aedce7867ca4" providerId="ADAL" clId="{007055A8-0C1E-4076-9765-8AC8BAB0AF43}" dt="2022-10-27T21:08:26.144" v="1710" actId="478"/>
          <ac:spMkLst>
            <pc:docMk/>
            <pc:sldMk cId="4101902432" sldId="593"/>
            <ac:spMk id="12" creationId="{07D78FE1-E77A-4AB8-BFC6-77385E9F7A4D}"/>
          </ac:spMkLst>
        </pc:spChg>
        <pc:picChg chg="del">
          <ac:chgData name="Denise Bodart" userId="75453102-b7db-43a1-be04-aedce7867ca4" providerId="ADAL" clId="{007055A8-0C1E-4076-9765-8AC8BAB0AF43}" dt="2022-10-27T21:07:30.993" v="1696" actId="478"/>
          <ac:picMkLst>
            <pc:docMk/>
            <pc:sldMk cId="4101902432" sldId="593"/>
            <ac:picMk id="8" creationId="{030ADA90-C21C-435D-8EDF-EE792D3D9668}"/>
          </ac:picMkLst>
        </pc:picChg>
        <pc:picChg chg="add mod">
          <ac:chgData name="Denise Bodart" userId="75453102-b7db-43a1-be04-aedce7867ca4" providerId="ADAL" clId="{007055A8-0C1E-4076-9765-8AC8BAB0AF43}" dt="2022-10-27T21:08:32.136" v="1712" actId="1076"/>
          <ac:picMkLst>
            <pc:docMk/>
            <pc:sldMk cId="4101902432" sldId="593"/>
            <ac:picMk id="9" creationId="{EA9B981B-B913-44CB-AFAA-BFE156E886A2}"/>
          </ac:picMkLst>
        </pc:picChg>
        <pc:picChg chg="del">
          <ac:chgData name="Denise Bodart" userId="75453102-b7db-43a1-be04-aedce7867ca4" providerId="ADAL" clId="{007055A8-0C1E-4076-9765-8AC8BAB0AF43}" dt="2022-10-27T21:07:32.372" v="1697" actId="478"/>
          <ac:picMkLst>
            <pc:docMk/>
            <pc:sldMk cId="4101902432" sldId="593"/>
            <ac:picMk id="10" creationId="{AC3BCBFE-965E-4670-90E7-AED5392838BF}"/>
          </ac:picMkLst>
        </pc:picChg>
        <pc:picChg chg="del">
          <ac:chgData name="Denise Bodart" userId="75453102-b7db-43a1-be04-aedce7867ca4" providerId="ADAL" clId="{007055A8-0C1E-4076-9765-8AC8BAB0AF43}" dt="2022-10-27T21:07:33.874" v="1698" actId="478"/>
          <ac:picMkLst>
            <pc:docMk/>
            <pc:sldMk cId="4101902432" sldId="593"/>
            <ac:picMk id="13" creationId="{59C9F2DF-0D63-405B-B2AF-57480A0603AF}"/>
          </ac:picMkLst>
        </pc:picChg>
      </pc:sldChg>
      <pc:sldChg chg="addSp delSp modSp add mod modAnim">
        <pc:chgData name="Denise Bodart" userId="75453102-b7db-43a1-be04-aedce7867ca4" providerId="ADAL" clId="{007055A8-0C1E-4076-9765-8AC8BAB0AF43}" dt="2022-10-27T21:22:18.613" v="1813" actId="1076"/>
        <pc:sldMkLst>
          <pc:docMk/>
          <pc:sldMk cId="1555508106" sldId="594"/>
        </pc:sldMkLst>
        <pc:spChg chg="mod">
          <ac:chgData name="Denise Bodart" userId="75453102-b7db-43a1-be04-aedce7867ca4" providerId="ADAL" clId="{007055A8-0C1E-4076-9765-8AC8BAB0AF43}" dt="2022-10-27T21:21:39.990" v="1808" actId="6549"/>
          <ac:spMkLst>
            <pc:docMk/>
            <pc:sldMk cId="1555508106" sldId="594"/>
            <ac:spMk id="3" creationId="{00000000-0000-0000-0000-000000000000}"/>
          </ac:spMkLst>
        </pc:spChg>
        <pc:spChg chg="add del">
          <ac:chgData name="Denise Bodart" userId="75453102-b7db-43a1-be04-aedce7867ca4" providerId="ADAL" clId="{007055A8-0C1E-4076-9765-8AC8BAB0AF43}" dt="2022-10-27T21:21:47.678" v="1810" actId="478"/>
          <ac:spMkLst>
            <pc:docMk/>
            <pc:sldMk cId="1555508106" sldId="594"/>
            <ac:spMk id="9" creationId="{00CF0C10-7B86-4BAF-A56A-C89D8B1F0566}"/>
          </ac:spMkLst>
        </pc:spChg>
        <pc:picChg chg="del">
          <ac:chgData name="Denise Bodart" userId="75453102-b7db-43a1-be04-aedce7867ca4" providerId="ADAL" clId="{007055A8-0C1E-4076-9765-8AC8BAB0AF43}" dt="2022-10-27T21:19:59.648" v="1800" actId="478"/>
          <ac:picMkLst>
            <pc:docMk/>
            <pc:sldMk cId="1555508106" sldId="594"/>
            <ac:picMk id="7" creationId="{4919F29C-5AED-4AA0-AAA0-140D036B21DF}"/>
          </ac:picMkLst>
        </pc:picChg>
        <pc:picChg chg="add mod">
          <ac:chgData name="Denise Bodart" userId="75453102-b7db-43a1-be04-aedce7867ca4" providerId="ADAL" clId="{007055A8-0C1E-4076-9765-8AC8BAB0AF43}" dt="2022-10-27T21:22:18.613" v="1813" actId="1076"/>
          <ac:picMkLst>
            <pc:docMk/>
            <pc:sldMk cId="1555508106" sldId="594"/>
            <ac:picMk id="8" creationId="{88BD5749-E12C-4C20-9DFB-35A1213563F4}"/>
          </ac:picMkLst>
        </pc:picChg>
        <pc:picChg chg="del">
          <ac:chgData name="Denise Bodart" userId="75453102-b7db-43a1-be04-aedce7867ca4" providerId="ADAL" clId="{007055A8-0C1E-4076-9765-8AC8BAB0AF43}" dt="2022-10-27T21:19:57.992" v="1799" actId="478"/>
          <ac:picMkLst>
            <pc:docMk/>
            <pc:sldMk cId="1555508106" sldId="594"/>
            <ac:picMk id="10" creationId="{3F3E9001-20F4-409A-8342-96D3ECF0252B}"/>
          </ac:picMkLst>
        </pc:picChg>
        <pc:picChg chg="del mod">
          <ac:chgData name="Denise Bodart" userId="75453102-b7db-43a1-be04-aedce7867ca4" providerId="ADAL" clId="{007055A8-0C1E-4076-9765-8AC8BAB0AF43}" dt="2022-10-27T21:21:34.185" v="1807" actId="478"/>
          <ac:picMkLst>
            <pc:docMk/>
            <pc:sldMk cId="1555508106" sldId="594"/>
            <ac:picMk id="12" creationId="{F928B2F2-BB2B-418A-BC40-66C129BB4F9B}"/>
          </ac:picMkLst>
        </pc:picChg>
      </pc:sldChg>
      <pc:sldChg chg="add">
        <pc:chgData name="Denise Bodart" userId="75453102-b7db-43a1-be04-aedce7867ca4" providerId="ADAL" clId="{007055A8-0C1E-4076-9765-8AC8BAB0AF43}" dt="2022-10-27T21:21:31.719" v="1806" actId="2890"/>
        <pc:sldMkLst>
          <pc:docMk/>
          <pc:sldMk cId="1843763626" sldId="595"/>
        </pc:sldMkLst>
      </pc:sldChg>
      <pc:sldMasterChg chg="addSldLayout delSldLayout">
        <pc:chgData name="Denise Bodart" userId="75453102-b7db-43a1-be04-aedce7867ca4" providerId="ADAL" clId="{007055A8-0C1E-4076-9765-8AC8BAB0AF43}" dt="2022-10-24T19:16:16.269" v="206" actId="47"/>
        <pc:sldMasterMkLst>
          <pc:docMk/>
          <pc:sldMasterMk cId="484441009" sldId="2147483648"/>
        </pc:sldMasterMkLst>
        <pc:sldLayoutChg chg="add del">
          <pc:chgData name="Denise Bodart" userId="75453102-b7db-43a1-be04-aedce7867ca4" providerId="ADAL" clId="{007055A8-0C1E-4076-9765-8AC8BAB0AF43}" dt="2022-10-24T19:16:16.269" v="206" actId="47"/>
          <pc:sldLayoutMkLst>
            <pc:docMk/>
            <pc:sldMasterMk cId="484441009" sldId="2147483648"/>
            <pc:sldLayoutMk cId="4239039582" sldId="2147483676"/>
          </pc:sldLayoutMkLst>
        </pc:sldLayoutChg>
      </pc:sldMasterChg>
    </pc:docChg>
  </pc:docChgLst>
  <pc:docChgLst>
    <pc:chgData name="Denise Bodart" userId="75453102-b7db-43a1-be04-aedce7867ca4" providerId="ADAL" clId="{C0EB0DC5-50C8-4F00-BCCB-FDE2E46AE676}"/>
    <pc:docChg chg="undo custSel addSld delSld modSld sldOrd">
      <pc:chgData name="Denise Bodart" userId="75453102-b7db-43a1-be04-aedce7867ca4" providerId="ADAL" clId="{C0EB0DC5-50C8-4F00-BCCB-FDE2E46AE676}" dt="2022-11-29T18:16:51.610" v="1313" actId="20577"/>
      <pc:docMkLst>
        <pc:docMk/>
      </pc:docMkLst>
      <pc:sldChg chg="modSp mod modNotesTx">
        <pc:chgData name="Denise Bodart" userId="75453102-b7db-43a1-be04-aedce7867ca4" providerId="ADAL" clId="{C0EB0DC5-50C8-4F00-BCCB-FDE2E46AE676}" dt="2022-11-29T17:40:06.425" v="18" actId="1076"/>
        <pc:sldMkLst>
          <pc:docMk/>
          <pc:sldMk cId="682800000" sldId="582"/>
        </pc:sldMkLst>
        <pc:spChg chg="mod">
          <ac:chgData name="Denise Bodart" userId="75453102-b7db-43a1-be04-aedce7867ca4" providerId="ADAL" clId="{C0EB0DC5-50C8-4F00-BCCB-FDE2E46AE676}" dt="2022-11-29T17:39:51.843" v="17" actId="20577"/>
          <ac:spMkLst>
            <pc:docMk/>
            <pc:sldMk cId="682800000" sldId="582"/>
            <ac:spMk id="5" creationId="{D1ABE30F-D20F-416B-87C6-06CA2567BF7E}"/>
          </ac:spMkLst>
        </pc:spChg>
        <pc:picChg chg="mod">
          <ac:chgData name="Denise Bodart" userId="75453102-b7db-43a1-be04-aedce7867ca4" providerId="ADAL" clId="{C0EB0DC5-50C8-4F00-BCCB-FDE2E46AE676}" dt="2022-11-29T17:40:06.425" v="18" actId="1076"/>
          <ac:picMkLst>
            <pc:docMk/>
            <pc:sldMk cId="682800000" sldId="582"/>
            <ac:picMk id="11" creationId="{73770BBF-007A-402E-A61E-5859F6B990E7}"/>
          </ac:picMkLst>
        </pc:picChg>
      </pc:sldChg>
      <pc:sldChg chg="addSp modSp mod modNotesTx">
        <pc:chgData name="Denise Bodart" userId="75453102-b7db-43a1-be04-aedce7867ca4" providerId="ADAL" clId="{C0EB0DC5-50C8-4F00-BCCB-FDE2E46AE676}" dt="2022-11-29T17:52:26.038" v="817" actId="1076"/>
        <pc:sldMkLst>
          <pc:docMk/>
          <pc:sldMk cId="1940701373" sldId="584"/>
        </pc:sldMkLst>
        <pc:spChg chg="mod">
          <ac:chgData name="Denise Bodart" userId="75453102-b7db-43a1-be04-aedce7867ca4" providerId="ADAL" clId="{C0EB0DC5-50C8-4F00-BCCB-FDE2E46AE676}" dt="2022-11-29T17:52:16.835" v="813" actId="20577"/>
          <ac:spMkLst>
            <pc:docMk/>
            <pc:sldMk cId="1940701373" sldId="584"/>
            <ac:spMk id="5" creationId="{33A25C62-2213-4220-B668-4A044B7A7361}"/>
          </ac:spMkLst>
        </pc:spChg>
        <pc:picChg chg="add mod">
          <ac:chgData name="Denise Bodart" userId="75453102-b7db-43a1-be04-aedce7867ca4" providerId="ADAL" clId="{C0EB0DC5-50C8-4F00-BCCB-FDE2E46AE676}" dt="2022-11-29T17:52:19.231" v="814" actId="1076"/>
          <ac:picMkLst>
            <pc:docMk/>
            <pc:sldMk cId="1940701373" sldId="584"/>
            <ac:picMk id="8" creationId="{6DC607B4-07EB-423E-A964-135712B5268B}"/>
          </ac:picMkLst>
        </pc:picChg>
        <pc:picChg chg="add mod">
          <ac:chgData name="Denise Bodart" userId="75453102-b7db-43a1-be04-aedce7867ca4" providerId="ADAL" clId="{C0EB0DC5-50C8-4F00-BCCB-FDE2E46AE676}" dt="2022-11-29T17:52:26.038" v="817" actId="1076"/>
          <ac:picMkLst>
            <pc:docMk/>
            <pc:sldMk cId="1940701373" sldId="584"/>
            <ac:picMk id="10" creationId="{FEDC601E-1EFA-4EAF-A02F-C15544054B59}"/>
          </ac:picMkLst>
        </pc:picChg>
      </pc:sldChg>
      <pc:sldChg chg="modSp mod">
        <pc:chgData name="Denise Bodart" userId="75453102-b7db-43a1-be04-aedce7867ca4" providerId="ADAL" clId="{C0EB0DC5-50C8-4F00-BCCB-FDE2E46AE676}" dt="2022-11-29T17:56:59.074" v="866" actId="20577"/>
        <pc:sldMkLst>
          <pc:docMk/>
          <pc:sldMk cId="3795159107" sldId="586"/>
        </pc:sldMkLst>
        <pc:spChg chg="mod">
          <ac:chgData name="Denise Bodart" userId="75453102-b7db-43a1-be04-aedce7867ca4" providerId="ADAL" clId="{C0EB0DC5-50C8-4F00-BCCB-FDE2E46AE676}" dt="2022-11-29T17:56:59.074" v="866" actId="20577"/>
          <ac:spMkLst>
            <pc:docMk/>
            <pc:sldMk cId="3795159107" sldId="586"/>
            <ac:spMk id="4" creationId="{3A2F1409-3EEC-4601-A876-60E16053D50D}"/>
          </ac:spMkLst>
        </pc:spChg>
      </pc:sldChg>
      <pc:sldChg chg="del">
        <pc:chgData name="Denise Bodart" userId="75453102-b7db-43a1-be04-aedce7867ca4" providerId="ADAL" clId="{C0EB0DC5-50C8-4F00-BCCB-FDE2E46AE676}" dt="2022-11-29T17:53:08.122" v="818" actId="47"/>
        <pc:sldMkLst>
          <pc:docMk/>
          <pc:sldMk cId="2772544927" sldId="587"/>
        </pc:sldMkLst>
      </pc:sldChg>
      <pc:sldChg chg="modSp mod modNotesTx">
        <pc:chgData name="Denise Bodart" userId="75453102-b7db-43a1-be04-aedce7867ca4" providerId="ADAL" clId="{C0EB0DC5-50C8-4F00-BCCB-FDE2E46AE676}" dt="2022-11-29T17:41:37.985" v="56" actId="20577"/>
        <pc:sldMkLst>
          <pc:docMk/>
          <pc:sldMk cId="649108730" sldId="589"/>
        </pc:sldMkLst>
        <pc:spChg chg="mod">
          <ac:chgData name="Denise Bodart" userId="75453102-b7db-43a1-be04-aedce7867ca4" providerId="ADAL" clId="{C0EB0DC5-50C8-4F00-BCCB-FDE2E46AE676}" dt="2022-11-29T17:41:37.985" v="56" actId="20577"/>
          <ac:spMkLst>
            <pc:docMk/>
            <pc:sldMk cId="649108730" sldId="589"/>
            <ac:spMk id="5" creationId="{D1ABE30F-D20F-416B-87C6-06CA2567BF7E}"/>
          </ac:spMkLst>
        </pc:spChg>
        <pc:picChg chg="mod">
          <ac:chgData name="Denise Bodart" userId="75453102-b7db-43a1-be04-aedce7867ca4" providerId="ADAL" clId="{C0EB0DC5-50C8-4F00-BCCB-FDE2E46AE676}" dt="2022-11-29T17:41:26.617" v="51" actId="1076"/>
          <ac:picMkLst>
            <pc:docMk/>
            <pc:sldMk cId="649108730" sldId="589"/>
            <ac:picMk id="9" creationId="{9AC60382-6833-4CFD-B571-9D6645AD46D9}"/>
          </ac:picMkLst>
        </pc:picChg>
        <pc:picChg chg="mod">
          <ac:chgData name="Denise Bodart" userId="75453102-b7db-43a1-be04-aedce7867ca4" providerId="ADAL" clId="{C0EB0DC5-50C8-4F00-BCCB-FDE2E46AE676}" dt="2022-11-29T17:41:30.149" v="52" actId="1076"/>
          <ac:picMkLst>
            <pc:docMk/>
            <pc:sldMk cId="649108730" sldId="589"/>
            <ac:picMk id="12" creationId="{7D06E3B4-7606-468B-98DA-C81B3DB46AD3}"/>
          </ac:picMkLst>
        </pc:picChg>
      </pc:sldChg>
      <pc:sldChg chg="modSp mod modNotesTx">
        <pc:chgData name="Denise Bodart" userId="75453102-b7db-43a1-be04-aedce7867ca4" providerId="ADAL" clId="{C0EB0DC5-50C8-4F00-BCCB-FDE2E46AE676}" dt="2022-11-29T17:42:41" v="87" actId="20577"/>
        <pc:sldMkLst>
          <pc:docMk/>
          <pc:sldMk cId="4114953380" sldId="590"/>
        </pc:sldMkLst>
        <pc:spChg chg="mod">
          <ac:chgData name="Denise Bodart" userId="75453102-b7db-43a1-be04-aedce7867ca4" providerId="ADAL" clId="{C0EB0DC5-50C8-4F00-BCCB-FDE2E46AE676}" dt="2022-11-29T17:42:41" v="87" actId="20577"/>
          <ac:spMkLst>
            <pc:docMk/>
            <pc:sldMk cId="4114953380" sldId="590"/>
            <ac:spMk id="5" creationId="{DAE4FA51-C16F-4152-B5FB-B779E87573FD}"/>
          </ac:spMkLst>
        </pc:spChg>
      </pc:sldChg>
      <pc:sldChg chg="modSp mod modNotesTx">
        <pc:chgData name="Denise Bodart" userId="75453102-b7db-43a1-be04-aedce7867ca4" providerId="ADAL" clId="{C0EB0DC5-50C8-4F00-BCCB-FDE2E46AE676}" dt="2022-11-29T17:44:31.076" v="213" actId="14100"/>
        <pc:sldMkLst>
          <pc:docMk/>
          <pc:sldMk cId="177799252" sldId="591"/>
        </pc:sldMkLst>
        <pc:spChg chg="mod">
          <ac:chgData name="Denise Bodart" userId="75453102-b7db-43a1-be04-aedce7867ca4" providerId="ADAL" clId="{C0EB0DC5-50C8-4F00-BCCB-FDE2E46AE676}" dt="2022-11-29T17:44:31.076" v="213" actId="14100"/>
          <ac:spMkLst>
            <pc:docMk/>
            <pc:sldMk cId="177799252" sldId="591"/>
            <ac:spMk id="5" creationId="{DAE4FA51-C16F-4152-B5FB-B779E87573FD}"/>
          </ac:spMkLst>
        </pc:spChg>
        <pc:spChg chg="mod">
          <ac:chgData name="Denise Bodart" userId="75453102-b7db-43a1-be04-aedce7867ca4" providerId="ADAL" clId="{C0EB0DC5-50C8-4F00-BCCB-FDE2E46AE676}" dt="2022-11-29T17:44:19.681" v="210" actId="1076"/>
          <ac:spMkLst>
            <pc:docMk/>
            <pc:sldMk cId="177799252" sldId="591"/>
            <ac:spMk id="12" creationId="{07D78FE1-E77A-4AB8-BFC6-77385E9F7A4D}"/>
          </ac:spMkLst>
        </pc:spChg>
        <pc:picChg chg="mod">
          <ac:chgData name="Denise Bodart" userId="75453102-b7db-43a1-be04-aedce7867ca4" providerId="ADAL" clId="{C0EB0DC5-50C8-4F00-BCCB-FDE2E46AE676}" dt="2022-11-29T17:44:24.653" v="212" actId="1076"/>
          <ac:picMkLst>
            <pc:docMk/>
            <pc:sldMk cId="177799252" sldId="591"/>
            <ac:picMk id="14" creationId="{C2B840D7-0B96-48D3-8A7A-2340DB0C7E86}"/>
          </ac:picMkLst>
        </pc:picChg>
        <pc:picChg chg="mod">
          <ac:chgData name="Denise Bodart" userId="75453102-b7db-43a1-be04-aedce7867ca4" providerId="ADAL" clId="{C0EB0DC5-50C8-4F00-BCCB-FDE2E46AE676}" dt="2022-11-29T17:44:21.403" v="211" actId="1076"/>
          <ac:picMkLst>
            <pc:docMk/>
            <pc:sldMk cId="177799252" sldId="591"/>
            <ac:picMk id="16" creationId="{54C9D038-2997-414A-BE71-10A9B451A6B7}"/>
          </ac:picMkLst>
        </pc:picChg>
      </pc:sldChg>
      <pc:sldChg chg="modSp mod modNotesTx">
        <pc:chgData name="Denise Bodart" userId="75453102-b7db-43a1-be04-aedce7867ca4" providerId="ADAL" clId="{C0EB0DC5-50C8-4F00-BCCB-FDE2E46AE676}" dt="2022-11-29T17:45:47.178" v="275" actId="1076"/>
        <pc:sldMkLst>
          <pc:docMk/>
          <pc:sldMk cId="3612922919" sldId="592"/>
        </pc:sldMkLst>
        <pc:spChg chg="mod">
          <ac:chgData name="Denise Bodart" userId="75453102-b7db-43a1-be04-aedce7867ca4" providerId="ADAL" clId="{C0EB0DC5-50C8-4F00-BCCB-FDE2E46AE676}" dt="2022-11-29T17:45:47.178" v="275" actId="1076"/>
          <ac:spMkLst>
            <pc:docMk/>
            <pc:sldMk cId="3612922919" sldId="592"/>
            <ac:spMk id="12" creationId="{07D78FE1-E77A-4AB8-BFC6-77385E9F7A4D}"/>
          </ac:spMkLst>
        </pc:spChg>
      </pc:sldChg>
      <pc:sldChg chg="modNotesTx">
        <pc:chgData name="Denise Bodart" userId="75453102-b7db-43a1-be04-aedce7867ca4" providerId="ADAL" clId="{C0EB0DC5-50C8-4F00-BCCB-FDE2E46AE676}" dt="2022-11-29T17:47:39.977" v="635" actId="20577"/>
        <pc:sldMkLst>
          <pc:docMk/>
          <pc:sldMk cId="4101902432" sldId="593"/>
        </pc:sldMkLst>
      </pc:sldChg>
      <pc:sldChg chg="add modNotesTx">
        <pc:chgData name="Denise Bodart" userId="75453102-b7db-43a1-be04-aedce7867ca4" providerId="ADAL" clId="{C0EB0DC5-50C8-4F00-BCCB-FDE2E46AE676}" dt="2022-11-29T18:05:33.394" v="1065" actId="20577"/>
        <pc:sldMkLst>
          <pc:docMk/>
          <pc:sldMk cId="1615873252" sldId="596"/>
        </pc:sldMkLst>
      </pc:sldChg>
      <pc:sldChg chg="addSp delSp modSp add mod ord modNotesTx">
        <pc:chgData name="Denise Bodart" userId="75453102-b7db-43a1-be04-aedce7867ca4" providerId="ADAL" clId="{C0EB0DC5-50C8-4F00-BCCB-FDE2E46AE676}" dt="2022-11-29T18:03:08.796" v="962" actId="1076"/>
        <pc:sldMkLst>
          <pc:docMk/>
          <pc:sldMk cId="180118929" sldId="597"/>
        </pc:sldMkLst>
        <pc:spChg chg="del mod">
          <ac:chgData name="Denise Bodart" userId="75453102-b7db-43a1-be04-aedce7867ca4" providerId="ADAL" clId="{C0EB0DC5-50C8-4F00-BCCB-FDE2E46AE676}" dt="2022-11-29T17:58:42.751" v="899" actId="21"/>
          <ac:spMkLst>
            <pc:docMk/>
            <pc:sldMk cId="180118929" sldId="597"/>
            <ac:spMk id="4" creationId="{50E619B6-F179-48E9-9136-41E2A322C9F0}"/>
          </ac:spMkLst>
        </pc:spChg>
        <pc:spChg chg="mod">
          <ac:chgData name="Denise Bodart" userId="75453102-b7db-43a1-be04-aedce7867ca4" providerId="ADAL" clId="{C0EB0DC5-50C8-4F00-BCCB-FDE2E46AE676}" dt="2022-11-29T18:03:07.255" v="961" actId="14100"/>
          <ac:spMkLst>
            <pc:docMk/>
            <pc:sldMk cId="180118929" sldId="597"/>
            <ac:spMk id="5" creationId="{33A25C62-2213-4220-B668-4A044B7A7361}"/>
          </ac:spMkLst>
        </pc:spChg>
        <pc:spChg chg="mod">
          <ac:chgData name="Denise Bodart" userId="75453102-b7db-43a1-be04-aedce7867ca4" providerId="ADAL" clId="{C0EB0DC5-50C8-4F00-BCCB-FDE2E46AE676}" dt="2022-11-29T17:57:40.355" v="875" actId="20577"/>
          <ac:spMkLst>
            <pc:docMk/>
            <pc:sldMk cId="180118929" sldId="597"/>
            <ac:spMk id="6" creationId="{EAEDA3B6-0657-46B6-8B0D-0643925080DE}"/>
          </ac:spMkLst>
        </pc:spChg>
        <pc:spChg chg="add mod">
          <ac:chgData name="Denise Bodart" userId="75453102-b7db-43a1-be04-aedce7867ca4" providerId="ADAL" clId="{C0EB0DC5-50C8-4F00-BCCB-FDE2E46AE676}" dt="2022-11-29T17:58:56.160" v="920" actId="255"/>
          <ac:spMkLst>
            <pc:docMk/>
            <pc:sldMk cId="180118929" sldId="597"/>
            <ac:spMk id="7" creationId="{67A834A9-B76D-483F-A239-CE8DCAF30271}"/>
          </ac:spMkLst>
        </pc:spChg>
        <pc:spChg chg="add del mod">
          <ac:chgData name="Denise Bodart" userId="75453102-b7db-43a1-be04-aedce7867ca4" providerId="ADAL" clId="{C0EB0DC5-50C8-4F00-BCCB-FDE2E46AE676}" dt="2022-11-29T17:59:17.906" v="923" actId="478"/>
          <ac:spMkLst>
            <pc:docMk/>
            <pc:sldMk cId="180118929" sldId="597"/>
            <ac:spMk id="11" creationId="{7DE638A4-A4DB-4A74-A662-A67916B50B68}"/>
          </ac:spMkLst>
        </pc:spChg>
        <pc:picChg chg="del">
          <ac:chgData name="Denise Bodart" userId="75453102-b7db-43a1-be04-aedce7867ca4" providerId="ADAL" clId="{C0EB0DC5-50C8-4F00-BCCB-FDE2E46AE676}" dt="2022-11-29T17:57:51.489" v="894" actId="478"/>
          <ac:picMkLst>
            <pc:docMk/>
            <pc:sldMk cId="180118929" sldId="597"/>
            <ac:picMk id="8" creationId="{6DC607B4-07EB-423E-A964-135712B5268B}"/>
          </ac:picMkLst>
        </pc:picChg>
        <pc:picChg chg="del">
          <ac:chgData name="Denise Bodart" userId="75453102-b7db-43a1-be04-aedce7867ca4" providerId="ADAL" clId="{C0EB0DC5-50C8-4F00-BCCB-FDE2E46AE676}" dt="2022-11-29T17:57:50.834" v="893" actId="478"/>
          <ac:picMkLst>
            <pc:docMk/>
            <pc:sldMk cId="180118929" sldId="597"/>
            <ac:picMk id="10" creationId="{FEDC601E-1EFA-4EAF-A02F-C15544054B59}"/>
          </ac:picMkLst>
        </pc:picChg>
        <pc:picChg chg="add del mod">
          <ac:chgData name="Denise Bodart" userId="75453102-b7db-43a1-be04-aedce7867ca4" providerId="ADAL" clId="{C0EB0DC5-50C8-4F00-BCCB-FDE2E46AE676}" dt="2022-11-29T17:59:17.906" v="923" actId="478"/>
          <ac:picMkLst>
            <pc:docMk/>
            <pc:sldMk cId="180118929" sldId="597"/>
            <ac:picMk id="12" creationId="{419FF58C-7823-4C31-B07A-0DBCA37B9177}"/>
          </ac:picMkLst>
        </pc:picChg>
        <pc:picChg chg="add mod">
          <ac:chgData name="Denise Bodart" userId="75453102-b7db-43a1-be04-aedce7867ca4" providerId="ADAL" clId="{C0EB0DC5-50C8-4F00-BCCB-FDE2E46AE676}" dt="2022-11-29T18:03:08.796" v="962" actId="1076"/>
          <ac:picMkLst>
            <pc:docMk/>
            <pc:sldMk cId="180118929" sldId="597"/>
            <ac:picMk id="13" creationId="{F586D24E-4D46-4871-9A3E-C8AAE487FE53}"/>
          </ac:picMkLst>
        </pc:picChg>
        <pc:picChg chg="add del mod">
          <ac:chgData name="Denise Bodart" userId="75453102-b7db-43a1-be04-aedce7867ca4" providerId="ADAL" clId="{C0EB0DC5-50C8-4F00-BCCB-FDE2E46AE676}" dt="2022-11-29T17:58:42.751" v="899" actId="21"/>
          <ac:picMkLst>
            <pc:docMk/>
            <pc:sldMk cId="180118929" sldId="597"/>
            <ac:picMk id="1026" creationId="{7A20E97C-E10D-4523-A838-2A6776ED50EB}"/>
          </ac:picMkLst>
        </pc:picChg>
      </pc:sldChg>
      <pc:sldChg chg="addSp delSp modSp add mod modNotesTx">
        <pc:chgData name="Denise Bodart" userId="75453102-b7db-43a1-be04-aedce7867ca4" providerId="ADAL" clId="{C0EB0DC5-50C8-4F00-BCCB-FDE2E46AE676}" dt="2022-11-29T18:03:33.350" v="969" actId="114"/>
        <pc:sldMkLst>
          <pc:docMk/>
          <pc:sldMk cId="2305294248" sldId="598"/>
        </pc:sldMkLst>
        <pc:spChg chg="mod">
          <ac:chgData name="Denise Bodart" userId="75453102-b7db-43a1-be04-aedce7867ca4" providerId="ADAL" clId="{C0EB0DC5-50C8-4F00-BCCB-FDE2E46AE676}" dt="2022-11-29T18:03:33.350" v="969" actId="114"/>
          <ac:spMkLst>
            <pc:docMk/>
            <pc:sldMk cId="2305294248" sldId="598"/>
            <ac:spMk id="5" creationId="{33A25C62-2213-4220-B668-4A044B7A7361}"/>
          </ac:spMkLst>
        </pc:spChg>
        <pc:picChg chg="add mod">
          <ac:chgData name="Denise Bodart" userId="75453102-b7db-43a1-be04-aedce7867ca4" providerId="ADAL" clId="{C0EB0DC5-50C8-4F00-BCCB-FDE2E46AE676}" dt="2022-11-29T18:02:34.202" v="957" actId="1076"/>
          <ac:picMkLst>
            <pc:docMk/>
            <pc:sldMk cId="2305294248" sldId="598"/>
            <ac:picMk id="8" creationId="{F0D89F63-A912-4E89-9A30-71B642494BDC}"/>
          </ac:picMkLst>
        </pc:picChg>
        <pc:picChg chg="del mod">
          <ac:chgData name="Denise Bodart" userId="75453102-b7db-43a1-be04-aedce7867ca4" providerId="ADAL" clId="{C0EB0DC5-50C8-4F00-BCCB-FDE2E46AE676}" dt="2022-11-29T18:02:28.090" v="953" actId="478"/>
          <ac:picMkLst>
            <pc:docMk/>
            <pc:sldMk cId="2305294248" sldId="598"/>
            <ac:picMk id="13" creationId="{F586D24E-4D46-4871-9A3E-C8AAE487FE53}"/>
          </ac:picMkLst>
        </pc:picChg>
      </pc:sldChg>
      <pc:sldChg chg="addSp delSp modSp add mod modNotesTx">
        <pc:chgData name="Denise Bodart" userId="75453102-b7db-43a1-be04-aedce7867ca4" providerId="ADAL" clId="{C0EB0DC5-50C8-4F00-BCCB-FDE2E46AE676}" dt="2022-11-29T18:16:51.610" v="1313" actId="20577"/>
        <pc:sldMkLst>
          <pc:docMk/>
          <pc:sldMk cId="3079369641" sldId="599"/>
        </pc:sldMkLst>
        <pc:spChg chg="add del mod">
          <ac:chgData name="Denise Bodart" userId="75453102-b7db-43a1-be04-aedce7867ca4" providerId="ADAL" clId="{C0EB0DC5-50C8-4F00-BCCB-FDE2E46AE676}" dt="2022-11-29T18:16:08.972" v="1098" actId="6549"/>
          <ac:spMkLst>
            <pc:docMk/>
            <pc:sldMk cId="3079369641" sldId="599"/>
            <ac:spMk id="5" creationId="{33A25C62-2213-4220-B668-4A044B7A7361}"/>
          </ac:spMkLst>
        </pc:spChg>
        <pc:spChg chg="mod">
          <ac:chgData name="Denise Bodart" userId="75453102-b7db-43a1-be04-aedce7867ca4" providerId="ADAL" clId="{C0EB0DC5-50C8-4F00-BCCB-FDE2E46AE676}" dt="2022-11-29T18:13:10.850" v="1070" actId="6549"/>
          <ac:spMkLst>
            <pc:docMk/>
            <pc:sldMk cId="3079369641" sldId="599"/>
            <ac:spMk id="6" creationId="{EAEDA3B6-0657-46B6-8B0D-0643925080DE}"/>
          </ac:spMkLst>
        </pc:spChg>
        <pc:spChg chg="add del mod">
          <ac:chgData name="Denise Bodart" userId="75453102-b7db-43a1-be04-aedce7867ca4" providerId="ADAL" clId="{C0EB0DC5-50C8-4F00-BCCB-FDE2E46AE676}" dt="2022-11-29T18:15:06.194" v="1075" actId="21"/>
          <ac:spMkLst>
            <pc:docMk/>
            <pc:sldMk cId="3079369641" sldId="599"/>
            <ac:spMk id="9" creationId="{3D9A044D-6BAF-4B7E-B3D8-216225CD7369}"/>
          </ac:spMkLst>
        </pc:spChg>
        <pc:spChg chg="add del mod">
          <ac:chgData name="Denise Bodart" userId="75453102-b7db-43a1-be04-aedce7867ca4" providerId="ADAL" clId="{C0EB0DC5-50C8-4F00-BCCB-FDE2E46AE676}" dt="2022-11-29T18:15:14.055" v="1079"/>
          <ac:spMkLst>
            <pc:docMk/>
            <pc:sldMk cId="3079369641" sldId="599"/>
            <ac:spMk id="11" creationId="{A522CFF2-3283-4B9B-AC8E-0EBC75D133CA}"/>
          </ac:spMkLst>
        </pc:spChg>
        <pc:spChg chg="add del mod">
          <ac:chgData name="Denise Bodart" userId="75453102-b7db-43a1-be04-aedce7867ca4" providerId="ADAL" clId="{C0EB0DC5-50C8-4F00-BCCB-FDE2E46AE676}" dt="2022-11-29T18:15:54.386" v="1088" actId="478"/>
          <ac:spMkLst>
            <pc:docMk/>
            <pc:sldMk cId="3079369641" sldId="599"/>
            <ac:spMk id="14" creationId="{E2AD0407-58F3-4CDE-88D2-7C0B10A49654}"/>
          </ac:spMkLst>
        </pc:spChg>
        <pc:picChg chg="del">
          <ac:chgData name="Denise Bodart" userId="75453102-b7db-43a1-be04-aedce7867ca4" providerId="ADAL" clId="{C0EB0DC5-50C8-4F00-BCCB-FDE2E46AE676}" dt="2022-11-29T18:13:15.225" v="1072" actId="478"/>
          <ac:picMkLst>
            <pc:docMk/>
            <pc:sldMk cId="3079369641" sldId="599"/>
            <ac:picMk id="8" creationId="{F0D89F63-A912-4E89-9A30-71B642494BDC}"/>
          </ac:picMkLst>
        </pc:picChg>
        <pc:picChg chg="add del">
          <ac:chgData name="Denise Bodart" userId="75453102-b7db-43a1-be04-aedce7867ca4" providerId="ADAL" clId="{C0EB0DC5-50C8-4F00-BCCB-FDE2E46AE676}" dt="2022-11-29T18:15:10.050" v="1077"/>
          <ac:picMkLst>
            <pc:docMk/>
            <pc:sldMk cId="3079369641" sldId="599"/>
            <ac:picMk id="10" creationId="{A55082A7-9AE9-49C4-BEA7-40183485FF50}"/>
          </ac:picMkLst>
        </pc:picChg>
        <pc:picChg chg="add mod">
          <ac:chgData name="Denise Bodart" userId="75453102-b7db-43a1-be04-aedce7867ca4" providerId="ADAL" clId="{C0EB0DC5-50C8-4F00-BCCB-FDE2E46AE676}" dt="2022-11-29T18:16:01.145" v="1090" actId="1076"/>
          <ac:picMkLst>
            <pc:docMk/>
            <pc:sldMk cId="3079369641" sldId="599"/>
            <ac:picMk id="13" creationId="{A0F67BA7-1954-4689-B786-C7BD0A14C4C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85DF67B2-9BED-46F7-8DD8-D52B62C45EAB}" type="datetimeFigureOut">
              <a:rPr lang="en-US" smtClean="0"/>
              <a:t>12/5/2022</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14A1BC8-8BE5-48D8-98D3-F2992EB8D215}" type="slidenum">
              <a:rPr lang="en-US" smtClean="0"/>
              <a:t>‹#›</a:t>
            </a:fld>
            <a:endParaRPr lang="en-US"/>
          </a:p>
        </p:txBody>
      </p:sp>
    </p:spTree>
    <p:extLst>
      <p:ext uri="{BB962C8B-B14F-4D97-AF65-F5344CB8AC3E}">
        <p14:creationId xmlns:p14="http://schemas.microsoft.com/office/powerpoint/2010/main" val="466543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realityworks.com/products/realcare-baby"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a:r>
              <a:rPr lang="en-US" sz="1800" b="0" i="0" dirty="0">
                <a:solidFill>
                  <a:srgbClr val="000000"/>
                </a:solidFill>
                <a:effectLst/>
                <a:latin typeface="Times New Roman" panose="02020603050405020304" pitchFamily="18" charset="0"/>
              </a:rPr>
              <a:t>A</a:t>
            </a:r>
            <a:r>
              <a:rPr lang="en-US" sz="2800" b="0" i="0" dirty="0">
                <a:solidFill>
                  <a:srgbClr val="212529"/>
                </a:solidFill>
                <a:effectLst/>
                <a:latin typeface="Open Sans" panose="020B0606030504020204" pitchFamily="34" charset="0"/>
              </a:rPr>
              <a:t>re you looking for great activities for using </a:t>
            </a:r>
            <a:r>
              <a:rPr lang="en-US" sz="2800" b="0" i="0" dirty="0" err="1">
                <a:solidFill>
                  <a:srgbClr val="212529"/>
                </a:solidFill>
                <a:effectLst/>
                <a:latin typeface="Open Sans" panose="020B0606030504020204" pitchFamily="34" charset="0"/>
              </a:rPr>
              <a:t>RealCare</a:t>
            </a:r>
            <a:r>
              <a:rPr lang="en-US" sz="2800" b="0" i="0" dirty="0">
                <a:solidFill>
                  <a:srgbClr val="212529"/>
                </a:solidFill>
                <a:effectLst/>
                <a:latin typeface="Open Sans" panose="020B0606030504020204" pitchFamily="34" charset="0"/>
              </a:rPr>
              <a:t> Baby? Do you wish you had a brilliant way to keep your accessories organized? This webinar will showcase customer ideas. We get our best activities, time-saving ideas and innovative ways for using </a:t>
            </a:r>
            <a:r>
              <a:rPr lang="en-US" sz="2800" b="0" i="0" dirty="0" err="1">
                <a:solidFill>
                  <a:srgbClr val="212529"/>
                </a:solidFill>
                <a:effectLst/>
                <a:latin typeface="Open Sans" panose="020B0606030504020204" pitchFamily="34" charset="0"/>
              </a:rPr>
              <a:t>RealCare</a:t>
            </a:r>
            <a:r>
              <a:rPr lang="en-US" sz="2800" b="0" i="0" dirty="0">
                <a:solidFill>
                  <a:srgbClr val="212529"/>
                </a:solidFill>
                <a:effectLst/>
                <a:latin typeface="Open Sans" panose="020B0606030504020204" pitchFamily="34" charset="0"/>
              </a:rPr>
              <a:t> Baby from teachers who use Baby. Educators from across the country have submitted their best practices and we are excited to spread the word!</a:t>
            </a:r>
          </a:p>
          <a:p>
            <a:pPr algn="l"/>
            <a:r>
              <a:rPr lang="en-US" sz="2800" b="0" i="0" dirty="0">
                <a:solidFill>
                  <a:srgbClr val="212529"/>
                </a:solidFill>
                <a:effectLst/>
                <a:latin typeface="Open Sans" panose="020B0606030504020204" pitchFamily="34" charset="0"/>
              </a:rPr>
              <a:t> </a:t>
            </a:r>
          </a:p>
          <a:p>
            <a:pPr algn="l"/>
            <a:r>
              <a:rPr lang="en-US" sz="2800" b="0" i="0" dirty="0">
                <a:solidFill>
                  <a:srgbClr val="212529"/>
                </a:solidFill>
                <a:effectLst/>
                <a:latin typeface="Open Sans" panose="020B0606030504020204" pitchFamily="34" charset="0"/>
              </a:rPr>
              <a:t> </a:t>
            </a:r>
          </a:p>
          <a:p>
            <a:pPr algn="l"/>
            <a:r>
              <a:rPr lang="en-US" sz="2800" b="1" i="0" dirty="0">
                <a:solidFill>
                  <a:srgbClr val="212529"/>
                </a:solidFill>
                <a:effectLst/>
                <a:latin typeface="Open Sans" panose="020B0606030504020204" pitchFamily="34" charset="0"/>
              </a:rPr>
              <a:t>Attendees will:</a:t>
            </a:r>
            <a:endParaRPr lang="en-US" sz="2800" b="0" i="0" dirty="0">
              <a:solidFill>
                <a:srgbClr val="212529"/>
              </a:solidFill>
              <a:effectLst/>
              <a:latin typeface="Open Sans" panose="020B0606030504020204" pitchFamily="34" charset="0"/>
            </a:endParaRPr>
          </a:p>
          <a:p>
            <a:pPr algn="l">
              <a:buFont typeface="Arial" panose="020B0604020202020204" pitchFamily="34" charset="0"/>
              <a:buChar char="•"/>
            </a:pPr>
            <a:r>
              <a:rPr lang="en-US" sz="2800" b="0" i="0" dirty="0">
                <a:solidFill>
                  <a:srgbClr val="212529"/>
                </a:solidFill>
                <a:effectLst/>
                <a:latin typeface="Open Sans" panose="020B0606030504020204" pitchFamily="34" charset="0"/>
              </a:rPr>
              <a:t>Find new ways to use </a:t>
            </a:r>
            <a:r>
              <a:rPr lang="en-US" sz="2800" b="0" i="0" dirty="0" err="1">
                <a:solidFill>
                  <a:srgbClr val="212529"/>
                </a:solidFill>
                <a:effectLst/>
                <a:latin typeface="Open Sans" panose="020B0606030504020204" pitchFamily="34" charset="0"/>
              </a:rPr>
              <a:t>RealCare</a:t>
            </a:r>
            <a:r>
              <a:rPr lang="en-US" sz="2800" b="0" i="0" dirty="0">
                <a:solidFill>
                  <a:srgbClr val="212529"/>
                </a:solidFill>
                <a:effectLst/>
                <a:latin typeface="Open Sans" panose="020B0606030504020204" pitchFamily="34" charset="0"/>
              </a:rPr>
              <a:t> Baby</a:t>
            </a:r>
          </a:p>
          <a:p>
            <a:pPr algn="l">
              <a:buFont typeface="Arial" panose="020B0604020202020204" pitchFamily="34" charset="0"/>
              <a:buChar char="•"/>
            </a:pPr>
            <a:r>
              <a:rPr lang="en-US" sz="2800" b="0" i="0" dirty="0">
                <a:solidFill>
                  <a:srgbClr val="212529"/>
                </a:solidFill>
                <a:effectLst/>
                <a:latin typeface="Open Sans" panose="020B0606030504020204" pitchFamily="34" charset="0"/>
              </a:rPr>
              <a:t>Come away with time-saving ideas and organizational tips</a:t>
            </a:r>
          </a:p>
          <a:p>
            <a:pPr algn="l">
              <a:buFont typeface="Arial" panose="020B0604020202020204" pitchFamily="34" charset="0"/>
              <a:buChar char="•"/>
            </a:pPr>
            <a:r>
              <a:rPr lang="en-US" sz="2800" b="0" i="0" dirty="0">
                <a:solidFill>
                  <a:srgbClr val="212529"/>
                </a:solidFill>
                <a:effectLst/>
                <a:latin typeface="Open Sans" panose="020B0606030504020204" pitchFamily="34" charset="0"/>
              </a:rPr>
              <a:t>Inspire others to use their creativity for engaging Baby in the classroom</a:t>
            </a:r>
          </a:p>
          <a:p>
            <a:pPr algn="l" rtl="0" fontAlgn="base"/>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14A1BC8-8BE5-48D8-98D3-F2992EB8D215}" type="slidenum">
              <a:rPr lang="en-US" smtClean="0"/>
              <a:t>2</a:t>
            </a:fld>
            <a:endParaRPr lang="en-US"/>
          </a:p>
        </p:txBody>
      </p:sp>
    </p:spTree>
    <p:extLst>
      <p:ext uri="{BB962C8B-B14F-4D97-AF65-F5344CB8AC3E}">
        <p14:creationId xmlns:p14="http://schemas.microsoft.com/office/powerpoint/2010/main" val="3048567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indent="-285750">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In your materials, there are a lot of other 'sometimes missed' materials.  The one I like to share with my students is about Hypo and Hyperthermia.  I have a whole lesson on this as Iowa (where we are) has both extreme cold and hot weather conditions.</a:t>
            </a:r>
          </a:p>
          <a:p>
            <a:pPr marL="0" marR="0">
              <a:spcBef>
                <a:spcPts val="0"/>
              </a:spcBef>
              <a:spcAft>
                <a:spcPts val="0"/>
              </a:spcAft>
            </a:pPr>
            <a:r>
              <a:rPr lang="en-US" sz="1200" dirty="0">
                <a:effectLst/>
                <a:latin typeface="Calibri" panose="020F0502020204030204" pitchFamily="34" charset="0"/>
                <a:ea typeface="Calibri" panose="020F0502020204030204" pitchFamily="34" charset="0"/>
              </a:rPr>
              <a:t> </a:t>
            </a:r>
          </a:p>
          <a:p>
            <a:pPr marL="285750" marR="0" indent="-285750">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When they take their baby home, although they know it's not a real child, I want them to think about leaving the baby in the car.  I tell them they may be questioned by people who don't know this is a computer baby. I tell them they may have the police called on them if a stranger hears a baby crying in the back of an unattended car.</a:t>
            </a:r>
          </a:p>
          <a:p>
            <a:pPr marL="285750" marR="0" indent="-285750">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They need to know how serious this is and we cover a couple of videos of people who have lost their baby to a heated car when their child was forgotten.</a:t>
            </a:r>
          </a:p>
          <a:p>
            <a:pPr marL="0" marR="0">
              <a:spcBef>
                <a:spcPts val="0"/>
              </a:spcBef>
              <a:spcAft>
                <a:spcPts val="0"/>
              </a:spcAft>
            </a:pPr>
            <a:r>
              <a:rPr lang="en-US" sz="1200" dirty="0">
                <a:effectLst/>
                <a:latin typeface="Calibri" panose="020F0502020204030204" pitchFamily="34" charset="0"/>
                <a:ea typeface="Calibri" panose="020F0502020204030204" pitchFamily="34" charset="0"/>
              </a:rPr>
              <a:t> </a:t>
            </a:r>
          </a:p>
          <a:p>
            <a:pPr marL="0" marR="0">
              <a:spcBef>
                <a:spcPts val="0"/>
              </a:spcBef>
              <a:spcAft>
                <a:spcPts val="0"/>
              </a:spcAft>
            </a:pPr>
            <a:r>
              <a:rPr lang="en-US" sz="1200" dirty="0">
                <a:effectLst/>
                <a:latin typeface="Calibri" panose="020F0502020204030204" pitchFamily="34" charset="0"/>
                <a:ea typeface="Calibri" panose="020F0502020204030204" pitchFamily="34" charset="0"/>
              </a:rPr>
              <a:t>This is a lesson I really want to hit home with them and I know they are paying close attention.</a:t>
            </a:r>
          </a:p>
          <a:p>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12</a:t>
            </a:fld>
            <a:endParaRPr lang="en-US"/>
          </a:p>
        </p:txBody>
      </p:sp>
    </p:spTree>
    <p:extLst>
      <p:ext uri="{BB962C8B-B14F-4D97-AF65-F5344CB8AC3E}">
        <p14:creationId xmlns:p14="http://schemas.microsoft.com/office/powerpoint/2010/main" val="3716249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rPr>
              <a:t>Here is a great idea from Hillary </a:t>
            </a:r>
            <a:r>
              <a:rPr lang="en-US" sz="1800" dirty="0" err="1">
                <a:effectLst/>
                <a:latin typeface="Calibri" panose="020F0502020204030204" pitchFamily="34" charset="0"/>
                <a:ea typeface="Calibri" panose="020F0502020204030204" pitchFamily="34" charset="0"/>
              </a:rPr>
              <a:t>Mehlhoff</a:t>
            </a:r>
            <a:r>
              <a:rPr lang="en-US" sz="1800" dirty="0">
                <a:effectLst/>
                <a:latin typeface="Calibri" panose="020F0502020204030204" pitchFamily="34" charset="0"/>
                <a:ea typeface="Calibri" panose="020F0502020204030204" pitchFamily="34" charset="0"/>
              </a:rPr>
              <a:t> who has custom storage cabinets for the real care babies. This was the silver lining after losing my entire classroom to a school fire.    If you have a shop class, that focuses on cabinet making, this could be a great project for them also.</a:t>
            </a:r>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13</a:t>
            </a:fld>
            <a:endParaRPr lang="en-US"/>
          </a:p>
        </p:txBody>
      </p:sp>
    </p:spTree>
    <p:extLst>
      <p:ext uri="{BB962C8B-B14F-4D97-AF65-F5344CB8AC3E}">
        <p14:creationId xmlns:p14="http://schemas.microsoft.com/office/powerpoint/2010/main" val="24461475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212529"/>
                </a:solidFill>
                <a:effectLst/>
                <a:latin typeface="Open Sans" panose="020B0606030504020204" pitchFamily="34" charset="0"/>
              </a:rPr>
              <a:t>Lauren Williams currently teaches early elementary education courses, including a Parenting class, at McCracken County High School. With 19 years of teaching experience, she has a wealth of knowledge and practice working with different schools and programs. Lauren uses </a:t>
            </a:r>
            <a:r>
              <a:rPr lang="en-US" b="0" i="0" u="none" strike="noStrike" dirty="0" err="1">
                <a:solidFill>
                  <a:srgbClr val="F18A21"/>
                </a:solidFill>
                <a:effectLst/>
                <a:latin typeface="Open Sans" panose="020B0606030504020204" pitchFamily="34" charset="0"/>
                <a:hlinkClick r:id="rId3"/>
              </a:rPr>
              <a:t>RealCare</a:t>
            </a:r>
            <a:r>
              <a:rPr lang="en-US" b="0" i="0" u="none" strike="noStrike" dirty="0">
                <a:solidFill>
                  <a:srgbClr val="F18A21"/>
                </a:solidFill>
                <a:effectLst/>
                <a:latin typeface="Open Sans" panose="020B0606030504020204" pitchFamily="34" charset="0"/>
                <a:hlinkClick r:id="rId3"/>
              </a:rPr>
              <a:t> Baby® infant simulators</a:t>
            </a:r>
            <a:r>
              <a:rPr lang="en-US" b="0" i="0" dirty="0">
                <a:solidFill>
                  <a:srgbClr val="212529"/>
                </a:solidFill>
                <a:effectLst/>
                <a:latin typeface="Open Sans" panose="020B0606030504020204" pitchFamily="34" charset="0"/>
              </a:rPr>
              <a:t> in her Parenting classes and says she would recommend all teachers use the babies.</a:t>
            </a:r>
          </a:p>
          <a:p>
            <a:pPr algn="l"/>
            <a:r>
              <a:rPr lang="en-US" b="0" i="0" dirty="0">
                <a:solidFill>
                  <a:srgbClr val="212529"/>
                </a:solidFill>
                <a:effectLst/>
                <a:latin typeface="Open Sans" panose="020B0606030504020204" pitchFamily="34" charset="0"/>
              </a:rPr>
              <a:t>“The principle came to my room the first year I did these. He told me that a mother called him and told him it was the best project her daughter had ever completed while in high school. He’s very supportive of the program.”</a:t>
            </a:r>
          </a:p>
          <a:p>
            <a:pPr algn="l"/>
            <a:endParaRPr lang="en-US" b="0" i="0" dirty="0">
              <a:solidFill>
                <a:srgbClr val="212529"/>
              </a:solidFill>
              <a:effectLst/>
              <a:latin typeface="Open Sans" panose="020B0606030504020204" pitchFamily="34" charset="0"/>
            </a:endParaRPr>
          </a:p>
          <a:p>
            <a:pPr marR="0">
              <a:spcBef>
                <a:spcPts val="0"/>
              </a:spcBef>
              <a:spcAft>
                <a:spcPts val="0"/>
              </a:spcAft>
            </a:pPr>
            <a:r>
              <a:rPr lang="en-US" sz="1200" dirty="0">
                <a:effectLst/>
                <a:latin typeface="Calibri" panose="020F0502020204030204" pitchFamily="34" charset="0"/>
                <a:ea typeface="Calibri" panose="020F0502020204030204" pitchFamily="34" charset="0"/>
              </a:rPr>
              <a:t>Use the free </a:t>
            </a:r>
            <a:r>
              <a:rPr lang="en-US" sz="1200" dirty="0" err="1">
                <a:effectLst/>
                <a:latin typeface="Calibri" panose="020F0502020204030204" pitchFamily="34" charset="0"/>
                <a:ea typeface="Calibri" panose="020F0502020204030204" pitchFamily="34" charset="0"/>
              </a:rPr>
              <a:t>RealCare</a:t>
            </a:r>
            <a:r>
              <a:rPr lang="en-US" sz="1200" dirty="0">
                <a:effectLst/>
                <a:latin typeface="Calibri" panose="020F0502020204030204" pitchFamily="34" charset="0"/>
                <a:ea typeface="Calibri" panose="020F0502020204030204" pitchFamily="34" charset="0"/>
              </a:rPr>
              <a:t> Baby program resources available at Realityworks.com.</a:t>
            </a:r>
          </a:p>
          <a:p>
            <a:pPr marR="0">
              <a:spcBef>
                <a:spcPts val="0"/>
              </a:spcBef>
              <a:spcAft>
                <a:spcPts val="0"/>
              </a:spcAft>
            </a:pPr>
            <a:r>
              <a:rPr lang="en-US" sz="1200" dirty="0">
                <a:effectLst/>
                <a:latin typeface="Calibri" panose="020F0502020204030204" pitchFamily="34" charset="0"/>
                <a:ea typeface="Calibri" panose="020F0502020204030204" pitchFamily="34" charset="0"/>
              </a:rPr>
              <a:t>“It is a wonderful site,” said Lauren. “I use the sign-up forms along with the parent permission forms.”</a:t>
            </a:r>
          </a:p>
          <a:p>
            <a:pPr marR="0">
              <a:spcBef>
                <a:spcPts val="0"/>
              </a:spcBef>
              <a:spcAft>
                <a:spcPts val="0"/>
              </a:spcAft>
            </a:pPr>
            <a:endParaRPr lang="en-US" sz="1200" dirty="0">
              <a:effectLst/>
              <a:latin typeface="Calibri" panose="020F0502020204030204" pitchFamily="34" charset="0"/>
              <a:ea typeface="Calibri" panose="020F0502020204030204" pitchFamily="34" charset="0"/>
            </a:endParaRPr>
          </a:p>
          <a:p>
            <a:pPr marR="0">
              <a:spcBef>
                <a:spcPts val="0"/>
              </a:spcBef>
              <a:spcAft>
                <a:spcPts val="0"/>
              </a:spcAft>
            </a:pPr>
            <a:r>
              <a:rPr lang="en-US" sz="1200" dirty="0">
                <a:effectLst/>
                <a:latin typeface="Calibri" panose="020F0502020204030204" pitchFamily="34" charset="0"/>
                <a:ea typeface="Calibri" panose="020F0502020204030204" pitchFamily="34" charset="0"/>
              </a:rPr>
              <a:t>Give students more accountability over their Baby experience by using sign-up forms.</a:t>
            </a:r>
          </a:p>
          <a:p>
            <a:pPr marR="0">
              <a:spcBef>
                <a:spcPts val="0"/>
              </a:spcBef>
              <a:spcAft>
                <a:spcPts val="0"/>
              </a:spcAft>
            </a:pPr>
            <a:r>
              <a:rPr lang="en-US" sz="1200" dirty="0">
                <a:effectLst/>
                <a:latin typeface="Calibri" panose="020F0502020204030204" pitchFamily="34" charset="0"/>
                <a:ea typeface="Calibri" panose="020F0502020204030204" pitchFamily="34" charset="0"/>
              </a:rPr>
              <a:t>“I post sign-up forms at the beginning of the semester, and it is the student’s responsibility to write their name in for a weekend to bring a Baby home,” said Lauren.”</a:t>
            </a:r>
          </a:p>
          <a:p>
            <a:pPr marR="0">
              <a:spcBef>
                <a:spcPts val="0"/>
              </a:spcBef>
              <a:spcAft>
                <a:spcPts val="0"/>
              </a:spcAft>
            </a:pPr>
            <a:endParaRPr lang="en-US" sz="1200" dirty="0">
              <a:effectLst/>
              <a:latin typeface="Calibri" panose="020F0502020204030204" pitchFamily="34" charset="0"/>
              <a:ea typeface="Calibri" panose="020F0502020204030204" pitchFamily="34" charset="0"/>
            </a:endParaRPr>
          </a:p>
          <a:p>
            <a:pPr marR="0">
              <a:spcBef>
                <a:spcPts val="0"/>
              </a:spcBef>
              <a:spcAft>
                <a:spcPts val="0"/>
              </a:spcAft>
            </a:pPr>
            <a:r>
              <a:rPr lang="en-US" sz="1200" dirty="0">
                <a:effectLst/>
                <a:latin typeface="Calibri" panose="020F0502020204030204" pitchFamily="34" charset="0"/>
                <a:ea typeface="Calibri" panose="020F0502020204030204" pitchFamily="34" charset="0"/>
              </a:rPr>
              <a:t>Send the Babies home for at least a 48-hour period.</a:t>
            </a:r>
          </a:p>
          <a:p>
            <a:pPr marR="0">
              <a:spcBef>
                <a:spcPts val="0"/>
              </a:spcBef>
              <a:spcAft>
                <a:spcPts val="0"/>
              </a:spcAft>
            </a:pPr>
            <a:r>
              <a:rPr lang="en-US" sz="1200" dirty="0">
                <a:effectLst/>
                <a:latin typeface="Calibri" panose="020F0502020204030204" pitchFamily="34" charset="0"/>
                <a:ea typeface="Calibri" panose="020F0502020204030204" pitchFamily="34" charset="0"/>
              </a:rPr>
              <a:t>“I do think it is best to do a 48-hour simulation on the weekend.  I will schedule some quiet times if a student cannot get out of work shift.  They do however have to make up the time at the end,” said Lauren. “If the simulation starts at 4 on a Friday, instead of turning off the Baby at 4 on Sunday, the time would be extended to compensate.”</a:t>
            </a:r>
          </a:p>
          <a:p>
            <a:pPr marR="0">
              <a:spcBef>
                <a:spcPts val="0"/>
              </a:spcBef>
              <a:spcAft>
                <a:spcPts val="0"/>
              </a:spcAft>
            </a:pPr>
            <a:endParaRPr lang="en-US" sz="1200" dirty="0">
              <a:effectLst/>
              <a:latin typeface="Calibri" panose="020F0502020204030204" pitchFamily="34" charset="0"/>
              <a:ea typeface="Calibri" panose="020F0502020204030204" pitchFamily="34" charset="0"/>
            </a:endParaRPr>
          </a:p>
          <a:p>
            <a:pPr marR="0">
              <a:spcBef>
                <a:spcPts val="0"/>
              </a:spcBef>
              <a:spcAft>
                <a:spcPts val="0"/>
              </a:spcAft>
            </a:pPr>
            <a:r>
              <a:rPr lang="en-US" sz="1200" dirty="0">
                <a:effectLst/>
                <a:latin typeface="Calibri" panose="020F0502020204030204" pitchFamily="34" charset="0"/>
                <a:ea typeface="Calibri" panose="020F0502020204030204" pitchFamily="34" charset="0"/>
              </a:rPr>
              <a:t>Make the most of your students’ Baby experiences by using Baby’s software.</a:t>
            </a:r>
          </a:p>
          <a:p>
            <a:pPr marR="0">
              <a:spcBef>
                <a:spcPts val="0"/>
              </a:spcBef>
              <a:spcAft>
                <a:spcPts val="0"/>
              </a:spcAft>
            </a:pPr>
            <a:r>
              <a:rPr lang="en-US" sz="1200" dirty="0">
                <a:effectLst/>
                <a:latin typeface="Calibri" panose="020F0502020204030204" pitchFamily="34" charset="0"/>
                <a:ea typeface="Calibri" panose="020F0502020204030204" pitchFamily="34" charset="0"/>
              </a:rPr>
              <a:t>“I use the Infant Care Schedule Table to program active times.  I tell everyone that a 48-hour simulation will usually yield about 50 care opportunities,” said Lauren. “I look at the schedules to see when most of these care opportunities will occur and assign them appropriately.”</a:t>
            </a:r>
          </a:p>
          <a:p>
            <a:pPr marR="0">
              <a:spcBef>
                <a:spcPts val="0"/>
              </a:spcBef>
              <a:spcAft>
                <a:spcPts val="0"/>
              </a:spcAft>
            </a:pPr>
            <a:endParaRPr lang="en-US" sz="1200" dirty="0">
              <a:effectLst/>
              <a:latin typeface="Calibri" panose="020F0502020204030204" pitchFamily="34" charset="0"/>
              <a:ea typeface="Calibri" panose="020F0502020204030204" pitchFamily="34" charset="0"/>
            </a:endParaRPr>
          </a:p>
          <a:p>
            <a:pPr marR="0">
              <a:spcBef>
                <a:spcPts val="0"/>
              </a:spcBef>
              <a:spcAft>
                <a:spcPts val="0"/>
              </a:spcAft>
            </a:pPr>
            <a:r>
              <a:rPr lang="en-US" sz="1200" dirty="0">
                <a:effectLst/>
                <a:latin typeface="Calibri" panose="020F0502020204030204" pitchFamily="34" charset="0"/>
                <a:ea typeface="Calibri" panose="020F0502020204030204" pitchFamily="34" charset="0"/>
              </a:rPr>
              <a:t>Have students download the Real Care Baby App for how-to information, FAQs, video guides for caring for Baby, safety precautions and stress management tips.</a:t>
            </a:r>
          </a:p>
          <a:p>
            <a:pPr marR="0">
              <a:spcBef>
                <a:spcPts val="0"/>
              </a:spcBef>
              <a:spcAft>
                <a:spcPts val="0"/>
              </a:spcAft>
            </a:pPr>
            <a:r>
              <a:rPr lang="en-US" sz="1200" dirty="0">
                <a:effectLst/>
                <a:latin typeface="Calibri" panose="020F0502020204030204" pitchFamily="34" charset="0"/>
                <a:ea typeface="Calibri" panose="020F0502020204030204" pitchFamily="34" charset="0"/>
              </a:rPr>
              <a:t>“ONE OF THE MOST IMPORTANT TOOLS THAT HAVE HELPED MY STUDENTS AND MY SANITY!!!  I insist that all students look at the app before they text me.  I have had so many students tell me and other students that the app helped them.”</a:t>
            </a:r>
          </a:p>
          <a:p>
            <a:pPr marL="0" marR="0">
              <a:spcBef>
                <a:spcPts val="0"/>
              </a:spcBef>
              <a:spcAft>
                <a:spcPts val="0"/>
              </a:spcAft>
            </a:pPr>
            <a:endParaRPr lang="en-US" sz="1200" i="1" dirty="0">
              <a:effectLst/>
              <a:latin typeface="Calibri" panose="020F0502020204030204" pitchFamily="34" charset="0"/>
              <a:ea typeface="Calibri" panose="020F0502020204030204" pitchFamily="34" charset="0"/>
            </a:endParaRPr>
          </a:p>
          <a:p>
            <a:pPr marL="0" marR="0">
              <a:spcBef>
                <a:spcPts val="0"/>
              </a:spcBef>
              <a:spcAft>
                <a:spcPts val="0"/>
              </a:spcAft>
            </a:pPr>
            <a:endParaRPr lang="en-US" sz="1200" i="1" dirty="0">
              <a:latin typeface="Calibri" panose="020F0502020204030204" pitchFamily="34" charset="0"/>
              <a:ea typeface="Calibri" panose="020F0502020204030204" pitchFamily="34" charset="0"/>
            </a:endParaRPr>
          </a:p>
          <a:p>
            <a:pPr marL="0" marR="0">
              <a:spcBef>
                <a:spcPts val="0"/>
              </a:spcBef>
              <a:spcAft>
                <a:spcPts val="0"/>
              </a:spcAft>
            </a:pPr>
            <a:endParaRPr lang="en-US" sz="1200" i="1" dirty="0">
              <a:effectLst/>
              <a:latin typeface="Calibri" panose="020F0502020204030204" pitchFamily="34" charset="0"/>
              <a:ea typeface="Calibri" panose="020F0502020204030204" pitchFamily="34" charset="0"/>
            </a:endParaRPr>
          </a:p>
          <a:p>
            <a:pPr marL="0" marR="0">
              <a:spcBef>
                <a:spcPts val="0"/>
              </a:spcBef>
              <a:spcAft>
                <a:spcPts val="0"/>
              </a:spcAft>
            </a:pPr>
            <a:endParaRPr lang="en-US" sz="1200" i="1" dirty="0">
              <a:latin typeface="Calibri" panose="020F0502020204030204" pitchFamily="34" charset="0"/>
              <a:ea typeface="Calibri" panose="020F0502020204030204" pitchFamily="34" charset="0"/>
            </a:endParaRPr>
          </a:p>
          <a:p>
            <a:pPr marL="0" marR="0">
              <a:spcBef>
                <a:spcPts val="0"/>
              </a:spcBef>
              <a:spcAft>
                <a:spcPts val="0"/>
              </a:spcAft>
            </a:pPr>
            <a:endParaRPr lang="en-US" sz="1200" i="1" dirty="0">
              <a:effectLst/>
              <a:latin typeface="Calibri" panose="020F0502020204030204" pitchFamily="34" charset="0"/>
              <a:ea typeface="Calibri" panose="020F0502020204030204" pitchFamily="34" charset="0"/>
            </a:endParaRPr>
          </a:p>
          <a:p>
            <a:pPr marL="0" marR="0">
              <a:spcBef>
                <a:spcPts val="0"/>
              </a:spcBef>
              <a:spcAft>
                <a:spcPts val="0"/>
              </a:spcAft>
            </a:pPr>
            <a:endParaRPr lang="en-US" sz="1200" i="1" dirty="0">
              <a:latin typeface="Calibri" panose="020F0502020204030204" pitchFamily="34" charset="0"/>
              <a:ea typeface="Calibri" panose="020F0502020204030204" pitchFamily="34" charset="0"/>
            </a:endParaRPr>
          </a:p>
          <a:p>
            <a:pPr marL="0" marR="0">
              <a:spcBef>
                <a:spcPts val="0"/>
              </a:spcBef>
              <a:spcAft>
                <a:spcPts val="0"/>
              </a:spcAft>
            </a:pPr>
            <a:endParaRPr lang="en-US" sz="1200" i="1" dirty="0">
              <a:effectLst/>
              <a:latin typeface="Calibri" panose="020F0502020204030204" pitchFamily="34" charset="0"/>
              <a:ea typeface="Calibri" panose="020F0502020204030204" pitchFamily="34" charset="0"/>
            </a:endParaRPr>
          </a:p>
          <a:p>
            <a:pPr algn="l"/>
            <a:endParaRPr lang="en-US" b="0" i="0" dirty="0">
              <a:solidFill>
                <a:srgbClr val="212529"/>
              </a:solidFill>
              <a:effectLst/>
              <a:latin typeface="Open Sans" panose="020B0606030504020204" pitchFamily="34" charset="0"/>
            </a:endParaRPr>
          </a:p>
          <a:p>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15</a:t>
            </a:fld>
            <a:endParaRPr lang="en-US"/>
          </a:p>
        </p:txBody>
      </p:sp>
    </p:spTree>
    <p:extLst>
      <p:ext uri="{BB962C8B-B14F-4D97-AF65-F5344CB8AC3E}">
        <p14:creationId xmlns:p14="http://schemas.microsoft.com/office/powerpoint/2010/main" val="24012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16</a:t>
            </a:fld>
            <a:endParaRPr lang="en-US"/>
          </a:p>
        </p:txBody>
      </p:sp>
    </p:spTree>
    <p:extLst>
      <p:ext uri="{BB962C8B-B14F-4D97-AF65-F5344CB8AC3E}">
        <p14:creationId xmlns:p14="http://schemas.microsoft.com/office/powerpoint/2010/main" val="25318700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blog we have featured with video interviews of pro-Baby users.  If you’d like to read more details about how each of these tips are done, go to the </a:t>
            </a:r>
            <a:r>
              <a:rPr lang="en-US"/>
              <a:t>link above.</a:t>
            </a:r>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17</a:t>
            </a:fld>
            <a:endParaRPr lang="en-US"/>
          </a:p>
        </p:txBody>
      </p:sp>
    </p:spTree>
    <p:extLst>
      <p:ext uri="{BB962C8B-B14F-4D97-AF65-F5344CB8AC3E}">
        <p14:creationId xmlns:p14="http://schemas.microsoft.com/office/powerpoint/2010/main" val="13576016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visual examples of how teachers around the country help keep themselves organized.</a:t>
            </a:r>
          </a:p>
        </p:txBody>
      </p:sp>
      <p:sp>
        <p:nvSpPr>
          <p:cNvPr id="4" name="Slide Number Placeholder 3"/>
          <p:cNvSpPr>
            <a:spLocks noGrp="1"/>
          </p:cNvSpPr>
          <p:nvPr>
            <p:ph type="sldNum" sz="quarter" idx="5"/>
          </p:nvPr>
        </p:nvSpPr>
        <p:spPr/>
        <p:txBody>
          <a:bodyPr/>
          <a:lstStyle/>
          <a:p>
            <a:fld id="{314A1BC8-8BE5-48D8-98D3-F2992EB8D215}" type="slidenum">
              <a:rPr lang="en-US" smtClean="0"/>
              <a:t>18</a:t>
            </a:fld>
            <a:endParaRPr lang="en-US"/>
          </a:p>
        </p:txBody>
      </p:sp>
    </p:spTree>
    <p:extLst>
      <p:ext uri="{BB962C8B-B14F-4D97-AF65-F5344CB8AC3E}">
        <p14:creationId xmlns:p14="http://schemas.microsoft.com/office/powerpoint/2010/main" val="15543014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p:spPr>
        <p:txBody>
          <a:bodyPr/>
          <a:lstStyle/>
          <a:p>
            <a:r>
              <a:rPr lang="en-US" altLang="en-US" dirty="0"/>
              <a:t>Totes</a:t>
            </a:r>
            <a:r>
              <a:rPr lang="en-US" altLang="en-US" baseline="0" dirty="0"/>
              <a:t> and storage bins are a great way to keep everything together and organized.  In this example, each tote has Baby along with the items the student will need for the simulation.  Stacking totes also makes storage a breeze.  The instructor in this example has color-coded the totes on the outside with circular stickers helping to identify different models that they are currently using.</a:t>
            </a:r>
            <a:endParaRPr lang="en-US" altLang="en-US" dirty="0"/>
          </a:p>
        </p:txBody>
      </p:sp>
      <p:sp>
        <p:nvSpPr>
          <p:cNvPr id="57348" name="Slide Number Placeholder 3"/>
          <p:cNvSpPr>
            <a:spLocks noGrp="1"/>
          </p:cNvSpPr>
          <p:nvPr>
            <p:ph type="sldNum" sz="quarter" idx="5"/>
          </p:nvPr>
        </p:nvSpPr>
        <p:spPr>
          <a:noFill/>
        </p:spPr>
        <p:txBody>
          <a:bodyPr/>
          <a:lstStyle>
            <a:lvl1pPr defTabSz="930275">
              <a:defRPr sz="1900">
                <a:solidFill>
                  <a:schemeClr val="tx1"/>
                </a:solidFill>
                <a:latin typeface="Times New Roman" panose="02020603050405020304" pitchFamily="18" charset="0"/>
              </a:defRPr>
            </a:lvl1pPr>
            <a:lvl2pPr marL="742950" indent="-285750" defTabSz="930275">
              <a:defRPr sz="1900">
                <a:solidFill>
                  <a:schemeClr val="tx1"/>
                </a:solidFill>
                <a:latin typeface="Times New Roman" panose="02020603050405020304" pitchFamily="18" charset="0"/>
              </a:defRPr>
            </a:lvl2pPr>
            <a:lvl3pPr marL="1143000" indent="-228600" defTabSz="930275">
              <a:defRPr sz="1900">
                <a:solidFill>
                  <a:schemeClr val="tx1"/>
                </a:solidFill>
                <a:latin typeface="Times New Roman" panose="02020603050405020304" pitchFamily="18" charset="0"/>
              </a:defRPr>
            </a:lvl3pPr>
            <a:lvl4pPr marL="1600200" indent="-228600" defTabSz="930275">
              <a:defRPr sz="1900">
                <a:solidFill>
                  <a:schemeClr val="tx1"/>
                </a:solidFill>
                <a:latin typeface="Times New Roman" panose="02020603050405020304" pitchFamily="18" charset="0"/>
              </a:defRPr>
            </a:lvl4pPr>
            <a:lvl5pPr marL="2057400" indent="-228600" defTabSz="930275">
              <a:defRPr sz="1900">
                <a:solidFill>
                  <a:schemeClr val="tx1"/>
                </a:solidFill>
                <a:latin typeface="Times New Roman" panose="02020603050405020304" pitchFamily="18" charset="0"/>
              </a:defRPr>
            </a:lvl5pPr>
            <a:lvl6pPr marL="2514600" indent="-228600" defTabSz="930275" eaLnBrk="0" fontAlgn="base" hangingPunct="0">
              <a:spcBef>
                <a:spcPct val="0"/>
              </a:spcBef>
              <a:spcAft>
                <a:spcPct val="0"/>
              </a:spcAft>
              <a:defRPr sz="1900">
                <a:solidFill>
                  <a:schemeClr val="tx1"/>
                </a:solidFill>
                <a:latin typeface="Times New Roman" panose="02020603050405020304" pitchFamily="18" charset="0"/>
              </a:defRPr>
            </a:lvl6pPr>
            <a:lvl7pPr marL="2971800" indent="-228600" defTabSz="930275" eaLnBrk="0" fontAlgn="base" hangingPunct="0">
              <a:spcBef>
                <a:spcPct val="0"/>
              </a:spcBef>
              <a:spcAft>
                <a:spcPct val="0"/>
              </a:spcAft>
              <a:defRPr sz="1900">
                <a:solidFill>
                  <a:schemeClr val="tx1"/>
                </a:solidFill>
                <a:latin typeface="Times New Roman" panose="02020603050405020304" pitchFamily="18" charset="0"/>
              </a:defRPr>
            </a:lvl7pPr>
            <a:lvl8pPr marL="3429000" indent="-228600" defTabSz="930275" eaLnBrk="0" fontAlgn="base" hangingPunct="0">
              <a:spcBef>
                <a:spcPct val="0"/>
              </a:spcBef>
              <a:spcAft>
                <a:spcPct val="0"/>
              </a:spcAft>
              <a:defRPr sz="1900">
                <a:solidFill>
                  <a:schemeClr val="tx1"/>
                </a:solidFill>
                <a:latin typeface="Times New Roman" panose="02020603050405020304" pitchFamily="18" charset="0"/>
              </a:defRPr>
            </a:lvl8pPr>
            <a:lvl9pPr marL="3886200" indent="-228600" defTabSz="930275" eaLnBrk="0" fontAlgn="base" hangingPunct="0">
              <a:spcBef>
                <a:spcPct val="0"/>
              </a:spcBef>
              <a:spcAft>
                <a:spcPct val="0"/>
              </a:spcAft>
              <a:defRPr sz="1900">
                <a:solidFill>
                  <a:schemeClr val="tx1"/>
                </a:solidFill>
                <a:latin typeface="Times New Roman" panose="02020603050405020304" pitchFamily="18" charset="0"/>
              </a:defRPr>
            </a:lvl9pPr>
          </a:lstStyle>
          <a:p>
            <a:fld id="{69F87021-F836-44A9-A13C-D47DC694A9B5}" type="slidenum">
              <a:rPr lang="en-US" altLang="en-US" sz="1200"/>
              <a:pPr/>
              <a:t>19</a:t>
            </a:fld>
            <a:endParaRPr lang="en-US" altLang="en-US" sz="1200"/>
          </a:p>
        </p:txBody>
      </p:sp>
    </p:spTree>
    <p:extLst>
      <p:ext uri="{BB962C8B-B14F-4D97-AF65-F5344CB8AC3E}">
        <p14:creationId xmlns:p14="http://schemas.microsoft.com/office/powerpoint/2010/main" val="37615544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p:spPr>
        <p:txBody>
          <a:bodyPr/>
          <a:lstStyle/>
          <a:p>
            <a:r>
              <a:rPr lang="en-US" altLang="en-US" dirty="0"/>
              <a:t>This</a:t>
            </a:r>
            <a:r>
              <a:rPr lang="en-US" altLang="en-US" baseline="0" dirty="0"/>
              <a:t> image was taken from a video clip on YouTube of a </a:t>
            </a:r>
            <a:r>
              <a:rPr lang="en-US" altLang="en-US" baseline="0" dirty="0" err="1"/>
              <a:t>RealCare</a:t>
            </a:r>
            <a:r>
              <a:rPr lang="en-US" altLang="en-US" baseline="0" dirty="0"/>
              <a:t> Baby instructor.  You can see that she stores her Babies on shelves which has access to outlets for charging purposes.</a:t>
            </a:r>
            <a:endParaRPr lang="en-US" altLang="en-US" dirty="0"/>
          </a:p>
        </p:txBody>
      </p:sp>
      <p:sp>
        <p:nvSpPr>
          <p:cNvPr id="57348" name="Slide Number Placeholder 3"/>
          <p:cNvSpPr>
            <a:spLocks noGrp="1"/>
          </p:cNvSpPr>
          <p:nvPr>
            <p:ph type="sldNum" sz="quarter" idx="5"/>
          </p:nvPr>
        </p:nvSpPr>
        <p:spPr>
          <a:noFill/>
        </p:spPr>
        <p:txBody>
          <a:bodyPr/>
          <a:lstStyle>
            <a:lvl1pPr defTabSz="930275">
              <a:defRPr sz="1900">
                <a:solidFill>
                  <a:schemeClr val="tx1"/>
                </a:solidFill>
                <a:latin typeface="Times New Roman" panose="02020603050405020304" pitchFamily="18" charset="0"/>
              </a:defRPr>
            </a:lvl1pPr>
            <a:lvl2pPr marL="742950" indent="-285750" defTabSz="930275">
              <a:defRPr sz="1900">
                <a:solidFill>
                  <a:schemeClr val="tx1"/>
                </a:solidFill>
                <a:latin typeface="Times New Roman" panose="02020603050405020304" pitchFamily="18" charset="0"/>
              </a:defRPr>
            </a:lvl2pPr>
            <a:lvl3pPr marL="1143000" indent="-228600" defTabSz="930275">
              <a:defRPr sz="1900">
                <a:solidFill>
                  <a:schemeClr val="tx1"/>
                </a:solidFill>
                <a:latin typeface="Times New Roman" panose="02020603050405020304" pitchFamily="18" charset="0"/>
              </a:defRPr>
            </a:lvl3pPr>
            <a:lvl4pPr marL="1600200" indent="-228600" defTabSz="930275">
              <a:defRPr sz="1900">
                <a:solidFill>
                  <a:schemeClr val="tx1"/>
                </a:solidFill>
                <a:latin typeface="Times New Roman" panose="02020603050405020304" pitchFamily="18" charset="0"/>
              </a:defRPr>
            </a:lvl4pPr>
            <a:lvl5pPr marL="2057400" indent="-228600" defTabSz="930275">
              <a:defRPr sz="1900">
                <a:solidFill>
                  <a:schemeClr val="tx1"/>
                </a:solidFill>
                <a:latin typeface="Times New Roman" panose="02020603050405020304" pitchFamily="18" charset="0"/>
              </a:defRPr>
            </a:lvl5pPr>
            <a:lvl6pPr marL="2514600" indent="-228600" defTabSz="930275" eaLnBrk="0" fontAlgn="base" hangingPunct="0">
              <a:spcBef>
                <a:spcPct val="0"/>
              </a:spcBef>
              <a:spcAft>
                <a:spcPct val="0"/>
              </a:spcAft>
              <a:defRPr sz="1900">
                <a:solidFill>
                  <a:schemeClr val="tx1"/>
                </a:solidFill>
                <a:latin typeface="Times New Roman" panose="02020603050405020304" pitchFamily="18" charset="0"/>
              </a:defRPr>
            </a:lvl6pPr>
            <a:lvl7pPr marL="2971800" indent="-228600" defTabSz="930275" eaLnBrk="0" fontAlgn="base" hangingPunct="0">
              <a:spcBef>
                <a:spcPct val="0"/>
              </a:spcBef>
              <a:spcAft>
                <a:spcPct val="0"/>
              </a:spcAft>
              <a:defRPr sz="1900">
                <a:solidFill>
                  <a:schemeClr val="tx1"/>
                </a:solidFill>
                <a:latin typeface="Times New Roman" panose="02020603050405020304" pitchFamily="18" charset="0"/>
              </a:defRPr>
            </a:lvl7pPr>
            <a:lvl8pPr marL="3429000" indent="-228600" defTabSz="930275" eaLnBrk="0" fontAlgn="base" hangingPunct="0">
              <a:spcBef>
                <a:spcPct val="0"/>
              </a:spcBef>
              <a:spcAft>
                <a:spcPct val="0"/>
              </a:spcAft>
              <a:defRPr sz="1900">
                <a:solidFill>
                  <a:schemeClr val="tx1"/>
                </a:solidFill>
                <a:latin typeface="Times New Roman" panose="02020603050405020304" pitchFamily="18" charset="0"/>
              </a:defRPr>
            </a:lvl8pPr>
            <a:lvl9pPr marL="3886200" indent="-228600" defTabSz="930275" eaLnBrk="0" fontAlgn="base" hangingPunct="0">
              <a:spcBef>
                <a:spcPct val="0"/>
              </a:spcBef>
              <a:spcAft>
                <a:spcPct val="0"/>
              </a:spcAft>
              <a:defRPr sz="1900">
                <a:solidFill>
                  <a:schemeClr val="tx1"/>
                </a:solidFill>
                <a:latin typeface="Times New Roman" panose="02020603050405020304" pitchFamily="18" charset="0"/>
              </a:defRPr>
            </a:lvl9pPr>
          </a:lstStyle>
          <a:p>
            <a:fld id="{69F87021-F836-44A9-A13C-D47DC694A9B5}" type="slidenum">
              <a:rPr lang="en-US" altLang="en-US" sz="1200"/>
              <a:pPr/>
              <a:t>20</a:t>
            </a:fld>
            <a:endParaRPr lang="en-US" altLang="en-US" sz="1200"/>
          </a:p>
        </p:txBody>
      </p:sp>
    </p:spTree>
    <p:extLst>
      <p:ext uri="{BB962C8B-B14F-4D97-AF65-F5344CB8AC3E}">
        <p14:creationId xmlns:p14="http://schemas.microsoft.com/office/powerpoint/2010/main" val="38711824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p:spPr>
        <p:txBody>
          <a:bodyPr/>
          <a:lstStyle/>
          <a:p>
            <a:r>
              <a:rPr lang="en-US" altLang="en-US" dirty="0"/>
              <a:t>Here is another type of shelving</a:t>
            </a:r>
            <a:r>
              <a:rPr lang="en-US" altLang="en-US" baseline="0" dirty="0"/>
              <a:t> system being used for </a:t>
            </a:r>
            <a:r>
              <a:rPr lang="en-US" altLang="en-US" baseline="0"/>
              <a:t>baby storage.</a:t>
            </a:r>
            <a:endParaRPr lang="en-US" altLang="en-US" dirty="0"/>
          </a:p>
        </p:txBody>
      </p:sp>
      <p:sp>
        <p:nvSpPr>
          <p:cNvPr id="57348" name="Slide Number Placeholder 3"/>
          <p:cNvSpPr>
            <a:spLocks noGrp="1"/>
          </p:cNvSpPr>
          <p:nvPr>
            <p:ph type="sldNum" sz="quarter" idx="5"/>
          </p:nvPr>
        </p:nvSpPr>
        <p:spPr>
          <a:noFill/>
        </p:spPr>
        <p:txBody>
          <a:bodyPr/>
          <a:lstStyle>
            <a:lvl1pPr defTabSz="930275">
              <a:defRPr sz="1900">
                <a:solidFill>
                  <a:schemeClr val="tx1"/>
                </a:solidFill>
                <a:latin typeface="Times New Roman" panose="02020603050405020304" pitchFamily="18" charset="0"/>
              </a:defRPr>
            </a:lvl1pPr>
            <a:lvl2pPr marL="742950" indent="-285750" defTabSz="930275">
              <a:defRPr sz="1900">
                <a:solidFill>
                  <a:schemeClr val="tx1"/>
                </a:solidFill>
                <a:latin typeface="Times New Roman" panose="02020603050405020304" pitchFamily="18" charset="0"/>
              </a:defRPr>
            </a:lvl2pPr>
            <a:lvl3pPr marL="1143000" indent="-228600" defTabSz="930275">
              <a:defRPr sz="1900">
                <a:solidFill>
                  <a:schemeClr val="tx1"/>
                </a:solidFill>
                <a:latin typeface="Times New Roman" panose="02020603050405020304" pitchFamily="18" charset="0"/>
              </a:defRPr>
            </a:lvl3pPr>
            <a:lvl4pPr marL="1600200" indent="-228600" defTabSz="930275">
              <a:defRPr sz="1900">
                <a:solidFill>
                  <a:schemeClr val="tx1"/>
                </a:solidFill>
                <a:latin typeface="Times New Roman" panose="02020603050405020304" pitchFamily="18" charset="0"/>
              </a:defRPr>
            </a:lvl4pPr>
            <a:lvl5pPr marL="2057400" indent="-228600" defTabSz="930275">
              <a:defRPr sz="1900">
                <a:solidFill>
                  <a:schemeClr val="tx1"/>
                </a:solidFill>
                <a:latin typeface="Times New Roman" panose="02020603050405020304" pitchFamily="18" charset="0"/>
              </a:defRPr>
            </a:lvl5pPr>
            <a:lvl6pPr marL="2514600" indent="-228600" defTabSz="930275" eaLnBrk="0" fontAlgn="base" hangingPunct="0">
              <a:spcBef>
                <a:spcPct val="0"/>
              </a:spcBef>
              <a:spcAft>
                <a:spcPct val="0"/>
              </a:spcAft>
              <a:defRPr sz="1900">
                <a:solidFill>
                  <a:schemeClr val="tx1"/>
                </a:solidFill>
                <a:latin typeface="Times New Roman" panose="02020603050405020304" pitchFamily="18" charset="0"/>
              </a:defRPr>
            </a:lvl6pPr>
            <a:lvl7pPr marL="2971800" indent="-228600" defTabSz="930275" eaLnBrk="0" fontAlgn="base" hangingPunct="0">
              <a:spcBef>
                <a:spcPct val="0"/>
              </a:spcBef>
              <a:spcAft>
                <a:spcPct val="0"/>
              </a:spcAft>
              <a:defRPr sz="1900">
                <a:solidFill>
                  <a:schemeClr val="tx1"/>
                </a:solidFill>
                <a:latin typeface="Times New Roman" panose="02020603050405020304" pitchFamily="18" charset="0"/>
              </a:defRPr>
            </a:lvl7pPr>
            <a:lvl8pPr marL="3429000" indent="-228600" defTabSz="930275" eaLnBrk="0" fontAlgn="base" hangingPunct="0">
              <a:spcBef>
                <a:spcPct val="0"/>
              </a:spcBef>
              <a:spcAft>
                <a:spcPct val="0"/>
              </a:spcAft>
              <a:defRPr sz="1900">
                <a:solidFill>
                  <a:schemeClr val="tx1"/>
                </a:solidFill>
                <a:latin typeface="Times New Roman" panose="02020603050405020304" pitchFamily="18" charset="0"/>
              </a:defRPr>
            </a:lvl8pPr>
            <a:lvl9pPr marL="3886200" indent="-228600" defTabSz="930275" eaLnBrk="0" fontAlgn="base" hangingPunct="0">
              <a:spcBef>
                <a:spcPct val="0"/>
              </a:spcBef>
              <a:spcAft>
                <a:spcPct val="0"/>
              </a:spcAft>
              <a:defRPr sz="1900">
                <a:solidFill>
                  <a:schemeClr val="tx1"/>
                </a:solidFill>
                <a:latin typeface="Times New Roman" panose="02020603050405020304" pitchFamily="18" charset="0"/>
              </a:defRPr>
            </a:lvl9pPr>
          </a:lstStyle>
          <a:p>
            <a:fld id="{69F87021-F836-44A9-A13C-D47DC694A9B5}" type="slidenum">
              <a:rPr lang="en-US" altLang="en-US" sz="1200"/>
              <a:pPr/>
              <a:t>21</a:t>
            </a:fld>
            <a:endParaRPr lang="en-US" altLang="en-US" sz="1200"/>
          </a:p>
        </p:txBody>
      </p:sp>
    </p:spTree>
    <p:extLst>
      <p:ext uri="{BB962C8B-B14F-4D97-AF65-F5344CB8AC3E}">
        <p14:creationId xmlns:p14="http://schemas.microsoft.com/office/powerpoint/2010/main" val="30822208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p:spPr>
        <p:txBody>
          <a:bodyPr/>
          <a:lstStyle/>
          <a:p>
            <a:r>
              <a:rPr lang="en-US" altLang="en-US" dirty="0"/>
              <a:t>This</a:t>
            </a:r>
            <a:r>
              <a:rPr lang="en-US" altLang="en-US" baseline="0" dirty="0"/>
              <a:t> example shows a fun and easy way to keep supplies and accessories organized for each Baby.  A photo of each </a:t>
            </a:r>
            <a:r>
              <a:rPr lang="en-US" altLang="en-US" baseline="0" dirty="0" err="1"/>
              <a:t>RealCare</a:t>
            </a:r>
            <a:r>
              <a:rPr lang="en-US" altLang="en-US" baseline="0" dirty="0"/>
              <a:t> Baby was taken and put on a bin designated specifically for that’s Baby’s items.  This instructor has chosen to name each of her Baby’s and she has also taped the name of the baby to the bin with the photo of the Baby.  At a glance, that instructor can take the bin with all of the supplies assigned to that Baby and check them in and out quickly.  Each clothing item along with each supply has the Baby’s name written on them as well so that everything that goes with one specific  Baby is identified.</a:t>
            </a:r>
            <a:endParaRPr lang="en-US" altLang="en-US" dirty="0"/>
          </a:p>
        </p:txBody>
      </p:sp>
      <p:sp>
        <p:nvSpPr>
          <p:cNvPr id="59396" name="Slide Number Placeholder 3"/>
          <p:cNvSpPr>
            <a:spLocks noGrp="1"/>
          </p:cNvSpPr>
          <p:nvPr>
            <p:ph type="sldNum" sz="quarter" idx="5"/>
          </p:nvPr>
        </p:nvSpPr>
        <p:spPr>
          <a:noFill/>
        </p:spPr>
        <p:txBody>
          <a:bodyPr/>
          <a:lstStyle>
            <a:lvl1pPr defTabSz="930275">
              <a:defRPr sz="1900">
                <a:solidFill>
                  <a:schemeClr val="tx1"/>
                </a:solidFill>
                <a:latin typeface="Times New Roman" panose="02020603050405020304" pitchFamily="18" charset="0"/>
              </a:defRPr>
            </a:lvl1pPr>
            <a:lvl2pPr marL="742950" indent="-285750" defTabSz="930275">
              <a:defRPr sz="1900">
                <a:solidFill>
                  <a:schemeClr val="tx1"/>
                </a:solidFill>
                <a:latin typeface="Times New Roman" panose="02020603050405020304" pitchFamily="18" charset="0"/>
              </a:defRPr>
            </a:lvl2pPr>
            <a:lvl3pPr marL="1143000" indent="-228600" defTabSz="930275">
              <a:defRPr sz="1900">
                <a:solidFill>
                  <a:schemeClr val="tx1"/>
                </a:solidFill>
                <a:latin typeface="Times New Roman" panose="02020603050405020304" pitchFamily="18" charset="0"/>
              </a:defRPr>
            </a:lvl3pPr>
            <a:lvl4pPr marL="1600200" indent="-228600" defTabSz="930275">
              <a:defRPr sz="1900">
                <a:solidFill>
                  <a:schemeClr val="tx1"/>
                </a:solidFill>
                <a:latin typeface="Times New Roman" panose="02020603050405020304" pitchFamily="18" charset="0"/>
              </a:defRPr>
            </a:lvl4pPr>
            <a:lvl5pPr marL="2057400" indent="-228600" defTabSz="930275">
              <a:defRPr sz="1900">
                <a:solidFill>
                  <a:schemeClr val="tx1"/>
                </a:solidFill>
                <a:latin typeface="Times New Roman" panose="02020603050405020304" pitchFamily="18" charset="0"/>
              </a:defRPr>
            </a:lvl5pPr>
            <a:lvl6pPr marL="2514600" indent="-228600" defTabSz="930275" eaLnBrk="0" fontAlgn="base" hangingPunct="0">
              <a:spcBef>
                <a:spcPct val="0"/>
              </a:spcBef>
              <a:spcAft>
                <a:spcPct val="0"/>
              </a:spcAft>
              <a:defRPr sz="1900">
                <a:solidFill>
                  <a:schemeClr val="tx1"/>
                </a:solidFill>
                <a:latin typeface="Times New Roman" panose="02020603050405020304" pitchFamily="18" charset="0"/>
              </a:defRPr>
            </a:lvl6pPr>
            <a:lvl7pPr marL="2971800" indent="-228600" defTabSz="930275" eaLnBrk="0" fontAlgn="base" hangingPunct="0">
              <a:spcBef>
                <a:spcPct val="0"/>
              </a:spcBef>
              <a:spcAft>
                <a:spcPct val="0"/>
              </a:spcAft>
              <a:defRPr sz="1900">
                <a:solidFill>
                  <a:schemeClr val="tx1"/>
                </a:solidFill>
                <a:latin typeface="Times New Roman" panose="02020603050405020304" pitchFamily="18" charset="0"/>
              </a:defRPr>
            </a:lvl7pPr>
            <a:lvl8pPr marL="3429000" indent="-228600" defTabSz="930275" eaLnBrk="0" fontAlgn="base" hangingPunct="0">
              <a:spcBef>
                <a:spcPct val="0"/>
              </a:spcBef>
              <a:spcAft>
                <a:spcPct val="0"/>
              </a:spcAft>
              <a:defRPr sz="1900">
                <a:solidFill>
                  <a:schemeClr val="tx1"/>
                </a:solidFill>
                <a:latin typeface="Times New Roman" panose="02020603050405020304" pitchFamily="18" charset="0"/>
              </a:defRPr>
            </a:lvl8pPr>
            <a:lvl9pPr marL="3886200" indent="-228600" defTabSz="930275" eaLnBrk="0" fontAlgn="base" hangingPunct="0">
              <a:spcBef>
                <a:spcPct val="0"/>
              </a:spcBef>
              <a:spcAft>
                <a:spcPct val="0"/>
              </a:spcAft>
              <a:defRPr sz="1900">
                <a:solidFill>
                  <a:schemeClr val="tx1"/>
                </a:solidFill>
                <a:latin typeface="Times New Roman" panose="02020603050405020304" pitchFamily="18" charset="0"/>
              </a:defRPr>
            </a:lvl9pPr>
          </a:lstStyle>
          <a:p>
            <a:fld id="{479D41B5-3691-46B9-B3EA-18A7339CE290}" type="slidenum">
              <a:rPr lang="en-US" altLang="en-US" sz="1200"/>
              <a:pPr/>
              <a:t>22</a:t>
            </a:fld>
            <a:endParaRPr lang="en-US" altLang="en-US" sz="1200"/>
          </a:p>
        </p:txBody>
      </p:sp>
    </p:spTree>
    <p:extLst>
      <p:ext uri="{BB962C8B-B14F-4D97-AF65-F5344CB8AC3E}">
        <p14:creationId xmlns:p14="http://schemas.microsoft.com/office/powerpoint/2010/main" val="2781264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Are you looking for a great activity for using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RealCare</a:t>
            </a:r>
            <a:r>
              <a:rPr lang="en-US" sz="1200" dirty="0">
                <a:effectLst/>
                <a:latin typeface="Calibri" panose="020F0502020204030204" pitchFamily="34" charset="0"/>
                <a:ea typeface="Calibri" panose="020F0502020204030204" pitchFamily="34" charset="0"/>
                <a:cs typeface="Times New Roman" panose="02020603050405020304" pitchFamily="18" charset="0"/>
              </a:rPr>
              <a:t> Baby?  Do you wish you had a brilliant way to keep your accessories organized?  This webinar will showcase customer ideas.  We get our best activities, time-saving ideas and innovative ways for using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RealCare</a:t>
            </a:r>
            <a:r>
              <a:rPr lang="en-US" sz="1200" dirty="0">
                <a:effectLst/>
                <a:latin typeface="Calibri" panose="020F0502020204030204" pitchFamily="34" charset="0"/>
                <a:ea typeface="Calibri" panose="020F0502020204030204" pitchFamily="34" charset="0"/>
                <a:cs typeface="Times New Roman" panose="02020603050405020304" pitchFamily="18" charset="0"/>
              </a:rPr>
              <a:t> Baby from teachers that use Baby.  Educators from across the country have submitted their best practices and we are happy to spread the word!  </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Attendees will:</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Find new ways to use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RealCare</a:t>
            </a:r>
            <a:r>
              <a:rPr lang="en-US" sz="1200" dirty="0">
                <a:effectLst/>
                <a:latin typeface="Calibri" panose="020F0502020204030204" pitchFamily="34" charset="0"/>
                <a:ea typeface="Calibri" panose="020F0502020204030204" pitchFamily="34" charset="0"/>
                <a:cs typeface="Times New Roman" panose="02020603050405020304" pitchFamily="18" charset="0"/>
              </a:rPr>
              <a:t> Baby </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Come away with time-saving ideas and organizational tips</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Inspire others to use their creativity for engaging Baby in the classroom</a:t>
            </a:r>
          </a:p>
          <a:p>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3</a:t>
            </a:fld>
            <a:endParaRPr lang="en-US"/>
          </a:p>
        </p:txBody>
      </p:sp>
    </p:spTree>
    <p:extLst>
      <p:ext uri="{BB962C8B-B14F-4D97-AF65-F5344CB8AC3E}">
        <p14:creationId xmlns:p14="http://schemas.microsoft.com/office/powerpoint/2010/main" val="2893967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p:spPr>
        <p:txBody>
          <a:bodyPr/>
          <a:lstStyle/>
          <a:p>
            <a:r>
              <a:rPr lang="en-US" sz="1200" kern="1200" dirty="0">
                <a:solidFill>
                  <a:schemeClr val="tx1"/>
                </a:solidFill>
                <a:effectLst/>
                <a:latin typeface="+mn-lt"/>
                <a:ea typeface="+mn-ea"/>
                <a:cs typeface="+mn-cs"/>
              </a:rPr>
              <a:t>Some</a:t>
            </a:r>
            <a:r>
              <a:rPr lang="en-US" sz="1200" kern="1200" baseline="0" dirty="0">
                <a:solidFill>
                  <a:schemeClr val="tx1"/>
                </a:solidFill>
                <a:effectLst/>
                <a:latin typeface="+mn-lt"/>
                <a:ea typeface="+mn-ea"/>
                <a:cs typeface="+mn-cs"/>
              </a:rPr>
              <a:t> creative customers around the country have found local storage solutions on wheels to purchase!  This example was submitted by Beth </a:t>
            </a:r>
            <a:r>
              <a:rPr lang="en-US" sz="1200" kern="1200" baseline="0" dirty="0" err="1">
                <a:solidFill>
                  <a:schemeClr val="tx1"/>
                </a:solidFill>
                <a:effectLst/>
                <a:latin typeface="+mn-lt"/>
                <a:ea typeface="+mn-ea"/>
                <a:cs typeface="+mn-cs"/>
              </a:rPr>
              <a:t>Kiott</a:t>
            </a:r>
            <a:r>
              <a:rPr lang="en-US" sz="1200" kern="1200" baseline="0" dirty="0">
                <a:solidFill>
                  <a:schemeClr val="tx1"/>
                </a:solidFill>
                <a:effectLst/>
                <a:latin typeface="+mn-lt"/>
                <a:ea typeface="+mn-ea"/>
                <a:cs typeface="+mn-cs"/>
              </a:rPr>
              <a:t> from </a:t>
            </a:r>
            <a:r>
              <a:rPr lang="en-US" sz="1200" kern="1200" dirty="0">
                <a:solidFill>
                  <a:schemeClr val="tx1"/>
                </a:solidFill>
                <a:effectLst/>
                <a:latin typeface="+mn-lt"/>
                <a:ea typeface="+mn-ea"/>
                <a:cs typeface="+mn-cs"/>
              </a:rPr>
              <a:t>Floyd Johnson Tech CTE  in York,</a:t>
            </a:r>
            <a:r>
              <a:rPr lang="en-US" sz="1200" kern="1200" baseline="0" dirty="0">
                <a:solidFill>
                  <a:schemeClr val="tx1"/>
                </a:solidFill>
                <a:effectLst/>
                <a:latin typeface="+mn-lt"/>
                <a:ea typeface="+mn-ea"/>
                <a:cs typeface="+mn-cs"/>
              </a:rPr>
              <a:t> SC.  She </a:t>
            </a:r>
            <a:r>
              <a:rPr lang="en-US" sz="1200" kern="1200" dirty="0">
                <a:solidFill>
                  <a:schemeClr val="tx1"/>
                </a:solidFill>
                <a:effectLst/>
                <a:latin typeface="+mn-lt"/>
                <a:ea typeface="+mn-ea"/>
                <a:cs typeface="+mn-cs"/>
              </a:rPr>
              <a:t>Bought this cabinet that fits baby boxes and supplies perfectly!</a:t>
            </a:r>
          </a:p>
          <a:p>
            <a:endParaRPr lang="en-US" altLang="en-US" dirty="0"/>
          </a:p>
        </p:txBody>
      </p:sp>
      <p:sp>
        <p:nvSpPr>
          <p:cNvPr id="57348" name="Slide Number Placeholder 3"/>
          <p:cNvSpPr>
            <a:spLocks noGrp="1"/>
          </p:cNvSpPr>
          <p:nvPr>
            <p:ph type="sldNum" sz="quarter" idx="5"/>
          </p:nvPr>
        </p:nvSpPr>
        <p:spPr>
          <a:noFill/>
        </p:spPr>
        <p:txBody>
          <a:bodyPr/>
          <a:lstStyle>
            <a:lvl1pPr defTabSz="930275">
              <a:defRPr sz="1900">
                <a:solidFill>
                  <a:schemeClr val="tx1"/>
                </a:solidFill>
                <a:latin typeface="Times New Roman" panose="02020603050405020304" pitchFamily="18" charset="0"/>
              </a:defRPr>
            </a:lvl1pPr>
            <a:lvl2pPr marL="742950" indent="-285750" defTabSz="930275">
              <a:defRPr sz="1900">
                <a:solidFill>
                  <a:schemeClr val="tx1"/>
                </a:solidFill>
                <a:latin typeface="Times New Roman" panose="02020603050405020304" pitchFamily="18" charset="0"/>
              </a:defRPr>
            </a:lvl2pPr>
            <a:lvl3pPr marL="1143000" indent="-228600" defTabSz="930275">
              <a:defRPr sz="1900">
                <a:solidFill>
                  <a:schemeClr val="tx1"/>
                </a:solidFill>
                <a:latin typeface="Times New Roman" panose="02020603050405020304" pitchFamily="18" charset="0"/>
              </a:defRPr>
            </a:lvl3pPr>
            <a:lvl4pPr marL="1600200" indent="-228600" defTabSz="930275">
              <a:defRPr sz="1900">
                <a:solidFill>
                  <a:schemeClr val="tx1"/>
                </a:solidFill>
                <a:latin typeface="Times New Roman" panose="02020603050405020304" pitchFamily="18" charset="0"/>
              </a:defRPr>
            </a:lvl4pPr>
            <a:lvl5pPr marL="2057400" indent="-228600" defTabSz="930275">
              <a:defRPr sz="1900">
                <a:solidFill>
                  <a:schemeClr val="tx1"/>
                </a:solidFill>
                <a:latin typeface="Times New Roman" panose="02020603050405020304" pitchFamily="18" charset="0"/>
              </a:defRPr>
            </a:lvl5pPr>
            <a:lvl6pPr marL="2514600" indent="-228600" defTabSz="930275" eaLnBrk="0" fontAlgn="base" hangingPunct="0">
              <a:spcBef>
                <a:spcPct val="0"/>
              </a:spcBef>
              <a:spcAft>
                <a:spcPct val="0"/>
              </a:spcAft>
              <a:defRPr sz="1900">
                <a:solidFill>
                  <a:schemeClr val="tx1"/>
                </a:solidFill>
                <a:latin typeface="Times New Roman" panose="02020603050405020304" pitchFamily="18" charset="0"/>
              </a:defRPr>
            </a:lvl6pPr>
            <a:lvl7pPr marL="2971800" indent="-228600" defTabSz="930275" eaLnBrk="0" fontAlgn="base" hangingPunct="0">
              <a:spcBef>
                <a:spcPct val="0"/>
              </a:spcBef>
              <a:spcAft>
                <a:spcPct val="0"/>
              </a:spcAft>
              <a:defRPr sz="1900">
                <a:solidFill>
                  <a:schemeClr val="tx1"/>
                </a:solidFill>
                <a:latin typeface="Times New Roman" panose="02020603050405020304" pitchFamily="18" charset="0"/>
              </a:defRPr>
            </a:lvl7pPr>
            <a:lvl8pPr marL="3429000" indent="-228600" defTabSz="930275" eaLnBrk="0" fontAlgn="base" hangingPunct="0">
              <a:spcBef>
                <a:spcPct val="0"/>
              </a:spcBef>
              <a:spcAft>
                <a:spcPct val="0"/>
              </a:spcAft>
              <a:defRPr sz="1900">
                <a:solidFill>
                  <a:schemeClr val="tx1"/>
                </a:solidFill>
                <a:latin typeface="Times New Roman" panose="02020603050405020304" pitchFamily="18" charset="0"/>
              </a:defRPr>
            </a:lvl8pPr>
            <a:lvl9pPr marL="3886200" indent="-228600" defTabSz="930275" eaLnBrk="0" fontAlgn="base" hangingPunct="0">
              <a:spcBef>
                <a:spcPct val="0"/>
              </a:spcBef>
              <a:spcAft>
                <a:spcPct val="0"/>
              </a:spcAft>
              <a:defRPr sz="1900">
                <a:solidFill>
                  <a:schemeClr val="tx1"/>
                </a:solidFill>
                <a:latin typeface="Times New Roman" panose="02020603050405020304" pitchFamily="18" charset="0"/>
              </a:defRPr>
            </a:lvl9pPr>
          </a:lstStyle>
          <a:p>
            <a:fld id="{69F87021-F836-44A9-A13C-D47DC694A9B5}" type="slidenum">
              <a:rPr lang="en-US" altLang="en-US" sz="1200"/>
              <a:pPr/>
              <a:t>23</a:t>
            </a:fld>
            <a:endParaRPr lang="en-US" altLang="en-US" sz="1200"/>
          </a:p>
        </p:txBody>
      </p:sp>
    </p:spTree>
    <p:extLst>
      <p:ext uri="{BB962C8B-B14F-4D97-AF65-F5344CB8AC3E}">
        <p14:creationId xmlns:p14="http://schemas.microsoft.com/office/powerpoint/2010/main" val="18952824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p:spPr>
        <p:txBody>
          <a:bodyPr/>
          <a:lstStyle/>
          <a:p>
            <a:r>
              <a:rPr lang="en-US" sz="1200" kern="1200" dirty="0">
                <a:solidFill>
                  <a:schemeClr val="tx1"/>
                </a:solidFill>
                <a:effectLst/>
                <a:latin typeface="+mn-lt"/>
                <a:ea typeface="+mn-ea"/>
                <a:cs typeface="+mn-cs"/>
              </a:rPr>
              <a:t>Here is yet another alternative</a:t>
            </a:r>
            <a:r>
              <a:rPr lang="en-US" sz="1200" kern="1200" baseline="0" dirty="0">
                <a:solidFill>
                  <a:schemeClr val="tx1"/>
                </a:solidFill>
                <a:effectLst/>
                <a:latin typeface="+mn-lt"/>
                <a:ea typeface="+mn-ea"/>
                <a:cs typeface="+mn-cs"/>
              </a:rPr>
              <a:t> storage cart solution submitted by </a:t>
            </a:r>
            <a:r>
              <a:rPr lang="en-US" sz="1200" kern="1200" dirty="0">
                <a:solidFill>
                  <a:schemeClr val="tx1"/>
                </a:solidFill>
                <a:effectLst/>
                <a:latin typeface="+mn-lt"/>
                <a:ea typeface="+mn-ea"/>
                <a:cs typeface="+mn-cs"/>
              </a:rPr>
              <a:t>Suzanne Lujan, a Wake Co, NC customer.   She is using a laptop cart and as you can see in the attached picture, she gets 10 babies in this with the bottles, </a:t>
            </a:r>
            <a:r>
              <a:rPr lang="en-US" sz="1200" kern="1200" dirty="0" err="1">
                <a:solidFill>
                  <a:schemeClr val="tx1"/>
                </a:solidFill>
                <a:effectLst/>
                <a:latin typeface="+mn-lt"/>
                <a:ea typeface="+mn-ea"/>
                <a:cs typeface="+mn-cs"/>
              </a:rPr>
              <a:t>etc</a:t>
            </a:r>
            <a:r>
              <a:rPr lang="en-US" sz="1200" kern="1200" dirty="0">
                <a:solidFill>
                  <a:schemeClr val="tx1"/>
                </a:solidFill>
                <a:effectLst/>
                <a:latin typeface="+mn-lt"/>
                <a:ea typeface="+mn-ea"/>
                <a:cs typeface="+mn-cs"/>
              </a:rPr>
              <a:t> as well.  Having a cart on wheels</a:t>
            </a:r>
            <a:r>
              <a:rPr lang="en-US" sz="1200" kern="1200" baseline="0" dirty="0">
                <a:solidFill>
                  <a:schemeClr val="tx1"/>
                </a:solidFill>
                <a:effectLst/>
                <a:latin typeface="+mn-lt"/>
                <a:ea typeface="+mn-ea"/>
                <a:cs typeface="+mn-cs"/>
              </a:rPr>
              <a:t> make transporting Baby easy!</a:t>
            </a:r>
            <a:endParaRPr lang="en-US" altLang="en-US" dirty="0"/>
          </a:p>
        </p:txBody>
      </p:sp>
      <p:sp>
        <p:nvSpPr>
          <p:cNvPr id="57348" name="Slide Number Placeholder 3"/>
          <p:cNvSpPr>
            <a:spLocks noGrp="1"/>
          </p:cNvSpPr>
          <p:nvPr>
            <p:ph type="sldNum" sz="quarter" idx="5"/>
          </p:nvPr>
        </p:nvSpPr>
        <p:spPr>
          <a:noFill/>
        </p:spPr>
        <p:txBody>
          <a:bodyPr/>
          <a:lstStyle>
            <a:lvl1pPr defTabSz="930275">
              <a:defRPr sz="1900">
                <a:solidFill>
                  <a:schemeClr val="tx1"/>
                </a:solidFill>
                <a:latin typeface="Times New Roman" panose="02020603050405020304" pitchFamily="18" charset="0"/>
              </a:defRPr>
            </a:lvl1pPr>
            <a:lvl2pPr marL="742950" indent="-285750" defTabSz="930275">
              <a:defRPr sz="1900">
                <a:solidFill>
                  <a:schemeClr val="tx1"/>
                </a:solidFill>
                <a:latin typeface="Times New Roman" panose="02020603050405020304" pitchFamily="18" charset="0"/>
              </a:defRPr>
            </a:lvl2pPr>
            <a:lvl3pPr marL="1143000" indent="-228600" defTabSz="930275">
              <a:defRPr sz="1900">
                <a:solidFill>
                  <a:schemeClr val="tx1"/>
                </a:solidFill>
                <a:latin typeface="Times New Roman" panose="02020603050405020304" pitchFamily="18" charset="0"/>
              </a:defRPr>
            </a:lvl3pPr>
            <a:lvl4pPr marL="1600200" indent="-228600" defTabSz="930275">
              <a:defRPr sz="1900">
                <a:solidFill>
                  <a:schemeClr val="tx1"/>
                </a:solidFill>
                <a:latin typeface="Times New Roman" panose="02020603050405020304" pitchFamily="18" charset="0"/>
              </a:defRPr>
            </a:lvl4pPr>
            <a:lvl5pPr marL="2057400" indent="-228600" defTabSz="930275">
              <a:defRPr sz="1900">
                <a:solidFill>
                  <a:schemeClr val="tx1"/>
                </a:solidFill>
                <a:latin typeface="Times New Roman" panose="02020603050405020304" pitchFamily="18" charset="0"/>
              </a:defRPr>
            </a:lvl5pPr>
            <a:lvl6pPr marL="2514600" indent="-228600" defTabSz="930275" eaLnBrk="0" fontAlgn="base" hangingPunct="0">
              <a:spcBef>
                <a:spcPct val="0"/>
              </a:spcBef>
              <a:spcAft>
                <a:spcPct val="0"/>
              </a:spcAft>
              <a:defRPr sz="1900">
                <a:solidFill>
                  <a:schemeClr val="tx1"/>
                </a:solidFill>
                <a:latin typeface="Times New Roman" panose="02020603050405020304" pitchFamily="18" charset="0"/>
              </a:defRPr>
            </a:lvl6pPr>
            <a:lvl7pPr marL="2971800" indent="-228600" defTabSz="930275" eaLnBrk="0" fontAlgn="base" hangingPunct="0">
              <a:spcBef>
                <a:spcPct val="0"/>
              </a:spcBef>
              <a:spcAft>
                <a:spcPct val="0"/>
              </a:spcAft>
              <a:defRPr sz="1900">
                <a:solidFill>
                  <a:schemeClr val="tx1"/>
                </a:solidFill>
                <a:latin typeface="Times New Roman" panose="02020603050405020304" pitchFamily="18" charset="0"/>
              </a:defRPr>
            </a:lvl7pPr>
            <a:lvl8pPr marL="3429000" indent="-228600" defTabSz="930275" eaLnBrk="0" fontAlgn="base" hangingPunct="0">
              <a:spcBef>
                <a:spcPct val="0"/>
              </a:spcBef>
              <a:spcAft>
                <a:spcPct val="0"/>
              </a:spcAft>
              <a:defRPr sz="1900">
                <a:solidFill>
                  <a:schemeClr val="tx1"/>
                </a:solidFill>
                <a:latin typeface="Times New Roman" panose="02020603050405020304" pitchFamily="18" charset="0"/>
              </a:defRPr>
            </a:lvl8pPr>
            <a:lvl9pPr marL="3886200" indent="-228600" defTabSz="930275" eaLnBrk="0" fontAlgn="base" hangingPunct="0">
              <a:spcBef>
                <a:spcPct val="0"/>
              </a:spcBef>
              <a:spcAft>
                <a:spcPct val="0"/>
              </a:spcAft>
              <a:defRPr sz="1900">
                <a:solidFill>
                  <a:schemeClr val="tx1"/>
                </a:solidFill>
                <a:latin typeface="Times New Roman" panose="02020603050405020304" pitchFamily="18" charset="0"/>
              </a:defRPr>
            </a:lvl9pPr>
          </a:lstStyle>
          <a:p>
            <a:fld id="{69F87021-F836-44A9-A13C-D47DC694A9B5}" type="slidenum">
              <a:rPr lang="en-US" altLang="en-US" sz="1200"/>
              <a:pPr/>
              <a:t>24</a:t>
            </a:fld>
            <a:endParaRPr lang="en-US" altLang="en-US" sz="1200"/>
          </a:p>
        </p:txBody>
      </p:sp>
    </p:spTree>
    <p:extLst>
      <p:ext uri="{BB962C8B-B14F-4D97-AF65-F5344CB8AC3E}">
        <p14:creationId xmlns:p14="http://schemas.microsoft.com/office/powerpoint/2010/main" val="29433301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p:spPr>
        <p:txBody>
          <a:bodyPr/>
          <a:lstStyle/>
          <a:p>
            <a:r>
              <a:rPr lang="en-US" sz="1200" kern="1200" dirty="0">
                <a:solidFill>
                  <a:schemeClr val="tx1"/>
                </a:solidFill>
                <a:effectLst/>
                <a:latin typeface="+mn-lt"/>
                <a:ea typeface="+mn-ea"/>
                <a:cs typeface="+mn-cs"/>
              </a:rPr>
              <a:t>This system was submitted by Laurel </a:t>
            </a:r>
            <a:r>
              <a:rPr lang="en-US" sz="1200" kern="1200" dirty="0" err="1">
                <a:solidFill>
                  <a:schemeClr val="tx1"/>
                </a:solidFill>
                <a:effectLst/>
                <a:latin typeface="+mn-lt"/>
                <a:ea typeface="+mn-ea"/>
                <a:cs typeface="+mn-cs"/>
              </a:rPr>
              <a:t>Meribela</a:t>
            </a:r>
            <a:r>
              <a:rPr lang="en-US" sz="1200" kern="1200" dirty="0">
                <a:solidFill>
                  <a:schemeClr val="tx1"/>
                </a:solidFill>
                <a:effectLst/>
                <a:latin typeface="+mn-lt"/>
                <a:ea typeface="+mn-ea"/>
                <a:cs typeface="+mn-cs"/>
              </a:rPr>
              <a:t> of Waterford, MI.  She states,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Here is the organization system we use for the 18 babies we own.  Babies are stored in a cupboard that has wheels because we do use them between two teachers in two separate rooms.  Plastic bins house all of the accessories and clothing, everything fits inside or on top of cupboard.”  How cool is this?</a:t>
            </a:r>
          </a:p>
          <a:p>
            <a:endParaRPr lang="en-US" altLang="en-US" dirty="0"/>
          </a:p>
        </p:txBody>
      </p:sp>
      <p:sp>
        <p:nvSpPr>
          <p:cNvPr id="57348" name="Slide Number Placeholder 3"/>
          <p:cNvSpPr>
            <a:spLocks noGrp="1"/>
          </p:cNvSpPr>
          <p:nvPr>
            <p:ph type="sldNum" sz="quarter" idx="5"/>
          </p:nvPr>
        </p:nvSpPr>
        <p:spPr>
          <a:noFill/>
        </p:spPr>
        <p:txBody>
          <a:bodyPr/>
          <a:lstStyle>
            <a:lvl1pPr defTabSz="930275">
              <a:defRPr sz="1900">
                <a:solidFill>
                  <a:schemeClr val="tx1"/>
                </a:solidFill>
                <a:latin typeface="Times New Roman" panose="02020603050405020304" pitchFamily="18" charset="0"/>
              </a:defRPr>
            </a:lvl1pPr>
            <a:lvl2pPr marL="742950" indent="-285750" defTabSz="930275">
              <a:defRPr sz="1900">
                <a:solidFill>
                  <a:schemeClr val="tx1"/>
                </a:solidFill>
                <a:latin typeface="Times New Roman" panose="02020603050405020304" pitchFamily="18" charset="0"/>
              </a:defRPr>
            </a:lvl2pPr>
            <a:lvl3pPr marL="1143000" indent="-228600" defTabSz="930275">
              <a:defRPr sz="1900">
                <a:solidFill>
                  <a:schemeClr val="tx1"/>
                </a:solidFill>
                <a:latin typeface="Times New Roman" panose="02020603050405020304" pitchFamily="18" charset="0"/>
              </a:defRPr>
            </a:lvl3pPr>
            <a:lvl4pPr marL="1600200" indent="-228600" defTabSz="930275">
              <a:defRPr sz="1900">
                <a:solidFill>
                  <a:schemeClr val="tx1"/>
                </a:solidFill>
                <a:latin typeface="Times New Roman" panose="02020603050405020304" pitchFamily="18" charset="0"/>
              </a:defRPr>
            </a:lvl4pPr>
            <a:lvl5pPr marL="2057400" indent="-228600" defTabSz="930275">
              <a:defRPr sz="1900">
                <a:solidFill>
                  <a:schemeClr val="tx1"/>
                </a:solidFill>
                <a:latin typeface="Times New Roman" panose="02020603050405020304" pitchFamily="18" charset="0"/>
              </a:defRPr>
            </a:lvl5pPr>
            <a:lvl6pPr marL="2514600" indent="-228600" defTabSz="930275" eaLnBrk="0" fontAlgn="base" hangingPunct="0">
              <a:spcBef>
                <a:spcPct val="0"/>
              </a:spcBef>
              <a:spcAft>
                <a:spcPct val="0"/>
              </a:spcAft>
              <a:defRPr sz="1900">
                <a:solidFill>
                  <a:schemeClr val="tx1"/>
                </a:solidFill>
                <a:latin typeface="Times New Roman" panose="02020603050405020304" pitchFamily="18" charset="0"/>
              </a:defRPr>
            </a:lvl6pPr>
            <a:lvl7pPr marL="2971800" indent="-228600" defTabSz="930275" eaLnBrk="0" fontAlgn="base" hangingPunct="0">
              <a:spcBef>
                <a:spcPct val="0"/>
              </a:spcBef>
              <a:spcAft>
                <a:spcPct val="0"/>
              </a:spcAft>
              <a:defRPr sz="1900">
                <a:solidFill>
                  <a:schemeClr val="tx1"/>
                </a:solidFill>
                <a:latin typeface="Times New Roman" panose="02020603050405020304" pitchFamily="18" charset="0"/>
              </a:defRPr>
            </a:lvl7pPr>
            <a:lvl8pPr marL="3429000" indent="-228600" defTabSz="930275" eaLnBrk="0" fontAlgn="base" hangingPunct="0">
              <a:spcBef>
                <a:spcPct val="0"/>
              </a:spcBef>
              <a:spcAft>
                <a:spcPct val="0"/>
              </a:spcAft>
              <a:defRPr sz="1900">
                <a:solidFill>
                  <a:schemeClr val="tx1"/>
                </a:solidFill>
                <a:latin typeface="Times New Roman" panose="02020603050405020304" pitchFamily="18" charset="0"/>
              </a:defRPr>
            </a:lvl8pPr>
            <a:lvl9pPr marL="3886200" indent="-228600" defTabSz="930275" eaLnBrk="0" fontAlgn="base" hangingPunct="0">
              <a:spcBef>
                <a:spcPct val="0"/>
              </a:spcBef>
              <a:spcAft>
                <a:spcPct val="0"/>
              </a:spcAft>
              <a:defRPr sz="1900">
                <a:solidFill>
                  <a:schemeClr val="tx1"/>
                </a:solidFill>
                <a:latin typeface="Times New Roman" panose="02020603050405020304" pitchFamily="18" charset="0"/>
              </a:defRPr>
            </a:lvl9pPr>
          </a:lstStyle>
          <a:p>
            <a:fld id="{69F87021-F836-44A9-A13C-D47DC694A9B5}" type="slidenum">
              <a:rPr lang="en-US" altLang="en-US" sz="1200"/>
              <a:pPr/>
              <a:t>25</a:t>
            </a:fld>
            <a:endParaRPr lang="en-US" altLang="en-US" sz="1200"/>
          </a:p>
        </p:txBody>
      </p:sp>
    </p:spTree>
    <p:extLst>
      <p:ext uri="{BB962C8B-B14F-4D97-AF65-F5344CB8AC3E}">
        <p14:creationId xmlns:p14="http://schemas.microsoft.com/office/powerpoint/2010/main" val="2630626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p:spPr>
        <p:txBody>
          <a:bodyPr/>
          <a:lstStyle/>
          <a:p>
            <a:r>
              <a:rPr lang="en-US" altLang="en-US" dirty="0"/>
              <a:t>This experienced teacher has numbered all of her babies and supplies as you see in the photos</a:t>
            </a:r>
            <a:r>
              <a:rPr lang="en-US" altLang="en-US" baseline="0" dirty="0"/>
              <a:t> above.</a:t>
            </a:r>
            <a:endParaRPr lang="en-US" altLang="en-US" dirty="0"/>
          </a:p>
        </p:txBody>
      </p:sp>
      <p:sp>
        <p:nvSpPr>
          <p:cNvPr id="57348" name="Slide Number Placeholder 3"/>
          <p:cNvSpPr>
            <a:spLocks noGrp="1"/>
          </p:cNvSpPr>
          <p:nvPr>
            <p:ph type="sldNum" sz="quarter" idx="5"/>
          </p:nvPr>
        </p:nvSpPr>
        <p:spPr>
          <a:noFill/>
        </p:spPr>
        <p:txBody>
          <a:bodyPr/>
          <a:lstStyle>
            <a:lvl1pPr defTabSz="930275">
              <a:defRPr sz="1900">
                <a:solidFill>
                  <a:schemeClr val="tx1"/>
                </a:solidFill>
                <a:latin typeface="Times New Roman" panose="02020603050405020304" pitchFamily="18" charset="0"/>
              </a:defRPr>
            </a:lvl1pPr>
            <a:lvl2pPr marL="742950" indent="-285750" defTabSz="930275">
              <a:defRPr sz="1900">
                <a:solidFill>
                  <a:schemeClr val="tx1"/>
                </a:solidFill>
                <a:latin typeface="Times New Roman" panose="02020603050405020304" pitchFamily="18" charset="0"/>
              </a:defRPr>
            </a:lvl2pPr>
            <a:lvl3pPr marL="1143000" indent="-228600" defTabSz="930275">
              <a:defRPr sz="1900">
                <a:solidFill>
                  <a:schemeClr val="tx1"/>
                </a:solidFill>
                <a:latin typeface="Times New Roman" panose="02020603050405020304" pitchFamily="18" charset="0"/>
              </a:defRPr>
            </a:lvl3pPr>
            <a:lvl4pPr marL="1600200" indent="-228600" defTabSz="930275">
              <a:defRPr sz="1900">
                <a:solidFill>
                  <a:schemeClr val="tx1"/>
                </a:solidFill>
                <a:latin typeface="Times New Roman" panose="02020603050405020304" pitchFamily="18" charset="0"/>
              </a:defRPr>
            </a:lvl4pPr>
            <a:lvl5pPr marL="2057400" indent="-228600" defTabSz="930275">
              <a:defRPr sz="1900">
                <a:solidFill>
                  <a:schemeClr val="tx1"/>
                </a:solidFill>
                <a:latin typeface="Times New Roman" panose="02020603050405020304" pitchFamily="18" charset="0"/>
              </a:defRPr>
            </a:lvl5pPr>
            <a:lvl6pPr marL="2514600" indent="-228600" defTabSz="930275" eaLnBrk="0" fontAlgn="base" hangingPunct="0">
              <a:spcBef>
                <a:spcPct val="0"/>
              </a:spcBef>
              <a:spcAft>
                <a:spcPct val="0"/>
              </a:spcAft>
              <a:defRPr sz="1900">
                <a:solidFill>
                  <a:schemeClr val="tx1"/>
                </a:solidFill>
                <a:latin typeface="Times New Roman" panose="02020603050405020304" pitchFamily="18" charset="0"/>
              </a:defRPr>
            </a:lvl6pPr>
            <a:lvl7pPr marL="2971800" indent="-228600" defTabSz="930275" eaLnBrk="0" fontAlgn="base" hangingPunct="0">
              <a:spcBef>
                <a:spcPct val="0"/>
              </a:spcBef>
              <a:spcAft>
                <a:spcPct val="0"/>
              </a:spcAft>
              <a:defRPr sz="1900">
                <a:solidFill>
                  <a:schemeClr val="tx1"/>
                </a:solidFill>
                <a:latin typeface="Times New Roman" panose="02020603050405020304" pitchFamily="18" charset="0"/>
              </a:defRPr>
            </a:lvl7pPr>
            <a:lvl8pPr marL="3429000" indent="-228600" defTabSz="930275" eaLnBrk="0" fontAlgn="base" hangingPunct="0">
              <a:spcBef>
                <a:spcPct val="0"/>
              </a:spcBef>
              <a:spcAft>
                <a:spcPct val="0"/>
              </a:spcAft>
              <a:defRPr sz="1900">
                <a:solidFill>
                  <a:schemeClr val="tx1"/>
                </a:solidFill>
                <a:latin typeface="Times New Roman" panose="02020603050405020304" pitchFamily="18" charset="0"/>
              </a:defRPr>
            </a:lvl8pPr>
            <a:lvl9pPr marL="3886200" indent="-228600" defTabSz="930275" eaLnBrk="0" fontAlgn="base" hangingPunct="0">
              <a:spcBef>
                <a:spcPct val="0"/>
              </a:spcBef>
              <a:spcAft>
                <a:spcPct val="0"/>
              </a:spcAft>
              <a:defRPr sz="1900">
                <a:solidFill>
                  <a:schemeClr val="tx1"/>
                </a:solidFill>
                <a:latin typeface="Times New Roman" panose="02020603050405020304" pitchFamily="18" charset="0"/>
              </a:defRPr>
            </a:lvl9pPr>
          </a:lstStyle>
          <a:p>
            <a:fld id="{69F87021-F836-44A9-A13C-D47DC694A9B5}" type="slidenum">
              <a:rPr lang="en-US" altLang="en-US" sz="1200"/>
              <a:pPr/>
              <a:t>26</a:t>
            </a:fld>
            <a:endParaRPr lang="en-US" altLang="en-US" sz="1200"/>
          </a:p>
        </p:txBody>
      </p:sp>
    </p:spTree>
    <p:extLst>
      <p:ext uri="{BB962C8B-B14F-4D97-AF65-F5344CB8AC3E}">
        <p14:creationId xmlns:p14="http://schemas.microsoft.com/office/powerpoint/2010/main" val="22950115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p:spPr>
        <p:txBody>
          <a:bodyPr/>
          <a:lstStyle/>
          <a:p>
            <a:r>
              <a:rPr lang="en-US" altLang="en-US" dirty="0"/>
              <a:t>Car seat storage can take up space.  Here one</a:t>
            </a:r>
            <a:r>
              <a:rPr lang="en-US" altLang="en-US" baseline="0" dirty="0"/>
              <a:t> teacher has a large walk-in closet connected to her classroom. She has a photo of each Baby along with the Baby name taped onto the closet wall.  Students can easily find the right spot to set down their car seat after the simulation experience.</a:t>
            </a:r>
            <a:endParaRPr lang="en-US" altLang="en-US" dirty="0"/>
          </a:p>
        </p:txBody>
      </p:sp>
      <p:sp>
        <p:nvSpPr>
          <p:cNvPr id="55300" name="Slide Number Placeholder 3"/>
          <p:cNvSpPr>
            <a:spLocks noGrp="1"/>
          </p:cNvSpPr>
          <p:nvPr>
            <p:ph type="sldNum" sz="quarter" idx="5"/>
          </p:nvPr>
        </p:nvSpPr>
        <p:spPr>
          <a:noFill/>
        </p:spPr>
        <p:txBody>
          <a:bodyPr/>
          <a:lstStyle>
            <a:lvl1pPr defTabSz="930275">
              <a:defRPr sz="1900">
                <a:solidFill>
                  <a:schemeClr val="tx1"/>
                </a:solidFill>
                <a:latin typeface="Times New Roman" panose="02020603050405020304" pitchFamily="18" charset="0"/>
              </a:defRPr>
            </a:lvl1pPr>
            <a:lvl2pPr marL="742950" indent="-285750" defTabSz="930275">
              <a:defRPr sz="1900">
                <a:solidFill>
                  <a:schemeClr val="tx1"/>
                </a:solidFill>
                <a:latin typeface="Times New Roman" panose="02020603050405020304" pitchFamily="18" charset="0"/>
              </a:defRPr>
            </a:lvl2pPr>
            <a:lvl3pPr marL="1143000" indent="-228600" defTabSz="930275">
              <a:defRPr sz="1900">
                <a:solidFill>
                  <a:schemeClr val="tx1"/>
                </a:solidFill>
                <a:latin typeface="Times New Roman" panose="02020603050405020304" pitchFamily="18" charset="0"/>
              </a:defRPr>
            </a:lvl3pPr>
            <a:lvl4pPr marL="1600200" indent="-228600" defTabSz="930275">
              <a:defRPr sz="1900">
                <a:solidFill>
                  <a:schemeClr val="tx1"/>
                </a:solidFill>
                <a:latin typeface="Times New Roman" panose="02020603050405020304" pitchFamily="18" charset="0"/>
              </a:defRPr>
            </a:lvl4pPr>
            <a:lvl5pPr marL="2057400" indent="-228600" defTabSz="930275">
              <a:defRPr sz="1900">
                <a:solidFill>
                  <a:schemeClr val="tx1"/>
                </a:solidFill>
                <a:latin typeface="Times New Roman" panose="02020603050405020304" pitchFamily="18" charset="0"/>
              </a:defRPr>
            </a:lvl5pPr>
            <a:lvl6pPr marL="2514600" indent="-228600" defTabSz="930275" eaLnBrk="0" fontAlgn="base" hangingPunct="0">
              <a:spcBef>
                <a:spcPct val="0"/>
              </a:spcBef>
              <a:spcAft>
                <a:spcPct val="0"/>
              </a:spcAft>
              <a:defRPr sz="1900">
                <a:solidFill>
                  <a:schemeClr val="tx1"/>
                </a:solidFill>
                <a:latin typeface="Times New Roman" panose="02020603050405020304" pitchFamily="18" charset="0"/>
              </a:defRPr>
            </a:lvl6pPr>
            <a:lvl7pPr marL="2971800" indent="-228600" defTabSz="930275" eaLnBrk="0" fontAlgn="base" hangingPunct="0">
              <a:spcBef>
                <a:spcPct val="0"/>
              </a:spcBef>
              <a:spcAft>
                <a:spcPct val="0"/>
              </a:spcAft>
              <a:defRPr sz="1900">
                <a:solidFill>
                  <a:schemeClr val="tx1"/>
                </a:solidFill>
                <a:latin typeface="Times New Roman" panose="02020603050405020304" pitchFamily="18" charset="0"/>
              </a:defRPr>
            </a:lvl7pPr>
            <a:lvl8pPr marL="3429000" indent="-228600" defTabSz="930275" eaLnBrk="0" fontAlgn="base" hangingPunct="0">
              <a:spcBef>
                <a:spcPct val="0"/>
              </a:spcBef>
              <a:spcAft>
                <a:spcPct val="0"/>
              </a:spcAft>
              <a:defRPr sz="1900">
                <a:solidFill>
                  <a:schemeClr val="tx1"/>
                </a:solidFill>
                <a:latin typeface="Times New Roman" panose="02020603050405020304" pitchFamily="18" charset="0"/>
              </a:defRPr>
            </a:lvl8pPr>
            <a:lvl9pPr marL="3886200" indent="-228600" defTabSz="930275" eaLnBrk="0" fontAlgn="base" hangingPunct="0">
              <a:spcBef>
                <a:spcPct val="0"/>
              </a:spcBef>
              <a:spcAft>
                <a:spcPct val="0"/>
              </a:spcAft>
              <a:defRPr sz="1900">
                <a:solidFill>
                  <a:schemeClr val="tx1"/>
                </a:solidFill>
                <a:latin typeface="Times New Roman" panose="02020603050405020304" pitchFamily="18" charset="0"/>
              </a:defRPr>
            </a:lvl9pPr>
          </a:lstStyle>
          <a:p>
            <a:fld id="{2774A80E-3BF4-469E-9A10-44CFEA2FDF78}" type="slidenum">
              <a:rPr lang="en-US" altLang="en-US" sz="1200"/>
              <a:pPr/>
              <a:t>27</a:t>
            </a:fld>
            <a:endParaRPr lang="en-US" altLang="en-US" sz="1200"/>
          </a:p>
        </p:txBody>
      </p:sp>
    </p:spTree>
    <p:extLst>
      <p:ext uri="{BB962C8B-B14F-4D97-AF65-F5344CB8AC3E}">
        <p14:creationId xmlns:p14="http://schemas.microsoft.com/office/powerpoint/2010/main" val="11055257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p:spPr>
        <p:txBody>
          <a:bodyPr/>
          <a:lstStyle/>
          <a:p>
            <a:r>
              <a:rPr lang="en-US" altLang="en-US" dirty="0"/>
              <a:t>Here is a school that has many car seats stored on shelves.  However,</a:t>
            </a:r>
            <a:r>
              <a:rPr lang="en-US" altLang="en-US" baseline="0" dirty="0"/>
              <a:t> not all car seat models stack as neatly as these do. However, if you have the gift of many shelves in your room, stacking the </a:t>
            </a:r>
            <a:r>
              <a:rPr lang="en-US" altLang="en-US" baseline="0" dirty="0" err="1"/>
              <a:t>carseats</a:t>
            </a:r>
            <a:r>
              <a:rPr lang="en-US" altLang="en-US" baseline="0" dirty="0"/>
              <a:t> may </a:t>
            </a:r>
            <a:r>
              <a:rPr lang="en-US" altLang="en-US" baseline="0"/>
              <a:t>make sense.</a:t>
            </a:r>
            <a:endParaRPr lang="en-US" altLang="en-US" dirty="0"/>
          </a:p>
        </p:txBody>
      </p:sp>
      <p:sp>
        <p:nvSpPr>
          <p:cNvPr id="55300" name="Slide Number Placeholder 3"/>
          <p:cNvSpPr>
            <a:spLocks noGrp="1"/>
          </p:cNvSpPr>
          <p:nvPr>
            <p:ph type="sldNum" sz="quarter" idx="5"/>
          </p:nvPr>
        </p:nvSpPr>
        <p:spPr>
          <a:noFill/>
        </p:spPr>
        <p:txBody>
          <a:bodyPr/>
          <a:lstStyle>
            <a:lvl1pPr defTabSz="930275">
              <a:defRPr sz="1900">
                <a:solidFill>
                  <a:schemeClr val="tx1"/>
                </a:solidFill>
                <a:latin typeface="Times New Roman" panose="02020603050405020304" pitchFamily="18" charset="0"/>
              </a:defRPr>
            </a:lvl1pPr>
            <a:lvl2pPr marL="742950" indent="-285750" defTabSz="930275">
              <a:defRPr sz="1900">
                <a:solidFill>
                  <a:schemeClr val="tx1"/>
                </a:solidFill>
                <a:latin typeface="Times New Roman" panose="02020603050405020304" pitchFamily="18" charset="0"/>
              </a:defRPr>
            </a:lvl2pPr>
            <a:lvl3pPr marL="1143000" indent="-228600" defTabSz="930275">
              <a:defRPr sz="1900">
                <a:solidFill>
                  <a:schemeClr val="tx1"/>
                </a:solidFill>
                <a:latin typeface="Times New Roman" panose="02020603050405020304" pitchFamily="18" charset="0"/>
              </a:defRPr>
            </a:lvl3pPr>
            <a:lvl4pPr marL="1600200" indent="-228600" defTabSz="930275">
              <a:defRPr sz="1900">
                <a:solidFill>
                  <a:schemeClr val="tx1"/>
                </a:solidFill>
                <a:latin typeface="Times New Roman" panose="02020603050405020304" pitchFamily="18" charset="0"/>
              </a:defRPr>
            </a:lvl4pPr>
            <a:lvl5pPr marL="2057400" indent="-228600" defTabSz="930275">
              <a:defRPr sz="1900">
                <a:solidFill>
                  <a:schemeClr val="tx1"/>
                </a:solidFill>
                <a:latin typeface="Times New Roman" panose="02020603050405020304" pitchFamily="18" charset="0"/>
              </a:defRPr>
            </a:lvl5pPr>
            <a:lvl6pPr marL="2514600" indent="-228600" defTabSz="930275" eaLnBrk="0" fontAlgn="base" hangingPunct="0">
              <a:spcBef>
                <a:spcPct val="0"/>
              </a:spcBef>
              <a:spcAft>
                <a:spcPct val="0"/>
              </a:spcAft>
              <a:defRPr sz="1900">
                <a:solidFill>
                  <a:schemeClr val="tx1"/>
                </a:solidFill>
                <a:latin typeface="Times New Roman" panose="02020603050405020304" pitchFamily="18" charset="0"/>
              </a:defRPr>
            </a:lvl6pPr>
            <a:lvl7pPr marL="2971800" indent="-228600" defTabSz="930275" eaLnBrk="0" fontAlgn="base" hangingPunct="0">
              <a:spcBef>
                <a:spcPct val="0"/>
              </a:spcBef>
              <a:spcAft>
                <a:spcPct val="0"/>
              </a:spcAft>
              <a:defRPr sz="1900">
                <a:solidFill>
                  <a:schemeClr val="tx1"/>
                </a:solidFill>
                <a:latin typeface="Times New Roman" panose="02020603050405020304" pitchFamily="18" charset="0"/>
              </a:defRPr>
            </a:lvl7pPr>
            <a:lvl8pPr marL="3429000" indent="-228600" defTabSz="930275" eaLnBrk="0" fontAlgn="base" hangingPunct="0">
              <a:spcBef>
                <a:spcPct val="0"/>
              </a:spcBef>
              <a:spcAft>
                <a:spcPct val="0"/>
              </a:spcAft>
              <a:defRPr sz="1900">
                <a:solidFill>
                  <a:schemeClr val="tx1"/>
                </a:solidFill>
                <a:latin typeface="Times New Roman" panose="02020603050405020304" pitchFamily="18" charset="0"/>
              </a:defRPr>
            </a:lvl8pPr>
            <a:lvl9pPr marL="3886200" indent="-228600" defTabSz="930275" eaLnBrk="0" fontAlgn="base" hangingPunct="0">
              <a:spcBef>
                <a:spcPct val="0"/>
              </a:spcBef>
              <a:spcAft>
                <a:spcPct val="0"/>
              </a:spcAft>
              <a:defRPr sz="1900">
                <a:solidFill>
                  <a:schemeClr val="tx1"/>
                </a:solidFill>
                <a:latin typeface="Times New Roman" panose="02020603050405020304" pitchFamily="18" charset="0"/>
              </a:defRPr>
            </a:lvl9pPr>
          </a:lstStyle>
          <a:p>
            <a:fld id="{2774A80E-3BF4-469E-9A10-44CFEA2FDF78}" type="slidenum">
              <a:rPr lang="en-US" altLang="en-US" sz="1200"/>
              <a:pPr/>
              <a:t>28</a:t>
            </a:fld>
            <a:endParaRPr lang="en-US" altLang="en-US" sz="1200"/>
          </a:p>
        </p:txBody>
      </p:sp>
    </p:spTree>
    <p:extLst>
      <p:ext uri="{BB962C8B-B14F-4D97-AF65-F5344CB8AC3E}">
        <p14:creationId xmlns:p14="http://schemas.microsoft.com/office/powerpoint/2010/main" val="34202738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p:spPr>
        <p:txBody>
          <a:bodyPr/>
          <a:lstStyle/>
          <a:p>
            <a:r>
              <a:rPr lang="en-US" altLang="en-US" dirty="0"/>
              <a:t>Car seats can also be used to help keep supplies organized as well as students.  This is one</a:t>
            </a:r>
            <a:r>
              <a:rPr lang="en-US" altLang="en-US" baseline="0" dirty="0"/>
              <a:t> example where the instructor has each car seat lined up in the hallway with the student’s name on the wall and everything is ready to go in the </a:t>
            </a:r>
            <a:r>
              <a:rPr lang="en-US" altLang="en-US" baseline="0" dirty="0" err="1"/>
              <a:t>carseat</a:t>
            </a:r>
            <a:r>
              <a:rPr lang="en-US" altLang="en-US" baseline="0" dirty="0"/>
              <a:t>.  When Friday afternoon rolls around, students come and get their IDs and Babies.  </a:t>
            </a:r>
            <a:endParaRPr lang="en-US" altLang="en-US" dirty="0"/>
          </a:p>
        </p:txBody>
      </p:sp>
      <p:sp>
        <p:nvSpPr>
          <p:cNvPr id="57348" name="Slide Number Placeholder 3"/>
          <p:cNvSpPr>
            <a:spLocks noGrp="1"/>
          </p:cNvSpPr>
          <p:nvPr>
            <p:ph type="sldNum" sz="quarter" idx="5"/>
          </p:nvPr>
        </p:nvSpPr>
        <p:spPr>
          <a:noFill/>
        </p:spPr>
        <p:txBody>
          <a:bodyPr/>
          <a:lstStyle>
            <a:lvl1pPr defTabSz="930275">
              <a:defRPr sz="1900">
                <a:solidFill>
                  <a:schemeClr val="tx1"/>
                </a:solidFill>
                <a:latin typeface="Times New Roman" panose="02020603050405020304" pitchFamily="18" charset="0"/>
              </a:defRPr>
            </a:lvl1pPr>
            <a:lvl2pPr marL="742950" indent="-285750" defTabSz="930275">
              <a:defRPr sz="1900">
                <a:solidFill>
                  <a:schemeClr val="tx1"/>
                </a:solidFill>
                <a:latin typeface="Times New Roman" panose="02020603050405020304" pitchFamily="18" charset="0"/>
              </a:defRPr>
            </a:lvl2pPr>
            <a:lvl3pPr marL="1143000" indent="-228600" defTabSz="930275">
              <a:defRPr sz="1900">
                <a:solidFill>
                  <a:schemeClr val="tx1"/>
                </a:solidFill>
                <a:latin typeface="Times New Roman" panose="02020603050405020304" pitchFamily="18" charset="0"/>
              </a:defRPr>
            </a:lvl3pPr>
            <a:lvl4pPr marL="1600200" indent="-228600" defTabSz="930275">
              <a:defRPr sz="1900">
                <a:solidFill>
                  <a:schemeClr val="tx1"/>
                </a:solidFill>
                <a:latin typeface="Times New Roman" panose="02020603050405020304" pitchFamily="18" charset="0"/>
              </a:defRPr>
            </a:lvl4pPr>
            <a:lvl5pPr marL="2057400" indent="-228600" defTabSz="930275">
              <a:defRPr sz="1900">
                <a:solidFill>
                  <a:schemeClr val="tx1"/>
                </a:solidFill>
                <a:latin typeface="Times New Roman" panose="02020603050405020304" pitchFamily="18" charset="0"/>
              </a:defRPr>
            </a:lvl5pPr>
            <a:lvl6pPr marL="2514600" indent="-228600" defTabSz="930275" eaLnBrk="0" fontAlgn="base" hangingPunct="0">
              <a:spcBef>
                <a:spcPct val="0"/>
              </a:spcBef>
              <a:spcAft>
                <a:spcPct val="0"/>
              </a:spcAft>
              <a:defRPr sz="1900">
                <a:solidFill>
                  <a:schemeClr val="tx1"/>
                </a:solidFill>
                <a:latin typeface="Times New Roman" panose="02020603050405020304" pitchFamily="18" charset="0"/>
              </a:defRPr>
            </a:lvl6pPr>
            <a:lvl7pPr marL="2971800" indent="-228600" defTabSz="930275" eaLnBrk="0" fontAlgn="base" hangingPunct="0">
              <a:spcBef>
                <a:spcPct val="0"/>
              </a:spcBef>
              <a:spcAft>
                <a:spcPct val="0"/>
              </a:spcAft>
              <a:defRPr sz="1900">
                <a:solidFill>
                  <a:schemeClr val="tx1"/>
                </a:solidFill>
                <a:latin typeface="Times New Roman" panose="02020603050405020304" pitchFamily="18" charset="0"/>
              </a:defRPr>
            </a:lvl7pPr>
            <a:lvl8pPr marL="3429000" indent="-228600" defTabSz="930275" eaLnBrk="0" fontAlgn="base" hangingPunct="0">
              <a:spcBef>
                <a:spcPct val="0"/>
              </a:spcBef>
              <a:spcAft>
                <a:spcPct val="0"/>
              </a:spcAft>
              <a:defRPr sz="1900">
                <a:solidFill>
                  <a:schemeClr val="tx1"/>
                </a:solidFill>
                <a:latin typeface="Times New Roman" panose="02020603050405020304" pitchFamily="18" charset="0"/>
              </a:defRPr>
            </a:lvl8pPr>
            <a:lvl9pPr marL="3886200" indent="-228600" defTabSz="930275" eaLnBrk="0" fontAlgn="base" hangingPunct="0">
              <a:spcBef>
                <a:spcPct val="0"/>
              </a:spcBef>
              <a:spcAft>
                <a:spcPct val="0"/>
              </a:spcAft>
              <a:defRPr sz="1900">
                <a:solidFill>
                  <a:schemeClr val="tx1"/>
                </a:solidFill>
                <a:latin typeface="Times New Roman" panose="02020603050405020304" pitchFamily="18" charset="0"/>
              </a:defRPr>
            </a:lvl9pPr>
          </a:lstStyle>
          <a:p>
            <a:fld id="{69F87021-F836-44A9-A13C-D47DC694A9B5}" type="slidenum">
              <a:rPr lang="en-US" altLang="en-US" sz="1200"/>
              <a:pPr/>
              <a:t>29</a:t>
            </a:fld>
            <a:endParaRPr lang="en-US" altLang="en-US" sz="1200"/>
          </a:p>
        </p:txBody>
      </p:sp>
    </p:spTree>
    <p:extLst>
      <p:ext uri="{BB962C8B-B14F-4D97-AF65-F5344CB8AC3E}">
        <p14:creationId xmlns:p14="http://schemas.microsoft.com/office/powerpoint/2010/main" val="15225780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p:spPr>
        <p:txBody>
          <a:bodyPr/>
          <a:lstStyle/>
          <a:p>
            <a:r>
              <a:rPr lang="en-US" altLang="en-US" dirty="0"/>
              <a:t>Many classroom</a:t>
            </a:r>
            <a:r>
              <a:rPr lang="en-US" altLang="en-US" baseline="0" dirty="0"/>
              <a:t>s are built with long countertops against the windows on one side of the room. This makes a great convenient space to set up </a:t>
            </a:r>
            <a:r>
              <a:rPr lang="en-US" altLang="en-US" baseline="0" dirty="0" err="1"/>
              <a:t>carseats</a:t>
            </a:r>
            <a:r>
              <a:rPr lang="en-US" altLang="en-US" baseline="0" dirty="0"/>
              <a:t> and have everything in them for each Baby.  </a:t>
            </a:r>
            <a:endParaRPr lang="en-US" altLang="en-US" dirty="0"/>
          </a:p>
        </p:txBody>
      </p:sp>
      <p:sp>
        <p:nvSpPr>
          <p:cNvPr id="57348" name="Slide Number Placeholder 3"/>
          <p:cNvSpPr>
            <a:spLocks noGrp="1"/>
          </p:cNvSpPr>
          <p:nvPr>
            <p:ph type="sldNum" sz="quarter" idx="5"/>
          </p:nvPr>
        </p:nvSpPr>
        <p:spPr>
          <a:noFill/>
        </p:spPr>
        <p:txBody>
          <a:bodyPr/>
          <a:lstStyle>
            <a:lvl1pPr defTabSz="930275">
              <a:defRPr sz="1900">
                <a:solidFill>
                  <a:schemeClr val="tx1"/>
                </a:solidFill>
                <a:latin typeface="Times New Roman" panose="02020603050405020304" pitchFamily="18" charset="0"/>
              </a:defRPr>
            </a:lvl1pPr>
            <a:lvl2pPr marL="742950" indent="-285750" defTabSz="930275">
              <a:defRPr sz="1900">
                <a:solidFill>
                  <a:schemeClr val="tx1"/>
                </a:solidFill>
                <a:latin typeface="Times New Roman" panose="02020603050405020304" pitchFamily="18" charset="0"/>
              </a:defRPr>
            </a:lvl2pPr>
            <a:lvl3pPr marL="1143000" indent="-228600" defTabSz="930275">
              <a:defRPr sz="1900">
                <a:solidFill>
                  <a:schemeClr val="tx1"/>
                </a:solidFill>
                <a:latin typeface="Times New Roman" panose="02020603050405020304" pitchFamily="18" charset="0"/>
              </a:defRPr>
            </a:lvl3pPr>
            <a:lvl4pPr marL="1600200" indent="-228600" defTabSz="930275">
              <a:defRPr sz="1900">
                <a:solidFill>
                  <a:schemeClr val="tx1"/>
                </a:solidFill>
                <a:latin typeface="Times New Roman" panose="02020603050405020304" pitchFamily="18" charset="0"/>
              </a:defRPr>
            </a:lvl4pPr>
            <a:lvl5pPr marL="2057400" indent="-228600" defTabSz="930275">
              <a:defRPr sz="1900">
                <a:solidFill>
                  <a:schemeClr val="tx1"/>
                </a:solidFill>
                <a:latin typeface="Times New Roman" panose="02020603050405020304" pitchFamily="18" charset="0"/>
              </a:defRPr>
            </a:lvl5pPr>
            <a:lvl6pPr marL="2514600" indent="-228600" defTabSz="930275" eaLnBrk="0" fontAlgn="base" hangingPunct="0">
              <a:spcBef>
                <a:spcPct val="0"/>
              </a:spcBef>
              <a:spcAft>
                <a:spcPct val="0"/>
              </a:spcAft>
              <a:defRPr sz="1900">
                <a:solidFill>
                  <a:schemeClr val="tx1"/>
                </a:solidFill>
                <a:latin typeface="Times New Roman" panose="02020603050405020304" pitchFamily="18" charset="0"/>
              </a:defRPr>
            </a:lvl6pPr>
            <a:lvl7pPr marL="2971800" indent="-228600" defTabSz="930275" eaLnBrk="0" fontAlgn="base" hangingPunct="0">
              <a:spcBef>
                <a:spcPct val="0"/>
              </a:spcBef>
              <a:spcAft>
                <a:spcPct val="0"/>
              </a:spcAft>
              <a:defRPr sz="1900">
                <a:solidFill>
                  <a:schemeClr val="tx1"/>
                </a:solidFill>
                <a:latin typeface="Times New Roman" panose="02020603050405020304" pitchFamily="18" charset="0"/>
              </a:defRPr>
            </a:lvl7pPr>
            <a:lvl8pPr marL="3429000" indent="-228600" defTabSz="930275" eaLnBrk="0" fontAlgn="base" hangingPunct="0">
              <a:spcBef>
                <a:spcPct val="0"/>
              </a:spcBef>
              <a:spcAft>
                <a:spcPct val="0"/>
              </a:spcAft>
              <a:defRPr sz="1900">
                <a:solidFill>
                  <a:schemeClr val="tx1"/>
                </a:solidFill>
                <a:latin typeface="Times New Roman" panose="02020603050405020304" pitchFamily="18" charset="0"/>
              </a:defRPr>
            </a:lvl8pPr>
            <a:lvl9pPr marL="3886200" indent="-228600" defTabSz="930275" eaLnBrk="0" fontAlgn="base" hangingPunct="0">
              <a:spcBef>
                <a:spcPct val="0"/>
              </a:spcBef>
              <a:spcAft>
                <a:spcPct val="0"/>
              </a:spcAft>
              <a:defRPr sz="1900">
                <a:solidFill>
                  <a:schemeClr val="tx1"/>
                </a:solidFill>
                <a:latin typeface="Times New Roman" panose="02020603050405020304" pitchFamily="18" charset="0"/>
              </a:defRPr>
            </a:lvl9pPr>
          </a:lstStyle>
          <a:p>
            <a:fld id="{69F87021-F836-44A9-A13C-D47DC694A9B5}" type="slidenum">
              <a:rPr lang="en-US" altLang="en-US" sz="1200"/>
              <a:pPr/>
              <a:t>30</a:t>
            </a:fld>
            <a:endParaRPr lang="en-US" altLang="en-US" sz="1200"/>
          </a:p>
        </p:txBody>
      </p:sp>
    </p:spTree>
    <p:extLst>
      <p:ext uri="{BB962C8B-B14F-4D97-AF65-F5344CB8AC3E}">
        <p14:creationId xmlns:p14="http://schemas.microsoft.com/office/powerpoint/2010/main" val="38048414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p:spPr>
        <p:txBody>
          <a:bodyPr/>
          <a:lstStyle/>
          <a:p>
            <a:r>
              <a:rPr lang="en-US" sz="1200" kern="1200" dirty="0">
                <a:solidFill>
                  <a:schemeClr val="tx1"/>
                </a:solidFill>
                <a:effectLst/>
                <a:latin typeface="+mn-lt"/>
                <a:ea typeface="+mn-ea"/>
                <a:cs typeface="+mn-cs"/>
              </a:rPr>
              <a:t>We had a teacher submit this idea to use.  She laminates</a:t>
            </a:r>
            <a:r>
              <a:rPr lang="en-US" sz="1200" kern="1200" baseline="0" dirty="0">
                <a:solidFill>
                  <a:schemeClr val="tx1"/>
                </a:solidFill>
                <a:effectLst/>
                <a:latin typeface="+mn-lt"/>
                <a:ea typeface="+mn-ea"/>
                <a:cs typeface="+mn-cs"/>
              </a:rPr>
              <a:t> a spreadsheet with all pertinent Baby information and reuses them. It saves </a:t>
            </a:r>
            <a:r>
              <a:rPr lang="en-US" sz="1200" kern="1200" baseline="0">
                <a:solidFill>
                  <a:schemeClr val="tx1"/>
                </a:solidFill>
                <a:effectLst/>
                <a:latin typeface="+mn-lt"/>
                <a:ea typeface="+mn-ea"/>
                <a:cs typeface="+mn-cs"/>
              </a:rPr>
              <a:t>her time AND paper!</a:t>
            </a:r>
            <a:endParaRPr lang="en-US" sz="1200" kern="1200" dirty="0">
              <a:solidFill>
                <a:schemeClr val="tx1"/>
              </a:solidFill>
              <a:effectLst/>
              <a:latin typeface="+mn-lt"/>
              <a:ea typeface="+mn-ea"/>
              <a:cs typeface="+mn-cs"/>
            </a:endParaRPr>
          </a:p>
          <a:p>
            <a:endParaRPr lang="en-US" altLang="en-US" dirty="0"/>
          </a:p>
        </p:txBody>
      </p:sp>
      <p:sp>
        <p:nvSpPr>
          <p:cNvPr id="57348" name="Slide Number Placeholder 3"/>
          <p:cNvSpPr>
            <a:spLocks noGrp="1"/>
          </p:cNvSpPr>
          <p:nvPr>
            <p:ph type="sldNum" sz="quarter" idx="5"/>
          </p:nvPr>
        </p:nvSpPr>
        <p:spPr>
          <a:noFill/>
        </p:spPr>
        <p:txBody>
          <a:bodyPr/>
          <a:lstStyle>
            <a:lvl1pPr defTabSz="930275">
              <a:defRPr sz="1900">
                <a:solidFill>
                  <a:schemeClr val="tx1"/>
                </a:solidFill>
                <a:latin typeface="Times New Roman" panose="02020603050405020304" pitchFamily="18" charset="0"/>
              </a:defRPr>
            </a:lvl1pPr>
            <a:lvl2pPr marL="742950" indent="-285750" defTabSz="930275">
              <a:defRPr sz="1900">
                <a:solidFill>
                  <a:schemeClr val="tx1"/>
                </a:solidFill>
                <a:latin typeface="Times New Roman" panose="02020603050405020304" pitchFamily="18" charset="0"/>
              </a:defRPr>
            </a:lvl2pPr>
            <a:lvl3pPr marL="1143000" indent="-228600" defTabSz="930275">
              <a:defRPr sz="1900">
                <a:solidFill>
                  <a:schemeClr val="tx1"/>
                </a:solidFill>
                <a:latin typeface="Times New Roman" panose="02020603050405020304" pitchFamily="18" charset="0"/>
              </a:defRPr>
            </a:lvl3pPr>
            <a:lvl4pPr marL="1600200" indent="-228600" defTabSz="930275">
              <a:defRPr sz="1900">
                <a:solidFill>
                  <a:schemeClr val="tx1"/>
                </a:solidFill>
                <a:latin typeface="Times New Roman" panose="02020603050405020304" pitchFamily="18" charset="0"/>
              </a:defRPr>
            </a:lvl4pPr>
            <a:lvl5pPr marL="2057400" indent="-228600" defTabSz="930275">
              <a:defRPr sz="1900">
                <a:solidFill>
                  <a:schemeClr val="tx1"/>
                </a:solidFill>
                <a:latin typeface="Times New Roman" panose="02020603050405020304" pitchFamily="18" charset="0"/>
              </a:defRPr>
            </a:lvl5pPr>
            <a:lvl6pPr marL="2514600" indent="-228600" defTabSz="930275" eaLnBrk="0" fontAlgn="base" hangingPunct="0">
              <a:spcBef>
                <a:spcPct val="0"/>
              </a:spcBef>
              <a:spcAft>
                <a:spcPct val="0"/>
              </a:spcAft>
              <a:defRPr sz="1900">
                <a:solidFill>
                  <a:schemeClr val="tx1"/>
                </a:solidFill>
                <a:latin typeface="Times New Roman" panose="02020603050405020304" pitchFamily="18" charset="0"/>
              </a:defRPr>
            </a:lvl6pPr>
            <a:lvl7pPr marL="2971800" indent="-228600" defTabSz="930275" eaLnBrk="0" fontAlgn="base" hangingPunct="0">
              <a:spcBef>
                <a:spcPct val="0"/>
              </a:spcBef>
              <a:spcAft>
                <a:spcPct val="0"/>
              </a:spcAft>
              <a:defRPr sz="1900">
                <a:solidFill>
                  <a:schemeClr val="tx1"/>
                </a:solidFill>
                <a:latin typeface="Times New Roman" panose="02020603050405020304" pitchFamily="18" charset="0"/>
              </a:defRPr>
            </a:lvl7pPr>
            <a:lvl8pPr marL="3429000" indent="-228600" defTabSz="930275" eaLnBrk="0" fontAlgn="base" hangingPunct="0">
              <a:spcBef>
                <a:spcPct val="0"/>
              </a:spcBef>
              <a:spcAft>
                <a:spcPct val="0"/>
              </a:spcAft>
              <a:defRPr sz="1900">
                <a:solidFill>
                  <a:schemeClr val="tx1"/>
                </a:solidFill>
                <a:latin typeface="Times New Roman" panose="02020603050405020304" pitchFamily="18" charset="0"/>
              </a:defRPr>
            </a:lvl8pPr>
            <a:lvl9pPr marL="3886200" indent="-228600" defTabSz="930275" eaLnBrk="0" fontAlgn="base" hangingPunct="0">
              <a:spcBef>
                <a:spcPct val="0"/>
              </a:spcBef>
              <a:spcAft>
                <a:spcPct val="0"/>
              </a:spcAft>
              <a:defRPr sz="1900">
                <a:solidFill>
                  <a:schemeClr val="tx1"/>
                </a:solidFill>
                <a:latin typeface="Times New Roman" panose="02020603050405020304" pitchFamily="18" charset="0"/>
              </a:defRPr>
            </a:lvl9pPr>
          </a:lstStyle>
          <a:p>
            <a:fld id="{69F87021-F836-44A9-A13C-D47DC694A9B5}" type="slidenum">
              <a:rPr lang="en-US" altLang="en-US" sz="1200"/>
              <a:pPr/>
              <a:t>31</a:t>
            </a:fld>
            <a:endParaRPr lang="en-US" altLang="en-US" sz="1200"/>
          </a:p>
        </p:txBody>
      </p:sp>
    </p:spTree>
    <p:extLst>
      <p:ext uri="{BB962C8B-B14F-4D97-AF65-F5344CB8AC3E}">
        <p14:creationId xmlns:p14="http://schemas.microsoft.com/office/powerpoint/2010/main" val="29050374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p:spPr>
        <p:txBody>
          <a:bodyPr/>
          <a:lstStyle/>
          <a:p>
            <a:r>
              <a:rPr lang="en-US" altLang="en-US" dirty="0"/>
              <a:t>Totes are a great way to keep everything together when handing baby out to students.</a:t>
            </a:r>
            <a:r>
              <a:rPr lang="en-US" altLang="en-US" baseline="0" dirty="0"/>
              <a:t>  </a:t>
            </a:r>
            <a:endParaRPr lang="en-US" altLang="en-US" dirty="0"/>
          </a:p>
        </p:txBody>
      </p:sp>
      <p:sp>
        <p:nvSpPr>
          <p:cNvPr id="57348" name="Slide Number Placeholder 3"/>
          <p:cNvSpPr>
            <a:spLocks noGrp="1"/>
          </p:cNvSpPr>
          <p:nvPr>
            <p:ph type="sldNum" sz="quarter" idx="5"/>
          </p:nvPr>
        </p:nvSpPr>
        <p:spPr>
          <a:noFill/>
        </p:spPr>
        <p:txBody>
          <a:bodyPr/>
          <a:lstStyle>
            <a:lvl1pPr defTabSz="930275">
              <a:defRPr sz="1900">
                <a:solidFill>
                  <a:schemeClr val="tx1"/>
                </a:solidFill>
                <a:latin typeface="Times New Roman" panose="02020603050405020304" pitchFamily="18" charset="0"/>
              </a:defRPr>
            </a:lvl1pPr>
            <a:lvl2pPr marL="742950" indent="-285750" defTabSz="930275">
              <a:defRPr sz="1900">
                <a:solidFill>
                  <a:schemeClr val="tx1"/>
                </a:solidFill>
                <a:latin typeface="Times New Roman" panose="02020603050405020304" pitchFamily="18" charset="0"/>
              </a:defRPr>
            </a:lvl2pPr>
            <a:lvl3pPr marL="1143000" indent="-228600" defTabSz="930275">
              <a:defRPr sz="1900">
                <a:solidFill>
                  <a:schemeClr val="tx1"/>
                </a:solidFill>
                <a:latin typeface="Times New Roman" panose="02020603050405020304" pitchFamily="18" charset="0"/>
              </a:defRPr>
            </a:lvl3pPr>
            <a:lvl4pPr marL="1600200" indent="-228600" defTabSz="930275">
              <a:defRPr sz="1900">
                <a:solidFill>
                  <a:schemeClr val="tx1"/>
                </a:solidFill>
                <a:latin typeface="Times New Roman" panose="02020603050405020304" pitchFamily="18" charset="0"/>
              </a:defRPr>
            </a:lvl4pPr>
            <a:lvl5pPr marL="2057400" indent="-228600" defTabSz="930275">
              <a:defRPr sz="1900">
                <a:solidFill>
                  <a:schemeClr val="tx1"/>
                </a:solidFill>
                <a:latin typeface="Times New Roman" panose="02020603050405020304" pitchFamily="18" charset="0"/>
              </a:defRPr>
            </a:lvl5pPr>
            <a:lvl6pPr marL="2514600" indent="-228600" defTabSz="930275" eaLnBrk="0" fontAlgn="base" hangingPunct="0">
              <a:spcBef>
                <a:spcPct val="0"/>
              </a:spcBef>
              <a:spcAft>
                <a:spcPct val="0"/>
              </a:spcAft>
              <a:defRPr sz="1900">
                <a:solidFill>
                  <a:schemeClr val="tx1"/>
                </a:solidFill>
                <a:latin typeface="Times New Roman" panose="02020603050405020304" pitchFamily="18" charset="0"/>
              </a:defRPr>
            </a:lvl6pPr>
            <a:lvl7pPr marL="2971800" indent="-228600" defTabSz="930275" eaLnBrk="0" fontAlgn="base" hangingPunct="0">
              <a:spcBef>
                <a:spcPct val="0"/>
              </a:spcBef>
              <a:spcAft>
                <a:spcPct val="0"/>
              </a:spcAft>
              <a:defRPr sz="1900">
                <a:solidFill>
                  <a:schemeClr val="tx1"/>
                </a:solidFill>
                <a:latin typeface="Times New Roman" panose="02020603050405020304" pitchFamily="18" charset="0"/>
              </a:defRPr>
            </a:lvl7pPr>
            <a:lvl8pPr marL="3429000" indent="-228600" defTabSz="930275" eaLnBrk="0" fontAlgn="base" hangingPunct="0">
              <a:spcBef>
                <a:spcPct val="0"/>
              </a:spcBef>
              <a:spcAft>
                <a:spcPct val="0"/>
              </a:spcAft>
              <a:defRPr sz="1900">
                <a:solidFill>
                  <a:schemeClr val="tx1"/>
                </a:solidFill>
                <a:latin typeface="Times New Roman" panose="02020603050405020304" pitchFamily="18" charset="0"/>
              </a:defRPr>
            </a:lvl8pPr>
            <a:lvl9pPr marL="3886200" indent="-228600" defTabSz="930275" eaLnBrk="0" fontAlgn="base" hangingPunct="0">
              <a:spcBef>
                <a:spcPct val="0"/>
              </a:spcBef>
              <a:spcAft>
                <a:spcPct val="0"/>
              </a:spcAft>
              <a:defRPr sz="1900">
                <a:solidFill>
                  <a:schemeClr val="tx1"/>
                </a:solidFill>
                <a:latin typeface="Times New Roman" panose="02020603050405020304" pitchFamily="18" charset="0"/>
              </a:defRPr>
            </a:lvl9pPr>
          </a:lstStyle>
          <a:p>
            <a:fld id="{69F87021-F836-44A9-A13C-D47DC694A9B5}" type="slidenum">
              <a:rPr lang="en-US" altLang="en-US" sz="1200"/>
              <a:pPr/>
              <a:t>32</a:t>
            </a:fld>
            <a:endParaRPr lang="en-US" altLang="en-US" sz="1200"/>
          </a:p>
        </p:txBody>
      </p:sp>
    </p:spTree>
    <p:extLst>
      <p:ext uri="{BB962C8B-B14F-4D97-AF65-F5344CB8AC3E}">
        <p14:creationId xmlns:p14="http://schemas.microsoft.com/office/powerpoint/2010/main" val="29687644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My routine is to have my students sign up for a specific baby for a specific weekend (F-M). I start the time at 4:00 each Friday and it stops on Monday at 7:00 am. I allow the students to choose one 3 hour quiet time during the weekend (usually church time) as a courtesy to them. If students have extenuating circumstances, I will customize the start and stop times.</a:t>
            </a:r>
          </a:p>
          <a:p>
            <a:r>
              <a:rPr lang="en-US" dirty="0"/>
              <a:t>I like to keep all of the diaper bags ready to go at a moment's notice. I place the wristband with the appropriate ID in a </a:t>
            </a:r>
            <a:r>
              <a:rPr lang="en-US" dirty="0" err="1"/>
              <a:t>ziplock</a:t>
            </a:r>
            <a:r>
              <a:rPr lang="en-US" dirty="0"/>
              <a:t> baggie with a (sticky note) label showing which baby the bag belongs to. </a:t>
            </a:r>
          </a:p>
          <a:p>
            <a:r>
              <a:rPr lang="en-US" dirty="0"/>
              <a:t>I  have my students dress their baby with clean clothes and check that their diaper bag has an extra set of clothes and 2 diapers (must be two different colors).</a:t>
            </a:r>
          </a:p>
          <a:p>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5</a:t>
            </a:fld>
            <a:endParaRPr lang="en-US"/>
          </a:p>
        </p:txBody>
      </p:sp>
    </p:spTree>
    <p:extLst>
      <p:ext uri="{BB962C8B-B14F-4D97-AF65-F5344CB8AC3E}">
        <p14:creationId xmlns:p14="http://schemas.microsoft.com/office/powerpoint/2010/main" val="38401902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33</a:t>
            </a:fld>
            <a:endParaRPr lang="en-US"/>
          </a:p>
        </p:txBody>
      </p:sp>
    </p:spTree>
    <p:extLst>
      <p:ext uri="{BB962C8B-B14F-4D97-AF65-F5344CB8AC3E}">
        <p14:creationId xmlns:p14="http://schemas.microsoft.com/office/powerpoint/2010/main" val="35248933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a:t>
            </a:r>
            <a:r>
              <a:rPr lang="en-US" baseline="0" dirty="0"/>
              <a:t> are some free resources available for you. – first of all we have ongoing series of webinars that are free.  You register and attend or receive the recording if you cannot attend.  There are dozens of archived webinars on our website to access.</a:t>
            </a:r>
            <a:endParaRPr lang="en-US" dirty="0"/>
          </a:p>
        </p:txBody>
      </p:sp>
      <p:sp>
        <p:nvSpPr>
          <p:cNvPr id="4" name="Slide Number Placeholder 3"/>
          <p:cNvSpPr>
            <a:spLocks noGrp="1"/>
          </p:cNvSpPr>
          <p:nvPr>
            <p:ph type="sldNum" sz="quarter" idx="10"/>
          </p:nvPr>
        </p:nvSpPr>
        <p:spPr/>
        <p:txBody>
          <a:bodyPr/>
          <a:lstStyle/>
          <a:p>
            <a:fld id="{CE516464-87EF-4A36-9065-04DEE083892E}" type="slidenum">
              <a:rPr lang="en-US" smtClean="0"/>
              <a:t>34</a:t>
            </a:fld>
            <a:endParaRPr lang="en-US" dirty="0"/>
          </a:p>
        </p:txBody>
      </p:sp>
    </p:spTree>
    <p:extLst>
      <p:ext uri="{BB962C8B-B14F-4D97-AF65-F5344CB8AC3E}">
        <p14:creationId xmlns:p14="http://schemas.microsoft.com/office/powerpoint/2010/main" val="11752032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There are more free resources for your classroom available at the following links – the first has several free FCS info graphics on careers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the second gives you access to several implementation guides - </a:t>
            </a:r>
          </a:p>
        </p:txBody>
      </p:sp>
      <p:sp>
        <p:nvSpPr>
          <p:cNvPr id="4" name="Slide Number Placeholder 3"/>
          <p:cNvSpPr>
            <a:spLocks noGrp="1"/>
          </p:cNvSpPr>
          <p:nvPr>
            <p:ph type="sldNum" sz="quarter" idx="10"/>
          </p:nvPr>
        </p:nvSpPr>
        <p:spPr/>
        <p:txBody>
          <a:bodyPr/>
          <a:lstStyle/>
          <a:p>
            <a:fld id="{CE516464-87EF-4A36-9065-04DEE083892E}" type="slidenum">
              <a:rPr lang="en-US" smtClean="0"/>
              <a:t>35</a:t>
            </a:fld>
            <a:endParaRPr lang="en-US"/>
          </a:p>
        </p:txBody>
      </p:sp>
    </p:spTree>
    <p:extLst>
      <p:ext uri="{BB962C8B-B14F-4D97-AF65-F5344CB8AC3E}">
        <p14:creationId xmlns:p14="http://schemas.microsoft.com/office/powerpoint/2010/main" val="17249579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There are more free resources for your classroom available at the following links – the first has several free FCS info graphics on careers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the second gives you access to several implementation guides - </a:t>
            </a:r>
          </a:p>
        </p:txBody>
      </p:sp>
      <p:sp>
        <p:nvSpPr>
          <p:cNvPr id="4" name="Slide Number Placeholder 3"/>
          <p:cNvSpPr>
            <a:spLocks noGrp="1"/>
          </p:cNvSpPr>
          <p:nvPr>
            <p:ph type="sldNum" sz="quarter" idx="10"/>
          </p:nvPr>
        </p:nvSpPr>
        <p:spPr/>
        <p:txBody>
          <a:bodyPr/>
          <a:lstStyle/>
          <a:p>
            <a:fld id="{CE516464-87EF-4A36-9065-04DEE083892E}" type="slidenum">
              <a:rPr lang="en-US" smtClean="0"/>
              <a:t>36</a:t>
            </a:fld>
            <a:endParaRPr lang="en-US"/>
          </a:p>
        </p:txBody>
      </p:sp>
    </p:spTree>
    <p:extLst>
      <p:ext uri="{BB962C8B-B14F-4D97-AF65-F5344CB8AC3E}">
        <p14:creationId xmlns:p14="http://schemas.microsoft.com/office/powerpoint/2010/main" val="31484534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There are more free resources for your classroom available at the following links – the first has several free FCS info graphics on careers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the second gives you access to several implementation guides - </a:t>
            </a:r>
          </a:p>
        </p:txBody>
      </p:sp>
      <p:sp>
        <p:nvSpPr>
          <p:cNvPr id="4" name="Slide Number Placeholder 3"/>
          <p:cNvSpPr>
            <a:spLocks noGrp="1"/>
          </p:cNvSpPr>
          <p:nvPr>
            <p:ph type="sldNum" sz="quarter" idx="10"/>
          </p:nvPr>
        </p:nvSpPr>
        <p:spPr/>
        <p:txBody>
          <a:bodyPr/>
          <a:lstStyle/>
          <a:p>
            <a:fld id="{CE516464-87EF-4A36-9065-04DEE083892E}" type="slidenum">
              <a:rPr lang="en-US" smtClean="0"/>
              <a:t>37</a:t>
            </a:fld>
            <a:endParaRPr lang="en-US"/>
          </a:p>
        </p:txBody>
      </p:sp>
    </p:spTree>
    <p:extLst>
      <p:ext uri="{BB962C8B-B14F-4D97-AF65-F5344CB8AC3E}">
        <p14:creationId xmlns:p14="http://schemas.microsoft.com/office/powerpoint/2010/main" val="11014039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We have many free health science career exploration lessons.  There are 5 lessons in each of these sets, for a total of 15, that connect students to a wide range of careers</a:t>
            </a:r>
          </a:p>
        </p:txBody>
      </p:sp>
      <p:sp>
        <p:nvSpPr>
          <p:cNvPr id="4" name="Slide Number Placeholder 3"/>
          <p:cNvSpPr>
            <a:spLocks noGrp="1"/>
          </p:cNvSpPr>
          <p:nvPr>
            <p:ph type="sldNum" sz="quarter" idx="10"/>
          </p:nvPr>
        </p:nvSpPr>
        <p:spPr/>
        <p:txBody>
          <a:bodyPr/>
          <a:lstStyle/>
          <a:p>
            <a:fld id="{CE516464-87EF-4A36-9065-04DEE083892E}" type="slidenum">
              <a:rPr lang="en-US" smtClean="0"/>
              <a:t>38</a:t>
            </a:fld>
            <a:endParaRPr lang="en-US"/>
          </a:p>
        </p:txBody>
      </p:sp>
    </p:spTree>
    <p:extLst>
      <p:ext uri="{BB962C8B-B14F-4D97-AF65-F5344CB8AC3E}">
        <p14:creationId xmlns:p14="http://schemas.microsoft.com/office/powerpoint/2010/main" val="30290534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Realityworks want</a:t>
            </a:r>
            <a:r>
              <a:rPr lang="en-US" sz="1200" baseline="0" dirty="0"/>
              <a:t>s to connect with you through social media as well.</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a:t>Visit our blog for additional information from customers.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a:t>Like us on Facebook and follow us on Twitter to learn even more about our products and industry happenings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 </a:t>
            </a:r>
          </a:p>
        </p:txBody>
      </p:sp>
      <p:sp>
        <p:nvSpPr>
          <p:cNvPr id="4" name="Slide Number Placeholder 3"/>
          <p:cNvSpPr>
            <a:spLocks noGrp="1"/>
          </p:cNvSpPr>
          <p:nvPr>
            <p:ph type="sldNum" sz="quarter" idx="10"/>
          </p:nvPr>
        </p:nvSpPr>
        <p:spPr/>
        <p:txBody>
          <a:bodyPr/>
          <a:lstStyle/>
          <a:p>
            <a:fld id="{CE516464-87EF-4A36-9065-04DEE083892E}" type="slidenum">
              <a:rPr lang="en-US" smtClean="0"/>
              <a:t>39</a:t>
            </a:fld>
            <a:endParaRPr lang="en-US"/>
          </a:p>
        </p:txBody>
      </p:sp>
    </p:spTree>
    <p:extLst>
      <p:ext uri="{BB962C8B-B14F-4D97-AF65-F5344CB8AC3E}">
        <p14:creationId xmlns:p14="http://schemas.microsoft.com/office/powerpoint/2010/main" val="17249579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4A1BC8-8BE5-48D8-98D3-F2992EB8D215}" type="slidenum">
              <a:rPr lang="en-US" smtClean="0"/>
              <a:t>40</a:t>
            </a:fld>
            <a:endParaRPr lang="en-US"/>
          </a:p>
        </p:txBody>
      </p:sp>
    </p:spTree>
    <p:extLst>
      <p:ext uri="{BB962C8B-B14F-4D97-AF65-F5344CB8AC3E}">
        <p14:creationId xmlns:p14="http://schemas.microsoft.com/office/powerpoint/2010/main" val="40298230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41</a:t>
            </a:fld>
            <a:endParaRPr lang="en-US"/>
          </a:p>
        </p:txBody>
      </p:sp>
    </p:spTree>
    <p:extLst>
      <p:ext uri="{BB962C8B-B14F-4D97-AF65-F5344CB8AC3E}">
        <p14:creationId xmlns:p14="http://schemas.microsoft.com/office/powerpoint/2010/main" val="510606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I receive the </a:t>
            </a:r>
            <a:r>
              <a:rPr lang="en-US" dirty="0" err="1"/>
              <a:t>RealCare</a:t>
            </a:r>
            <a:r>
              <a:rPr lang="en-US" dirty="0"/>
              <a:t> Babies back, I check to make sure that all items are returned and check the level of care taken with the baby, car seat, and equipment. (I complete the appropriate responses on the Assessment one at a time.)</a:t>
            </a:r>
          </a:p>
          <a:p>
            <a:r>
              <a:rPr lang="en-US" dirty="0"/>
              <a:t>I then place all the clothes in a basket to be washed during the week and replace in the diaper bags before Friday, which is the day all babies are checked out.</a:t>
            </a:r>
          </a:p>
          <a:p>
            <a:r>
              <a:rPr lang="en-US" dirty="0"/>
              <a:t>I have volunteers to use a baby wipe to sanitize the baby, the </a:t>
            </a:r>
            <a:r>
              <a:rPr lang="en-US" dirty="0" err="1"/>
              <a:t>carseat</a:t>
            </a:r>
            <a:r>
              <a:rPr lang="en-US" dirty="0"/>
              <a:t>, and the diaper bag, straps, etc., placing the babies in the charging compartment and plugging them in.</a:t>
            </a:r>
          </a:p>
          <a:p>
            <a:r>
              <a:rPr lang="en-US" dirty="0"/>
              <a:t>Then we replenish the bracelets (wristbands) into the baggies being careful not to get them mixed up.</a:t>
            </a:r>
          </a:p>
          <a:p>
            <a:r>
              <a:rPr lang="en-US" dirty="0"/>
              <a:t>By the next day the babies should be ready to check out again.</a:t>
            </a:r>
          </a:p>
          <a:p>
            <a:endParaRPr lang="en-US" dirty="0"/>
          </a:p>
          <a:p>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6</a:t>
            </a:fld>
            <a:endParaRPr lang="en-US"/>
          </a:p>
        </p:txBody>
      </p:sp>
    </p:spTree>
    <p:extLst>
      <p:ext uri="{BB962C8B-B14F-4D97-AF65-F5344CB8AC3E}">
        <p14:creationId xmlns:p14="http://schemas.microsoft.com/office/powerpoint/2010/main" val="987039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7</a:t>
            </a:fld>
            <a:endParaRPr lang="en-US"/>
          </a:p>
        </p:txBody>
      </p:sp>
    </p:spTree>
    <p:extLst>
      <p:ext uri="{BB962C8B-B14F-4D97-AF65-F5344CB8AC3E}">
        <p14:creationId xmlns:p14="http://schemas.microsoft.com/office/powerpoint/2010/main" val="1784630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Calibri" panose="020F0502020204030204" pitchFamily="34" charset="0"/>
              </a:rPr>
              <a:t>Each student who participates in the "take-home" experience completes:</a:t>
            </a:r>
          </a:p>
          <a:p>
            <a:pPr marL="0" marR="0">
              <a:spcBef>
                <a:spcPts val="0"/>
              </a:spcBef>
              <a:spcAft>
                <a:spcPts val="0"/>
              </a:spcAft>
            </a:pPr>
            <a:r>
              <a:rPr lang="en-US" sz="1200" dirty="0">
                <a:effectLst/>
                <a:latin typeface="Calibri" panose="020F0502020204030204" pitchFamily="34" charset="0"/>
                <a:ea typeface="Calibri" panose="020F0502020204030204" pitchFamily="34" charset="0"/>
              </a:rPr>
              <a:t>1) a pre-survey - asking how they feel about taking the simulator home</a:t>
            </a:r>
          </a:p>
          <a:p>
            <a:pPr marL="0" marR="0">
              <a:spcBef>
                <a:spcPts val="0"/>
              </a:spcBef>
              <a:spcAft>
                <a:spcPts val="0"/>
              </a:spcAft>
            </a:pPr>
            <a:r>
              <a:rPr lang="en-US" sz="1200" dirty="0">
                <a:effectLst/>
                <a:latin typeface="Calibri" panose="020F0502020204030204" pitchFamily="34" charset="0"/>
                <a:ea typeface="Calibri" panose="020F0502020204030204" pitchFamily="34" charset="0"/>
              </a:rPr>
              <a:t>2) a during-survey - asking a few (short) reflections on their experience at that time</a:t>
            </a:r>
          </a:p>
          <a:p>
            <a:pPr marL="0" marR="0">
              <a:spcBef>
                <a:spcPts val="0"/>
              </a:spcBef>
              <a:spcAft>
                <a:spcPts val="0"/>
              </a:spcAft>
            </a:pPr>
            <a:r>
              <a:rPr lang="en-US" sz="1200" dirty="0">
                <a:effectLst/>
                <a:latin typeface="Calibri" panose="020F0502020204030204" pitchFamily="34" charset="0"/>
                <a:ea typeface="Calibri" panose="020F0502020204030204" pitchFamily="34" charset="0"/>
              </a:rPr>
              <a:t>3) a post-survey - more in-depth questions about how the simulator affected their life </a:t>
            </a:r>
          </a:p>
          <a:p>
            <a:pPr marL="0" marR="0">
              <a:spcBef>
                <a:spcPts val="0"/>
              </a:spcBef>
              <a:spcAft>
                <a:spcPts val="0"/>
              </a:spcAft>
            </a:pPr>
            <a:r>
              <a:rPr lang="en-US" sz="1200" dirty="0">
                <a:effectLst/>
                <a:latin typeface="Calibri" panose="020F0502020204030204" pitchFamily="34" charset="0"/>
                <a:ea typeface="Calibri" panose="020F0502020204030204" pitchFamily="34" charset="0"/>
              </a:rPr>
              <a:t> </a:t>
            </a:r>
          </a:p>
          <a:p>
            <a:pPr marL="0" marR="0">
              <a:spcBef>
                <a:spcPts val="0"/>
              </a:spcBef>
              <a:spcAft>
                <a:spcPts val="0"/>
              </a:spcAft>
            </a:pPr>
            <a:r>
              <a:rPr lang="en-US" sz="1200" dirty="0">
                <a:effectLst/>
                <a:latin typeface="Calibri" panose="020F0502020204030204" pitchFamily="34" charset="0"/>
                <a:ea typeface="Calibri" panose="020F0502020204030204" pitchFamily="34" charset="0"/>
              </a:rPr>
              <a:t>I also offer a Parent Interview paper for those students who don't want to take the simulator home </a:t>
            </a:r>
          </a:p>
          <a:p>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8</a:t>
            </a:fld>
            <a:endParaRPr lang="en-US"/>
          </a:p>
        </p:txBody>
      </p:sp>
    </p:spTree>
    <p:extLst>
      <p:ext uri="{BB962C8B-B14F-4D97-AF65-F5344CB8AC3E}">
        <p14:creationId xmlns:p14="http://schemas.microsoft.com/office/powerpoint/2010/main" val="2820465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submission from Krysten Dane </a:t>
            </a:r>
            <a:r>
              <a:rPr lang="en-US" sz="1800" dirty="0">
                <a:effectLst/>
                <a:latin typeface="Century Gothic" panose="020B0502020202020204" pitchFamily="34" charset="0"/>
                <a:ea typeface="Calibri" panose="020F0502020204030204" pitchFamily="34" charset="0"/>
                <a:cs typeface="Calibri" panose="020F0502020204030204" pitchFamily="34" charset="0"/>
              </a:rPr>
              <a:t>describing some of the things she does at GSL with the infant simulators and a student quote from her experience. </a:t>
            </a:r>
          </a:p>
          <a:p>
            <a:endParaRPr lang="en-US" sz="1800" dirty="0">
              <a:effectLst/>
              <a:latin typeface="Century Gothic" panose="020B0502020202020204" pitchFamily="34" charset="0"/>
              <a:cs typeface="Calibri" panose="020F0502020204030204" pitchFamily="34" charset="0"/>
            </a:endParaRPr>
          </a:p>
          <a:p>
            <a:r>
              <a:rPr lang="en-US" dirty="0"/>
              <a:t>We utilize the infant simulators in multiple classes at GSL. The junior high students first get to</a:t>
            </a:r>
          </a:p>
          <a:p>
            <a:r>
              <a:rPr lang="en-US" dirty="0"/>
              <a:t>experience the simulators in our babysitting unit, learning the basic cares for infants; bottle</a:t>
            </a:r>
          </a:p>
          <a:p>
            <a:r>
              <a:rPr lang="en-US" dirty="0"/>
              <a:t>feeding, diaper changes, clothing changes, swaddling, burping etc. I set these up in interactive</a:t>
            </a:r>
          </a:p>
          <a:p>
            <a:r>
              <a:rPr lang="en-US" dirty="0"/>
              <a:t>stations. Students work in small groups. There is an iPad set up with a video clip &amp;/or</a:t>
            </a:r>
          </a:p>
          <a:p>
            <a:r>
              <a:rPr lang="en-US" dirty="0"/>
              <a:t>instructions to accompany their paper activity guides.</a:t>
            </a:r>
          </a:p>
          <a:p>
            <a:endParaRPr lang="en-US" dirty="0"/>
          </a:p>
          <a:p>
            <a:r>
              <a:rPr lang="en-US" dirty="0"/>
              <a:t>At the high school level students in Infants get the opportunity to take the simulators home for a weekend (Friday after school until Monday morning). We spend time in class practicing</a:t>
            </a:r>
          </a:p>
          <a:p>
            <a:r>
              <a:rPr lang="en-US" dirty="0"/>
              <a:t>with the simulators before students begin taking them home to help them gain a level of</a:t>
            </a:r>
          </a:p>
          <a:p>
            <a:r>
              <a:rPr lang="en-US" dirty="0"/>
              <a:t>comfort and confidence for a successful weekend ahead.  There is an alternative assignment for those students unable to take the baby home.</a:t>
            </a:r>
          </a:p>
          <a:p>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9</a:t>
            </a:fld>
            <a:endParaRPr lang="en-US"/>
          </a:p>
        </p:txBody>
      </p:sp>
    </p:spTree>
    <p:extLst>
      <p:ext uri="{BB962C8B-B14F-4D97-AF65-F5344CB8AC3E}">
        <p14:creationId xmlns:p14="http://schemas.microsoft.com/office/powerpoint/2010/main" val="2511946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With so many simulators, staying organized is key. I try to keep all of the clothes, bottles, diapers, IDs, student cards, etc. are all in the diaper bag that is then placed in the car seat and labeled for each corresponding simulator. I have found it very helpful to program the simulators the night before and schedule the start time when I plug them in to charge to eliminate scrambling to program when students come to pick up their baby.</a:t>
            </a:r>
          </a:p>
          <a:p>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10</a:t>
            </a:fld>
            <a:endParaRPr lang="en-US"/>
          </a:p>
        </p:txBody>
      </p:sp>
    </p:spTree>
    <p:extLst>
      <p:ext uri="{BB962C8B-B14F-4D97-AF65-F5344CB8AC3E}">
        <p14:creationId xmlns:p14="http://schemas.microsoft.com/office/powerpoint/2010/main" val="1809926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student quote is great. (read quote)</a:t>
            </a:r>
          </a:p>
          <a:p>
            <a:endParaRPr lang="en-US" dirty="0"/>
          </a:p>
          <a:p>
            <a:r>
              <a:rPr lang="en-US" dirty="0"/>
              <a:t>A few of the important parts of the impact which you can read are the purchase of diverse selection of skin tones and gender.  Journaling is always a best practice we highly encourage you to use.</a:t>
            </a:r>
          </a:p>
          <a:p>
            <a:r>
              <a:rPr lang="en-US" dirty="0"/>
              <a:t>The  Simulation also offers rich post-simulation discussion and reflection on the experience.</a:t>
            </a:r>
          </a:p>
        </p:txBody>
      </p:sp>
      <p:sp>
        <p:nvSpPr>
          <p:cNvPr id="4" name="Slide Number Placeholder 3"/>
          <p:cNvSpPr>
            <a:spLocks noGrp="1"/>
          </p:cNvSpPr>
          <p:nvPr>
            <p:ph type="sldNum" sz="quarter" idx="5"/>
          </p:nvPr>
        </p:nvSpPr>
        <p:spPr/>
        <p:txBody>
          <a:bodyPr/>
          <a:lstStyle/>
          <a:p>
            <a:fld id="{314A1BC8-8BE5-48D8-98D3-F2992EB8D215}" type="slidenum">
              <a:rPr lang="en-US" smtClean="0"/>
              <a:t>11</a:t>
            </a:fld>
            <a:endParaRPr lang="en-US"/>
          </a:p>
        </p:txBody>
      </p:sp>
    </p:spTree>
    <p:extLst>
      <p:ext uri="{BB962C8B-B14F-4D97-AF65-F5344CB8AC3E}">
        <p14:creationId xmlns:p14="http://schemas.microsoft.com/office/powerpoint/2010/main" val="34379570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http://www.realityworks.com/" TargetMode="External"/><Relationship Id="rId2" Type="http://schemas.openxmlformats.org/officeDocument/2006/relationships/image" Target="../media/image7.emf"/><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hyperlink" Target="http://www.realityworks.com/" TargetMode="External"/><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hyperlink" Target="http://www.realityworks.com/" TargetMode="External"/><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Flowchart: Manual Input 14">
            <a:extLst>
              <a:ext uri="{FF2B5EF4-FFF2-40B4-BE49-F238E27FC236}">
                <a16:creationId xmlns:a16="http://schemas.microsoft.com/office/drawing/2014/main" id="{268BE6A0-CB16-47D4-ACF1-A527E40BEF42}"/>
              </a:ext>
            </a:extLst>
          </p:cNvPr>
          <p:cNvSpPr/>
          <p:nvPr userDrawn="1"/>
        </p:nvSpPr>
        <p:spPr>
          <a:xfrm flipH="1">
            <a:off x="-884" y="4038600"/>
            <a:ext cx="12192000" cy="2819400"/>
          </a:xfrm>
          <a:prstGeom prst="flowChartManualInput">
            <a:avLst/>
          </a:prstGeom>
          <a:solidFill>
            <a:srgbClr val="F99C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Flowchart: Manual Input 13">
            <a:extLst>
              <a:ext uri="{FF2B5EF4-FFF2-40B4-BE49-F238E27FC236}">
                <a16:creationId xmlns:a16="http://schemas.microsoft.com/office/drawing/2014/main" id="{D3798B2F-8E90-4F88-9AA7-8F5E987ADD5D}"/>
              </a:ext>
            </a:extLst>
          </p:cNvPr>
          <p:cNvSpPr/>
          <p:nvPr userDrawn="1"/>
        </p:nvSpPr>
        <p:spPr>
          <a:xfrm rot="10800000" flipH="1">
            <a:off x="0" y="0"/>
            <a:ext cx="12192000" cy="6172198"/>
          </a:xfrm>
          <a:prstGeom prst="flowChartManualInput">
            <a:avLst/>
          </a:prstGeom>
          <a:solidFill>
            <a:srgbClr val="EB88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Slide Number Placeholder 9"/>
          <p:cNvSpPr>
            <a:spLocks noGrp="1"/>
          </p:cNvSpPr>
          <p:nvPr>
            <p:ph type="sldNum" sz="quarter" idx="11"/>
          </p:nvPr>
        </p:nvSpPr>
        <p:spPr/>
        <p:txBody>
          <a:bodyPr/>
          <a:lstStyle>
            <a:lvl1pPr>
              <a:defRPr>
                <a:solidFill>
                  <a:schemeClr val="bg1"/>
                </a:solidFill>
              </a:defRPr>
            </a:lvl1pPr>
          </a:lstStyle>
          <a:p>
            <a:fld id="{FEC9E414-06B5-46EB-9ED1-1602F4A4BA10}" type="slidenum">
              <a:rPr lang="en-US" smtClean="0"/>
              <a:pPr/>
              <a:t>‹#›</a:t>
            </a:fld>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6969" y="2260385"/>
            <a:ext cx="5666666" cy="1651428"/>
          </a:xfrm>
          <a:prstGeom prst="rect">
            <a:avLst/>
          </a:prstGeom>
        </p:spPr>
      </p:pic>
      <p:sp>
        <p:nvSpPr>
          <p:cNvPr id="11" name="Footer Placeholder 4">
            <a:extLst>
              <a:ext uri="{FF2B5EF4-FFF2-40B4-BE49-F238E27FC236}">
                <a16:creationId xmlns:a16="http://schemas.microsoft.com/office/drawing/2014/main" id="{73E02619-E29F-4048-B5C7-95A173F4A8BE}"/>
              </a:ext>
            </a:extLst>
          </p:cNvPr>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bg1"/>
                </a:solidFill>
                <a:latin typeface="Arial" pitchFamily="34" charset="0"/>
                <a:cs typeface="Arial" pitchFamily="34" charset="0"/>
              </a:defRPr>
            </a:lvl1pPr>
          </a:lstStyle>
          <a:p>
            <a:r>
              <a:rPr lang="en-US" dirty="0"/>
              <a:t>&lt; Presentation title here &gt;</a:t>
            </a:r>
          </a:p>
        </p:txBody>
      </p:sp>
    </p:spTree>
    <p:extLst>
      <p:ext uri="{BB962C8B-B14F-4D97-AF65-F5344CB8AC3E}">
        <p14:creationId xmlns:p14="http://schemas.microsoft.com/office/powerpoint/2010/main" val="1563900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579437"/>
            <a:ext cx="10972800" cy="1121834"/>
          </a:xfrm>
          <a:prstGeom prst="rect">
            <a:avLst/>
          </a:prstGeom>
        </p:spPr>
        <p:txBody>
          <a:bodyPr/>
          <a:lstStyle>
            <a:lvl1pPr>
              <a:defRPr>
                <a:solidFill>
                  <a:schemeClr val="tx1"/>
                </a:solidFill>
                <a:effectLst/>
              </a:defRPr>
            </a:lvl1pPr>
          </a:lstStyle>
          <a:p>
            <a:r>
              <a:rPr lang="en-US"/>
              <a:t>Click to edit Master title style</a:t>
            </a:r>
          </a:p>
        </p:txBody>
      </p:sp>
      <p:sp>
        <p:nvSpPr>
          <p:cNvPr id="4" name="Content Placeholder 3"/>
          <p:cNvSpPr>
            <a:spLocks noGrp="1"/>
          </p:cNvSpPr>
          <p:nvPr>
            <p:ph sz="half" idx="2"/>
          </p:nvPr>
        </p:nvSpPr>
        <p:spPr>
          <a:xfrm>
            <a:off x="609600" y="1752604"/>
            <a:ext cx="5386917" cy="4038599"/>
          </a:xfrm>
          <a:prstGeom prst="rect">
            <a:avLst/>
          </a:prstGeom>
        </p:spPr>
        <p:txBody>
          <a:bodyPr/>
          <a:lstStyle>
            <a:lvl1pPr>
              <a:defRPr sz="2400">
                <a:solidFill>
                  <a:schemeClr val="tx1"/>
                </a:solidFill>
                <a:effectLst/>
              </a:defRPr>
            </a:lvl1pPr>
            <a:lvl2pPr>
              <a:defRPr sz="2000">
                <a:solidFill>
                  <a:schemeClr val="tx1"/>
                </a:solidFill>
                <a:effectLst/>
              </a:defRPr>
            </a:lvl2pPr>
            <a:lvl3pPr>
              <a:defRPr sz="1800">
                <a:solidFill>
                  <a:schemeClr val="tx1"/>
                </a:solidFill>
                <a:effectLst/>
              </a:defRPr>
            </a:lvl3pPr>
            <a:lvl4pPr>
              <a:defRPr sz="1600">
                <a:solidFill>
                  <a:schemeClr val="tx1"/>
                </a:solidFill>
                <a:effectLst/>
              </a:defRPr>
            </a:lvl4pPr>
            <a:lvl5pPr>
              <a:defRPr sz="1600">
                <a:solidFill>
                  <a:schemeClr val="tx1"/>
                </a:solidFill>
                <a:effectLs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6193373" y="1752604"/>
            <a:ext cx="5389033" cy="4038599"/>
          </a:xfrm>
          <a:prstGeom prst="rect">
            <a:avLst/>
          </a:prstGeom>
        </p:spPr>
        <p:txBody>
          <a:bodyPr/>
          <a:lstStyle>
            <a:lvl1pPr>
              <a:defRPr sz="2400">
                <a:solidFill>
                  <a:schemeClr val="tx1"/>
                </a:solidFill>
                <a:effectLst/>
              </a:defRPr>
            </a:lvl1pPr>
            <a:lvl2pPr>
              <a:defRPr sz="2000">
                <a:solidFill>
                  <a:schemeClr val="tx1"/>
                </a:solidFill>
                <a:effectLst/>
              </a:defRPr>
            </a:lvl2pPr>
            <a:lvl3pPr>
              <a:defRPr sz="1800">
                <a:solidFill>
                  <a:schemeClr val="tx1"/>
                </a:solidFill>
                <a:effectLst/>
              </a:defRPr>
            </a:lvl3pPr>
            <a:lvl4pPr>
              <a:defRPr sz="1600">
                <a:solidFill>
                  <a:schemeClr val="tx1"/>
                </a:solidFill>
                <a:effectLst/>
              </a:defRPr>
            </a:lvl4pPr>
            <a:lvl5pPr>
              <a:defRPr sz="1600">
                <a:solidFill>
                  <a:schemeClr val="tx1"/>
                </a:solidFill>
                <a:effectLs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FEC9E414-06B5-46EB-9ED1-1602F4A4BA10}" type="slidenum">
              <a:rPr lang="en-US" smtClean="0"/>
              <a:pPr/>
              <a:t>‹#›</a:t>
            </a:fld>
            <a:endParaRPr lang="en-US" dirty="0"/>
          </a:p>
        </p:txBody>
      </p:sp>
      <p:sp>
        <p:nvSpPr>
          <p:cNvPr id="7" name="Footer Placeholder 4">
            <a:extLst>
              <a:ext uri="{FF2B5EF4-FFF2-40B4-BE49-F238E27FC236}">
                <a16:creationId xmlns:a16="http://schemas.microsoft.com/office/drawing/2014/main" id="{7708AED5-8532-40EF-A794-55436E60CD75}"/>
              </a:ext>
            </a:extLst>
          </p:cNvPr>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tx1"/>
                </a:solidFill>
                <a:latin typeface="Arial" pitchFamily="34" charset="0"/>
                <a:cs typeface="Arial" pitchFamily="34" charset="0"/>
              </a:defRPr>
            </a:lvl1pPr>
          </a:lstStyle>
          <a:p>
            <a:r>
              <a:rPr lang="en-US" dirty="0"/>
              <a:t>&lt; Presentation title here &gt;</a:t>
            </a:r>
          </a:p>
        </p:txBody>
      </p:sp>
      <p:pic>
        <p:nvPicPr>
          <p:cNvPr id="11" name="Picture 10" descr="A picture containing text, sign, dark&#10;&#10;Description automatically generated">
            <a:extLst>
              <a:ext uri="{FF2B5EF4-FFF2-40B4-BE49-F238E27FC236}">
                <a16:creationId xmlns:a16="http://schemas.microsoft.com/office/drawing/2014/main" id="{432A7151-8821-445C-8D88-71C4FD4ECF9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799" y="6257726"/>
            <a:ext cx="1399218" cy="409012"/>
          </a:xfrm>
          <a:prstGeom prst="rect">
            <a:avLst/>
          </a:prstGeom>
        </p:spPr>
      </p:pic>
    </p:spTree>
    <p:extLst>
      <p:ext uri="{BB962C8B-B14F-4D97-AF65-F5344CB8AC3E}">
        <p14:creationId xmlns:p14="http://schemas.microsoft.com/office/powerpoint/2010/main" val="668127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579437"/>
            <a:ext cx="10972800" cy="1121834"/>
          </a:xfrm>
          <a:prstGeom prst="rect">
            <a:avLst/>
          </a:prstGeom>
        </p:spPr>
        <p:txBody>
          <a:bodyPr/>
          <a:lstStyle>
            <a:lvl1pPr>
              <a:defRPr>
                <a:solidFill>
                  <a:schemeClr val="tx1"/>
                </a:solidFill>
                <a:effectLst/>
              </a:defRPr>
            </a:lvl1pPr>
          </a:lstStyle>
          <a:p>
            <a:r>
              <a:rPr lang="en-US"/>
              <a:t>Click to edit Master title style</a:t>
            </a:r>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FEC9E414-06B5-46EB-9ED1-1602F4A4BA10}" type="slidenum">
              <a:rPr lang="en-US" smtClean="0"/>
              <a:pPr/>
              <a:t>‹#›</a:t>
            </a:fld>
            <a:endParaRPr lang="en-US" dirty="0"/>
          </a:p>
        </p:txBody>
      </p:sp>
      <p:sp>
        <p:nvSpPr>
          <p:cNvPr id="6" name="Footer Placeholder 4">
            <a:extLst>
              <a:ext uri="{FF2B5EF4-FFF2-40B4-BE49-F238E27FC236}">
                <a16:creationId xmlns:a16="http://schemas.microsoft.com/office/drawing/2014/main" id="{579957FD-F5FE-4A26-BFF7-8C8450F0C4C1}"/>
              </a:ext>
            </a:extLst>
          </p:cNvPr>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tx1"/>
                </a:solidFill>
                <a:latin typeface="Arial" pitchFamily="34" charset="0"/>
                <a:cs typeface="Arial" pitchFamily="34" charset="0"/>
              </a:defRPr>
            </a:lvl1pPr>
          </a:lstStyle>
          <a:p>
            <a:r>
              <a:rPr lang="en-US" dirty="0"/>
              <a:t>&lt; Presentation title here &gt;</a:t>
            </a:r>
          </a:p>
        </p:txBody>
      </p:sp>
      <p:pic>
        <p:nvPicPr>
          <p:cNvPr id="8" name="Picture 7" descr="A picture containing text, sign, dark&#10;&#10;Description automatically generated">
            <a:extLst>
              <a:ext uri="{FF2B5EF4-FFF2-40B4-BE49-F238E27FC236}">
                <a16:creationId xmlns:a16="http://schemas.microsoft.com/office/drawing/2014/main" id="{6F6AB262-36B5-4B82-B8DC-F642CEE1B58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799" y="6257726"/>
            <a:ext cx="1399218" cy="409012"/>
          </a:xfrm>
          <a:prstGeom prst="rect">
            <a:avLst/>
          </a:prstGeom>
        </p:spPr>
      </p:pic>
    </p:spTree>
    <p:extLst>
      <p:ext uri="{BB962C8B-B14F-4D97-AF65-F5344CB8AC3E}">
        <p14:creationId xmlns:p14="http://schemas.microsoft.com/office/powerpoint/2010/main" val="2742187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6" y="609600"/>
            <a:ext cx="4011084" cy="825500"/>
          </a:xfrm>
          <a:prstGeom prst="rect">
            <a:avLst/>
          </a:prstGeom>
        </p:spPr>
        <p:txBody>
          <a:bodyPr anchor="b"/>
          <a:lstStyle>
            <a:lvl1pPr algn="l">
              <a:defRPr sz="2000" b="1">
                <a:solidFill>
                  <a:schemeClr val="tx1"/>
                </a:solidFill>
                <a:effectLst/>
              </a:defRPr>
            </a:lvl1pPr>
          </a:lstStyle>
          <a:p>
            <a:r>
              <a:rPr lang="en-US" dirty="0"/>
              <a:t>Click to edit Master title style</a:t>
            </a:r>
          </a:p>
        </p:txBody>
      </p:sp>
      <p:sp>
        <p:nvSpPr>
          <p:cNvPr id="3" name="Content Placeholder 2"/>
          <p:cNvSpPr>
            <a:spLocks noGrp="1"/>
          </p:cNvSpPr>
          <p:nvPr>
            <p:ph idx="1"/>
          </p:nvPr>
        </p:nvSpPr>
        <p:spPr>
          <a:xfrm>
            <a:off x="4766733" y="609602"/>
            <a:ext cx="6815667" cy="5167409"/>
          </a:xfrm>
          <a:prstGeom prst="rect">
            <a:avLst/>
          </a:prstGeom>
        </p:spPr>
        <p:txBody>
          <a:bodyPr/>
          <a:lstStyle>
            <a:lvl1pPr>
              <a:defRPr sz="3200">
                <a:solidFill>
                  <a:schemeClr val="tx1"/>
                </a:solidFill>
                <a:effectLst/>
              </a:defRPr>
            </a:lvl1pPr>
            <a:lvl2pPr>
              <a:defRPr sz="2800">
                <a:effectLst/>
              </a:defRPr>
            </a:lvl2pPr>
            <a:lvl3pPr>
              <a:defRPr sz="2400">
                <a:effectLst/>
              </a:defRPr>
            </a:lvl3pPr>
            <a:lvl4pPr>
              <a:defRPr sz="2000">
                <a:effectLst/>
              </a:defRPr>
            </a:lvl4pPr>
            <a:lvl5pPr>
              <a:defRPr sz="2000">
                <a:effectLst/>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6" y="1435106"/>
            <a:ext cx="4011084" cy="4356097"/>
          </a:xfrm>
          <a:prstGeom prst="rect">
            <a:avLst/>
          </a:prstGeom>
        </p:spPr>
        <p:txBody>
          <a:bodyPr/>
          <a:lstStyle>
            <a:lvl1pPr marL="0" indent="0">
              <a:buNone/>
              <a:defRPr sz="1400">
                <a:solidFill>
                  <a:schemeClr val="tx1"/>
                </a:solidFill>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Footer Placeholder 4">
            <a:extLst>
              <a:ext uri="{FF2B5EF4-FFF2-40B4-BE49-F238E27FC236}">
                <a16:creationId xmlns:a16="http://schemas.microsoft.com/office/drawing/2014/main" id="{698E0A3A-BC7E-4BA6-9DA0-6BD44926567F}"/>
              </a:ext>
            </a:extLst>
          </p:cNvPr>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tx1">
                    <a:lumMod val="65000"/>
                    <a:lumOff val="35000"/>
                  </a:schemeClr>
                </a:solidFill>
                <a:latin typeface="Arial" pitchFamily="34" charset="0"/>
                <a:cs typeface="Arial" pitchFamily="34" charset="0"/>
              </a:defRPr>
            </a:lvl1pPr>
          </a:lstStyle>
          <a:p>
            <a:r>
              <a:rPr lang="en-US" dirty="0"/>
              <a:t>&lt; Presentation title here &gt;</a:t>
            </a:r>
          </a:p>
        </p:txBody>
      </p:sp>
      <p:sp>
        <p:nvSpPr>
          <p:cNvPr id="9" name="Slide Number Placeholder 5">
            <a:extLst>
              <a:ext uri="{FF2B5EF4-FFF2-40B4-BE49-F238E27FC236}">
                <a16:creationId xmlns:a16="http://schemas.microsoft.com/office/drawing/2014/main" id="{24C13AE1-0EC4-4BCD-8C4C-F7BB61BFE456}"/>
              </a:ext>
            </a:extLst>
          </p:cNvPr>
          <p:cNvSpPr>
            <a:spLocks noGrp="1"/>
          </p:cNvSpPr>
          <p:nvPr>
            <p:ph type="sldNum" sz="quarter" idx="4"/>
          </p:nvPr>
        </p:nvSpPr>
        <p:spPr>
          <a:xfrm>
            <a:off x="10972800" y="6320807"/>
            <a:ext cx="1117600" cy="365125"/>
          </a:xfrm>
          <a:prstGeom prst="rect">
            <a:avLst/>
          </a:prstGeom>
        </p:spPr>
        <p:txBody>
          <a:bodyPr vert="horz" lIns="91440" tIns="45720" rIns="91440" bIns="45720" rtlCol="0" anchor="ctr"/>
          <a:lstStyle>
            <a:lvl1pPr algn="ctr">
              <a:defRPr sz="1000" b="0">
                <a:solidFill>
                  <a:schemeClr val="tx1">
                    <a:lumMod val="65000"/>
                    <a:lumOff val="35000"/>
                  </a:schemeClr>
                </a:solidFill>
                <a:latin typeface="Arial" pitchFamily="34" charset="0"/>
                <a:cs typeface="Arial" pitchFamily="34" charset="0"/>
              </a:defRPr>
            </a:lvl1pPr>
          </a:lstStyle>
          <a:p>
            <a:fld id="{FEC9E414-06B5-46EB-9ED1-1602F4A4BA10}" type="slidenum">
              <a:rPr lang="en-US" smtClean="0"/>
              <a:pPr/>
              <a:t>‹#›</a:t>
            </a:fld>
            <a:endParaRPr lang="en-US" dirty="0"/>
          </a:p>
        </p:txBody>
      </p:sp>
      <p:pic>
        <p:nvPicPr>
          <p:cNvPr id="11" name="Picture 10" descr="A picture containing text, sign, dark&#10;&#10;Description automatically generated">
            <a:extLst>
              <a:ext uri="{FF2B5EF4-FFF2-40B4-BE49-F238E27FC236}">
                <a16:creationId xmlns:a16="http://schemas.microsoft.com/office/drawing/2014/main" id="{485BA3A9-E4B6-4F52-8C69-24526E6C08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799" y="6257726"/>
            <a:ext cx="1399218" cy="409012"/>
          </a:xfrm>
          <a:prstGeom prst="rect">
            <a:avLst/>
          </a:prstGeom>
        </p:spPr>
      </p:pic>
    </p:spTree>
    <p:extLst>
      <p:ext uri="{BB962C8B-B14F-4D97-AF65-F5344CB8AC3E}">
        <p14:creationId xmlns:p14="http://schemas.microsoft.com/office/powerpoint/2010/main" val="31806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solidFill>
                  <a:schemeClr val="tx1"/>
                </a:solidFill>
                <a:effectLst/>
              </a:defRPr>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solidFill>
                  <a:schemeClr val="tx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42"/>
            <a:ext cx="7315200" cy="500061"/>
          </a:xfrm>
          <a:prstGeom prst="rect">
            <a:avLst/>
          </a:prstGeom>
        </p:spPr>
        <p:txBody>
          <a:bodyPr/>
          <a:lstStyle>
            <a:lvl1pPr marL="0" indent="0">
              <a:buNone/>
              <a:defRPr sz="1400">
                <a:solidFill>
                  <a:schemeClr val="tx1"/>
                </a:solidFill>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Footer Placeholder 4">
            <a:extLst>
              <a:ext uri="{FF2B5EF4-FFF2-40B4-BE49-F238E27FC236}">
                <a16:creationId xmlns:a16="http://schemas.microsoft.com/office/drawing/2014/main" id="{C6502357-60CA-4039-9B46-F352F4189ECA}"/>
              </a:ext>
            </a:extLst>
          </p:cNvPr>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tx1"/>
                </a:solidFill>
                <a:latin typeface="Arial" pitchFamily="34" charset="0"/>
                <a:cs typeface="Arial" pitchFamily="34" charset="0"/>
              </a:defRPr>
            </a:lvl1pPr>
          </a:lstStyle>
          <a:p>
            <a:r>
              <a:rPr lang="en-US" dirty="0"/>
              <a:t>&lt; Presentation title here &gt;</a:t>
            </a:r>
          </a:p>
        </p:txBody>
      </p:sp>
      <p:sp>
        <p:nvSpPr>
          <p:cNvPr id="9" name="Slide Number Placeholder 5">
            <a:extLst>
              <a:ext uri="{FF2B5EF4-FFF2-40B4-BE49-F238E27FC236}">
                <a16:creationId xmlns:a16="http://schemas.microsoft.com/office/drawing/2014/main" id="{B3602863-8556-4837-ADF6-7F7D44ED98C5}"/>
              </a:ext>
            </a:extLst>
          </p:cNvPr>
          <p:cNvSpPr>
            <a:spLocks noGrp="1"/>
          </p:cNvSpPr>
          <p:nvPr>
            <p:ph type="sldNum" sz="quarter" idx="4"/>
          </p:nvPr>
        </p:nvSpPr>
        <p:spPr>
          <a:xfrm>
            <a:off x="10972800" y="6320807"/>
            <a:ext cx="1117600" cy="365125"/>
          </a:xfrm>
          <a:prstGeom prst="rect">
            <a:avLst/>
          </a:prstGeom>
        </p:spPr>
        <p:txBody>
          <a:bodyPr vert="horz" lIns="91440" tIns="45720" rIns="91440" bIns="45720" rtlCol="0" anchor="ctr"/>
          <a:lstStyle>
            <a:lvl1pPr algn="ctr">
              <a:defRPr sz="1000" b="0">
                <a:solidFill>
                  <a:schemeClr val="tx1"/>
                </a:solidFill>
                <a:latin typeface="Arial" pitchFamily="34" charset="0"/>
                <a:cs typeface="Arial" pitchFamily="34" charset="0"/>
              </a:defRPr>
            </a:lvl1pPr>
          </a:lstStyle>
          <a:p>
            <a:fld id="{FEC9E414-06B5-46EB-9ED1-1602F4A4BA10}" type="slidenum">
              <a:rPr lang="en-US" smtClean="0"/>
              <a:pPr/>
              <a:t>‹#›</a:t>
            </a:fld>
            <a:endParaRPr lang="en-US" dirty="0"/>
          </a:p>
        </p:txBody>
      </p:sp>
      <p:pic>
        <p:nvPicPr>
          <p:cNvPr id="11" name="Picture 10" descr="A picture containing text, sign, dark&#10;&#10;Description automatically generated">
            <a:extLst>
              <a:ext uri="{FF2B5EF4-FFF2-40B4-BE49-F238E27FC236}">
                <a16:creationId xmlns:a16="http://schemas.microsoft.com/office/drawing/2014/main" id="{91B0728D-39B8-4DDA-BE6D-A3A0F29EDB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799" y="6257726"/>
            <a:ext cx="1399218" cy="409012"/>
          </a:xfrm>
          <a:prstGeom prst="rect">
            <a:avLst/>
          </a:prstGeom>
        </p:spPr>
      </p:pic>
    </p:spTree>
    <p:extLst>
      <p:ext uri="{BB962C8B-B14F-4D97-AF65-F5344CB8AC3E}">
        <p14:creationId xmlns:p14="http://schemas.microsoft.com/office/powerpoint/2010/main" val="14114546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9" name="Footer Placeholder 8"/>
          <p:cNvSpPr>
            <a:spLocks noGrp="1"/>
          </p:cNvSpPr>
          <p:nvPr>
            <p:ph type="ftr" sz="quarter" idx="10"/>
          </p:nvPr>
        </p:nvSpPr>
        <p:spPr/>
        <p:txBody>
          <a:bodyPr/>
          <a:lstStyle>
            <a:lvl1pPr>
              <a:defRPr/>
            </a:lvl1pPr>
          </a:lstStyle>
          <a:p>
            <a:r>
              <a:rPr lang="en-US" dirty="0"/>
              <a:t>Curriculum Name</a:t>
            </a:r>
          </a:p>
        </p:txBody>
      </p:sp>
      <p:sp>
        <p:nvSpPr>
          <p:cNvPr id="10" name="Slide Number Placeholder 9"/>
          <p:cNvSpPr>
            <a:spLocks noGrp="1"/>
          </p:cNvSpPr>
          <p:nvPr>
            <p:ph type="sldNum" sz="quarter" idx="11"/>
          </p:nvPr>
        </p:nvSpPr>
        <p:spPr/>
        <p:txBody>
          <a:bodyPr/>
          <a:lstStyle/>
          <a:p>
            <a:fld id="{FEC9E414-06B5-46EB-9ED1-1602F4A4BA10}" type="slidenum">
              <a:rPr lang="en-US" smtClean="0"/>
              <a:pPr/>
              <a:t>‹#›</a:t>
            </a:fld>
            <a:endParaRPr lang="en-US" dirty="0"/>
          </a:p>
        </p:txBody>
      </p:sp>
      <p:pic>
        <p:nvPicPr>
          <p:cNvPr id="4099"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29600" y="685801"/>
            <a:ext cx="3441701" cy="1006523"/>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userDrawn="1"/>
        </p:nvSpPr>
        <p:spPr>
          <a:xfrm>
            <a:off x="0" y="0"/>
            <a:ext cx="12192000" cy="6096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1"/>
          <p:cNvSpPr/>
          <p:nvPr userDrawn="1"/>
        </p:nvSpPr>
        <p:spPr>
          <a:xfrm>
            <a:off x="9175419" y="5791200"/>
            <a:ext cx="3016581" cy="304800"/>
          </a:xfrm>
          <a:custGeom>
            <a:avLst/>
            <a:gdLst>
              <a:gd name="connsiteX0" fmla="*/ 0 w 2590800"/>
              <a:gd name="connsiteY0" fmla="*/ 0 h 323846"/>
              <a:gd name="connsiteX1" fmla="*/ 2590800 w 2590800"/>
              <a:gd name="connsiteY1" fmla="*/ 0 h 323846"/>
              <a:gd name="connsiteX2" fmla="*/ 2590800 w 2590800"/>
              <a:gd name="connsiteY2" fmla="*/ 323846 h 323846"/>
              <a:gd name="connsiteX3" fmla="*/ 0 w 2590800"/>
              <a:gd name="connsiteY3" fmla="*/ 323846 h 323846"/>
              <a:gd name="connsiteX4" fmla="*/ 0 w 2590800"/>
              <a:gd name="connsiteY4" fmla="*/ 0 h 323846"/>
              <a:gd name="connsiteX0" fmla="*/ 0 w 2590800"/>
              <a:gd name="connsiteY0" fmla="*/ 0 h 323846"/>
              <a:gd name="connsiteX1" fmla="*/ 2590800 w 2590800"/>
              <a:gd name="connsiteY1" fmla="*/ 0 h 323846"/>
              <a:gd name="connsiteX2" fmla="*/ 2590800 w 2590800"/>
              <a:gd name="connsiteY2" fmla="*/ 323846 h 323846"/>
              <a:gd name="connsiteX3" fmla="*/ 391885 w 2590800"/>
              <a:gd name="connsiteY3" fmla="*/ 323846 h 323846"/>
              <a:gd name="connsiteX4" fmla="*/ 0 w 2590800"/>
              <a:gd name="connsiteY4" fmla="*/ 0 h 323846"/>
              <a:gd name="connsiteX0" fmla="*/ 0 w 2590800"/>
              <a:gd name="connsiteY0" fmla="*/ 0 h 323846"/>
              <a:gd name="connsiteX1" fmla="*/ 2590800 w 2590800"/>
              <a:gd name="connsiteY1" fmla="*/ 0 h 323846"/>
              <a:gd name="connsiteX2" fmla="*/ 2590800 w 2590800"/>
              <a:gd name="connsiteY2" fmla="*/ 323846 h 323846"/>
              <a:gd name="connsiteX3" fmla="*/ 26706 w 2590800"/>
              <a:gd name="connsiteY3" fmla="*/ 323846 h 323846"/>
              <a:gd name="connsiteX4" fmla="*/ 0 w 2590800"/>
              <a:gd name="connsiteY4" fmla="*/ 0 h 323846"/>
              <a:gd name="connsiteX0" fmla="*/ 308865 w 2564094"/>
              <a:gd name="connsiteY0" fmla="*/ 0 h 323846"/>
              <a:gd name="connsiteX1" fmla="*/ 2564094 w 2564094"/>
              <a:gd name="connsiteY1" fmla="*/ 0 h 323846"/>
              <a:gd name="connsiteX2" fmla="*/ 2564094 w 2564094"/>
              <a:gd name="connsiteY2" fmla="*/ 323846 h 323846"/>
              <a:gd name="connsiteX3" fmla="*/ 0 w 2564094"/>
              <a:gd name="connsiteY3" fmla="*/ 323846 h 323846"/>
              <a:gd name="connsiteX4" fmla="*/ 308865 w 2564094"/>
              <a:gd name="connsiteY4" fmla="*/ 0 h 323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4094" h="323846">
                <a:moveTo>
                  <a:pt x="308865" y="0"/>
                </a:moveTo>
                <a:lnTo>
                  <a:pt x="2564094" y="0"/>
                </a:lnTo>
                <a:lnTo>
                  <a:pt x="2564094" y="323846"/>
                </a:lnTo>
                <a:lnTo>
                  <a:pt x="0" y="323846"/>
                </a:lnTo>
                <a:lnTo>
                  <a:pt x="308865" y="0"/>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Footer Placeholder 4">
            <a:hlinkClick r:id="rId3"/>
          </p:cNvPr>
          <p:cNvSpPr txBox="1">
            <a:spLocks/>
          </p:cNvSpPr>
          <p:nvPr userDrawn="1"/>
        </p:nvSpPr>
        <p:spPr>
          <a:xfrm>
            <a:off x="9652000" y="5791200"/>
            <a:ext cx="2336800" cy="304800"/>
          </a:xfrm>
          <a:prstGeom prst="rect">
            <a:avLst/>
          </a:prstGeom>
        </p:spPr>
        <p:txBody>
          <a:bodyPr vert="horz" lIns="91440" tIns="45720" rIns="91440" bIns="45720" rtlCol="0" anchor="ctr"/>
          <a:lstStyle>
            <a:defPPr>
              <a:defRPr lang="en-US"/>
            </a:defPPr>
            <a:lvl1pPr marL="0" algn="r" defTabSz="914400" rtl="0" eaLnBrk="1" latinLnBrk="0" hangingPunct="1">
              <a:defRPr sz="1400" b="1" i="1" kern="1200">
                <a:solidFill>
                  <a:schemeClr val="accent1">
                    <a:lumMod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i="0" kern="1200" dirty="0">
                <a:solidFill>
                  <a:schemeClr val="bg1"/>
                </a:solidFill>
                <a:latin typeface="Arial" pitchFamily="34" charset="0"/>
                <a:ea typeface="+mn-ea"/>
                <a:cs typeface="Arial" pitchFamily="34" charset="0"/>
              </a:rPr>
              <a:t>www.realityworks.com</a:t>
            </a:r>
          </a:p>
        </p:txBody>
      </p:sp>
      <p:sp>
        <p:nvSpPr>
          <p:cNvPr id="12" name="Title 4"/>
          <p:cNvSpPr>
            <a:spLocks noGrp="1"/>
          </p:cNvSpPr>
          <p:nvPr>
            <p:ph type="title"/>
          </p:nvPr>
        </p:nvSpPr>
        <p:spPr>
          <a:xfrm>
            <a:off x="4572000" y="2057400"/>
            <a:ext cx="6400800" cy="2367724"/>
          </a:xfrm>
          <a:prstGeom prst="rect">
            <a:avLst/>
          </a:prstGeom>
        </p:spPr>
        <p:txBody>
          <a:bodyPr/>
          <a:lstStyle>
            <a:lvl1pPr>
              <a:defRPr strike="noStrike">
                <a:effectLst/>
              </a:defRPr>
            </a:lvl1pPr>
          </a:lstStyle>
          <a:p>
            <a:pPr algn="l"/>
            <a:r>
              <a:rPr lang="en-US" sz="4800" dirty="0"/>
              <a:t>Product Family</a:t>
            </a:r>
            <a:br>
              <a:rPr lang="en-US" sz="4800" dirty="0"/>
            </a:br>
            <a:r>
              <a:rPr lang="en-US" sz="4800" dirty="0"/>
              <a:t>Product Name</a:t>
            </a:r>
          </a:p>
        </p:txBody>
      </p:sp>
      <p:pic>
        <p:nvPicPr>
          <p:cNvPr id="13" name="Picture 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65200" y="2057400"/>
            <a:ext cx="2641600" cy="1981200"/>
          </a:xfrm>
          <a:prstGeom prst="rect">
            <a:avLst/>
          </a:prstGeom>
          <a:ln w="76200">
            <a:noFill/>
          </a:ln>
        </p:spPr>
      </p:pic>
    </p:spTree>
    <p:extLst>
      <p:ext uri="{BB962C8B-B14F-4D97-AF65-F5344CB8AC3E}">
        <p14:creationId xmlns:p14="http://schemas.microsoft.com/office/powerpoint/2010/main" val="28971671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
        <p:nvSpPr>
          <p:cNvPr id="9" name="Footer Placeholder 8"/>
          <p:cNvSpPr>
            <a:spLocks noGrp="1"/>
          </p:cNvSpPr>
          <p:nvPr>
            <p:ph type="ftr" sz="quarter" idx="10"/>
          </p:nvPr>
        </p:nvSpPr>
        <p:spPr/>
        <p:txBody>
          <a:bodyPr/>
          <a:lstStyle>
            <a:lvl1pPr>
              <a:defRPr/>
            </a:lvl1pPr>
          </a:lstStyle>
          <a:p>
            <a:r>
              <a:rPr lang="en-US" dirty="0"/>
              <a:t>Curriculum Name</a:t>
            </a:r>
          </a:p>
        </p:txBody>
      </p:sp>
      <p:sp>
        <p:nvSpPr>
          <p:cNvPr id="10" name="Slide Number Placeholder 9"/>
          <p:cNvSpPr>
            <a:spLocks noGrp="1"/>
          </p:cNvSpPr>
          <p:nvPr>
            <p:ph type="sldNum" sz="quarter" idx="11"/>
          </p:nvPr>
        </p:nvSpPr>
        <p:spPr/>
        <p:txBody>
          <a:bodyPr/>
          <a:lstStyle/>
          <a:p>
            <a:fld id="{FEC9E414-06B5-46EB-9ED1-1602F4A4BA10}" type="slidenum">
              <a:rPr lang="en-US" smtClean="0"/>
              <a:pPr/>
              <a:t>‹#›</a:t>
            </a:fld>
            <a:endParaRPr lang="en-US" dirty="0"/>
          </a:p>
        </p:txBody>
      </p:sp>
      <p:pic>
        <p:nvPicPr>
          <p:cNvPr id="4099"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29600" y="685801"/>
            <a:ext cx="3441701" cy="1006523"/>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userDrawn="1"/>
        </p:nvSpPr>
        <p:spPr>
          <a:xfrm>
            <a:off x="0" y="0"/>
            <a:ext cx="12192000" cy="6096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p:cNvSpPr>
            <a:spLocks noGrp="1"/>
          </p:cNvSpPr>
          <p:nvPr>
            <p:ph type="title"/>
          </p:nvPr>
        </p:nvSpPr>
        <p:spPr>
          <a:xfrm>
            <a:off x="609600" y="1692323"/>
            <a:ext cx="10972800" cy="2727277"/>
          </a:xfrm>
          <a:prstGeom prst="rect">
            <a:avLst/>
          </a:prstGeom>
        </p:spPr>
        <p:txBody>
          <a:bodyPr/>
          <a:lstStyle>
            <a:lvl1pPr>
              <a:defRPr>
                <a:solidFill>
                  <a:schemeClr val="bg1"/>
                </a:solidFill>
                <a:effectLst/>
              </a:defRPr>
            </a:lvl1pPr>
          </a:lstStyle>
          <a:p>
            <a:r>
              <a:rPr lang="en-US" dirty="0"/>
              <a:t>Click to edit Master title style</a:t>
            </a:r>
          </a:p>
        </p:txBody>
      </p:sp>
      <p:sp>
        <p:nvSpPr>
          <p:cNvPr id="14" name="Rectangle 1"/>
          <p:cNvSpPr/>
          <p:nvPr userDrawn="1"/>
        </p:nvSpPr>
        <p:spPr>
          <a:xfrm>
            <a:off x="9175419" y="5791200"/>
            <a:ext cx="3016581" cy="304800"/>
          </a:xfrm>
          <a:custGeom>
            <a:avLst/>
            <a:gdLst>
              <a:gd name="connsiteX0" fmla="*/ 0 w 2590800"/>
              <a:gd name="connsiteY0" fmla="*/ 0 h 323846"/>
              <a:gd name="connsiteX1" fmla="*/ 2590800 w 2590800"/>
              <a:gd name="connsiteY1" fmla="*/ 0 h 323846"/>
              <a:gd name="connsiteX2" fmla="*/ 2590800 w 2590800"/>
              <a:gd name="connsiteY2" fmla="*/ 323846 h 323846"/>
              <a:gd name="connsiteX3" fmla="*/ 0 w 2590800"/>
              <a:gd name="connsiteY3" fmla="*/ 323846 h 323846"/>
              <a:gd name="connsiteX4" fmla="*/ 0 w 2590800"/>
              <a:gd name="connsiteY4" fmla="*/ 0 h 323846"/>
              <a:gd name="connsiteX0" fmla="*/ 0 w 2590800"/>
              <a:gd name="connsiteY0" fmla="*/ 0 h 323846"/>
              <a:gd name="connsiteX1" fmla="*/ 2590800 w 2590800"/>
              <a:gd name="connsiteY1" fmla="*/ 0 h 323846"/>
              <a:gd name="connsiteX2" fmla="*/ 2590800 w 2590800"/>
              <a:gd name="connsiteY2" fmla="*/ 323846 h 323846"/>
              <a:gd name="connsiteX3" fmla="*/ 391885 w 2590800"/>
              <a:gd name="connsiteY3" fmla="*/ 323846 h 323846"/>
              <a:gd name="connsiteX4" fmla="*/ 0 w 2590800"/>
              <a:gd name="connsiteY4" fmla="*/ 0 h 323846"/>
              <a:gd name="connsiteX0" fmla="*/ 0 w 2590800"/>
              <a:gd name="connsiteY0" fmla="*/ 0 h 323846"/>
              <a:gd name="connsiteX1" fmla="*/ 2590800 w 2590800"/>
              <a:gd name="connsiteY1" fmla="*/ 0 h 323846"/>
              <a:gd name="connsiteX2" fmla="*/ 2590800 w 2590800"/>
              <a:gd name="connsiteY2" fmla="*/ 323846 h 323846"/>
              <a:gd name="connsiteX3" fmla="*/ 26706 w 2590800"/>
              <a:gd name="connsiteY3" fmla="*/ 323846 h 323846"/>
              <a:gd name="connsiteX4" fmla="*/ 0 w 2590800"/>
              <a:gd name="connsiteY4" fmla="*/ 0 h 323846"/>
              <a:gd name="connsiteX0" fmla="*/ 308865 w 2564094"/>
              <a:gd name="connsiteY0" fmla="*/ 0 h 323846"/>
              <a:gd name="connsiteX1" fmla="*/ 2564094 w 2564094"/>
              <a:gd name="connsiteY1" fmla="*/ 0 h 323846"/>
              <a:gd name="connsiteX2" fmla="*/ 2564094 w 2564094"/>
              <a:gd name="connsiteY2" fmla="*/ 323846 h 323846"/>
              <a:gd name="connsiteX3" fmla="*/ 0 w 2564094"/>
              <a:gd name="connsiteY3" fmla="*/ 323846 h 323846"/>
              <a:gd name="connsiteX4" fmla="*/ 308865 w 2564094"/>
              <a:gd name="connsiteY4" fmla="*/ 0 h 323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4094" h="323846">
                <a:moveTo>
                  <a:pt x="308865" y="0"/>
                </a:moveTo>
                <a:lnTo>
                  <a:pt x="2564094" y="0"/>
                </a:lnTo>
                <a:lnTo>
                  <a:pt x="2564094" y="323846"/>
                </a:lnTo>
                <a:lnTo>
                  <a:pt x="0" y="323846"/>
                </a:lnTo>
                <a:lnTo>
                  <a:pt x="308865" y="0"/>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Footer Placeholder 4">
            <a:hlinkClick r:id="rId3"/>
          </p:cNvPr>
          <p:cNvSpPr txBox="1">
            <a:spLocks/>
          </p:cNvSpPr>
          <p:nvPr userDrawn="1"/>
        </p:nvSpPr>
        <p:spPr>
          <a:xfrm>
            <a:off x="9652000" y="5791200"/>
            <a:ext cx="2336800" cy="304800"/>
          </a:xfrm>
          <a:prstGeom prst="rect">
            <a:avLst/>
          </a:prstGeom>
        </p:spPr>
        <p:txBody>
          <a:bodyPr vert="horz" lIns="91440" tIns="45720" rIns="91440" bIns="45720" rtlCol="0" anchor="ctr"/>
          <a:lstStyle>
            <a:defPPr>
              <a:defRPr lang="en-US"/>
            </a:defPPr>
            <a:lvl1pPr marL="0" algn="r" defTabSz="914400" rtl="0" eaLnBrk="1" latinLnBrk="0" hangingPunct="1">
              <a:defRPr sz="1400" b="1" i="1" kern="1200">
                <a:solidFill>
                  <a:schemeClr val="accent1">
                    <a:lumMod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i="0" kern="1200" dirty="0">
                <a:solidFill>
                  <a:schemeClr val="bg1"/>
                </a:solidFill>
                <a:latin typeface="Arial" pitchFamily="34" charset="0"/>
                <a:ea typeface="+mn-ea"/>
                <a:cs typeface="Arial" pitchFamily="34" charset="0"/>
              </a:rPr>
              <a:t>www.realityworks.com</a:t>
            </a:r>
          </a:p>
        </p:txBody>
      </p:sp>
    </p:spTree>
    <p:extLst>
      <p:ext uri="{BB962C8B-B14F-4D97-AF65-F5344CB8AC3E}">
        <p14:creationId xmlns:p14="http://schemas.microsoft.com/office/powerpoint/2010/main" val="42390395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6" name="Rectangle 5"/>
          <p:cNvSpPr/>
          <p:nvPr userDrawn="1"/>
        </p:nvSpPr>
        <p:spPr>
          <a:xfrm>
            <a:off x="0" y="0"/>
            <a:ext cx="12192000" cy="6096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Footer Placeholder 2"/>
          <p:cNvSpPr>
            <a:spLocks noGrp="1"/>
          </p:cNvSpPr>
          <p:nvPr>
            <p:ph type="ftr" sz="quarter" idx="11"/>
          </p:nvPr>
        </p:nvSpPr>
        <p:spPr/>
        <p:txBody>
          <a:bodyPr/>
          <a:lstStyle>
            <a:lvl1pPr>
              <a:defRPr/>
            </a:lvl1pPr>
          </a:lstStyle>
          <a:p>
            <a:r>
              <a:rPr lang="en-US" dirty="0"/>
              <a:t>Curriculum Name</a:t>
            </a:r>
          </a:p>
        </p:txBody>
      </p:sp>
      <p:sp>
        <p:nvSpPr>
          <p:cNvPr id="5" name="Slide Number Placeholder 6"/>
          <p:cNvSpPr>
            <a:spLocks noGrp="1"/>
          </p:cNvSpPr>
          <p:nvPr>
            <p:ph type="sldNum" sz="quarter" idx="12"/>
          </p:nvPr>
        </p:nvSpPr>
        <p:spPr>
          <a:xfrm>
            <a:off x="5537200" y="6324603"/>
            <a:ext cx="1117600" cy="365125"/>
          </a:xfrm>
        </p:spPr>
        <p:txBody>
          <a:bodyPr/>
          <a:lstStyle/>
          <a:p>
            <a:fld id="{FEC9E414-06B5-46EB-9ED1-1602F4A4BA10}" type="slidenum">
              <a:rPr lang="en-US" smtClean="0"/>
              <a:t>‹#›</a:t>
            </a:fld>
            <a:endParaRPr lang="en-US" dirty="0"/>
          </a:p>
        </p:txBody>
      </p:sp>
      <p:pic>
        <p:nvPicPr>
          <p:cNvPr id="3080" name="Picture 8"/>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37216"/>
          <a:stretch/>
        </p:blipFill>
        <p:spPr bwMode="auto">
          <a:xfrm>
            <a:off x="1738851" y="2514600"/>
            <a:ext cx="8827549" cy="1871145"/>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1"/>
          <p:cNvSpPr/>
          <p:nvPr userDrawn="1"/>
        </p:nvSpPr>
        <p:spPr>
          <a:xfrm>
            <a:off x="9175419" y="5791200"/>
            <a:ext cx="3016581" cy="304800"/>
          </a:xfrm>
          <a:custGeom>
            <a:avLst/>
            <a:gdLst>
              <a:gd name="connsiteX0" fmla="*/ 0 w 2590800"/>
              <a:gd name="connsiteY0" fmla="*/ 0 h 323846"/>
              <a:gd name="connsiteX1" fmla="*/ 2590800 w 2590800"/>
              <a:gd name="connsiteY1" fmla="*/ 0 h 323846"/>
              <a:gd name="connsiteX2" fmla="*/ 2590800 w 2590800"/>
              <a:gd name="connsiteY2" fmla="*/ 323846 h 323846"/>
              <a:gd name="connsiteX3" fmla="*/ 0 w 2590800"/>
              <a:gd name="connsiteY3" fmla="*/ 323846 h 323846"/>
              <a:gd name="connsiteX4" fmla="*/ 0 w 2590800"/>
              <a:gd name="connsiteY4" fmla="*/ 0 h 323846"/>
              <a:gd name="connsiteX0" fmla="*/ 0 w 2590800"/>
              <a:gd name="connsiteY0" fmla="*/ 0 h 323846"/>
              <a:gd name="connsiteX1" fmla="*/ 2590800 w 2590800"/>
              <a:gd name="connsiteY1" fmla="*/ 0 h 323846"/>
              <a:gd name="connsiteX2" fmla="*/ 2590800 w 2590800"/>
              <a:gd name="connsiteY2" fmla="*/ 323846 h 323846"/>
              <a:gd name="connsiteX3" fmla="*/ 391885 w 2590800"/>
              <a:gd name="connsiteY3" fmla="*/ 323846 h 323846"/>
              <a:gd name="connsiteX4" fmla="*/ 0 w 2590800"/>
              <a:gd name="connsiteY4" fmla="*/ 0 h 323846"/>
              <a:gd name="connsiteX0" fmla="*/ 0 w 2590800"/>
              <a:gd name="connsiteY0" fmla="*/ 0 h 323846"/>
              <a:gd name="connsiteX1" fmla="*/ 2590800 w 2590800"/>
              <a:gd name="connsiteY1" fmla="*/ 0 h 323846"/>
              <a:gd name="connsiteX2" fmla="*/ 2590800 w 2590800"/>
              <a:gd name="connsiteY2" fmla="*/ 323846 h 323846"/>
              <a:gd name="connsiteX3" fmla="*/ 26706 w 2590800"/>
              <a:gd name="connsiteY3" fmla="*/ 323846 h 323846"/>
              <a:gd name="connsiteX4" fmla="*/ 0 w 2590800"/>
              <a:gd name="connsiteY4" fmla="*/ 0 h 323846"/>
              <a:gd name="connsiteX0" fmla="*/ 308865 w 2564094"/>
              <a:gd name="connsiteY0" fmla="*/ 0 h 323846"/>
              <a:gd name="connsiteX1" fmla="*/ 2564094 w 2564094"/>
              <a:gd name="connsiteY1" fmla="*/ 0 h 323846"/>
              <a:gd name="connsiteX2" fmla="*/ 2564094 w 2564094"/>
              <a:gd name="connsiteY2" fmla="*/ 323846 h 323846"/>
              <a:gd name="connsiteX3" fmla="*/ 0 w 2564094"/>
              <a:gd name="connsiteY3" fmla="*/ 323846 h 323846"/>
              <a:gd name="connsiteX4" fmla="*/ 308865 w 2564094"/>
              <a:gd name="connsiteY4" fmla="*/ 0 h 323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4094" h="323846">
                <a:moveTo>
                  <a:pt x="308865" y="0"/>
                </a:moveTo>
                <a:lnTo>
                  <a:pt x="2564094" y="0"/>
                </a:lnTo>
                <a:lnTo>
                  <a:pt x="2564094" y="323846"/>
                </a:lnTo>
                <a:lnTo>
                  <a:pt x="0" y="323846"/>
                </a:lnTo>
                <a:lnTo>
                  <a:pt x="308865" y="0"/>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Footer Placeholder 4">
            <a:hlinkClick r:id="rId3"/>
          </p:cNvPr>
          <p:cNvSpPr txBox="1">
            <a:spLocks/>
          </p:cNvSpPr>
          <p:nvPr userDrawn="1"/>
        </p:nvSpPr>
        <p:spPr>
          <a:xfrm>
            <a:off x="9652000" y="5791200"/>
            <a:ext cx="2336800" cy="304800"/>
          </a:xfrm>
          <a:prstGeom prst="rect">
            <a:avLst/>
          </a:prstGeom>
        </p:spPr>
        <p:txBody>
          <a:bodyPr vert="horz" lIns="91440" tIns="45720" rIns="91440" bIns="45720" rtlCol="0" anchor="ctr"/>
          <a:lstStyle>
            <a:defPPr>
              <a:defRPr lang="en-US"/>
            </a:defPPr>
            <a:lvl1pPr marL="0" algn="r" defTabSz="914400" rtl="0" eaLnBrk="1" latinLnBrk="0" hangingPunct="1">
              <a:defRPr sz="1400" b="1" i="1" kern="1200">
                <a:solidFill>
                  <a:schemeClr val="accent1">
                    <a:lumMod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100" b="1" i="0" kern="1200" dirty="0">
                <a:solidFill>
                  <a:schemeClr val="bg1"/>
                </a:solidFill>
                <a:latin typeface="Arial" pitchFamily="34" charset="0"/>
                <a:ea typeface="+mn-ea"/>
                <a:cs typeface="Arial" pitchFamily="34" charset="0"/>
              </a:rPr>
              <a:t>www.realityworks.com</a:t>
            </a:r>
          </a:p>
        </p:txBody>
      </p:sp>
      <p:sp>
        <p:nvSpPr>
          <p:cNvPr id="8" name="Text Placeholder 3"/>
          <p:cNvSpPr txBox="1">
            <a:spLocks/>
          </p:cNvSpPr>
          <p:nvPr userDrawn="1"/>
        </p:nvSpPr>
        <p:spPr>
          <a:xfrm>
            <a:off x="508000" y="1371600"/>
            <a:ext cx="11176000" cy="1143000"/>
          </a:xfrm>
          <a:prstGeom prst="rect">
            <a:avLst/>
          </a:prstGeom>
        </p:spPr>
        <p:txBody>
          <a:bodyPr/>
          <a:lstStyle>
            <a:lvl1pPr marL="0" indent="0" algn="ctr" defTabSz="914400" rtl="0" eaLnBrk="1" latinLnBrk="0" hangingPunct="1">
              <a:spcBef>
                <a:spcPct val="20000"/>
              </a:spcBef>
              <a:buFont typeface="Arial" pitchFamily="34" charset="0"/>
              <a:buNone/>
              <a:defRPr sz="2000" kern="1200">
                <a:solidFill>
                  <a:schemeClr val="bg1"/>
                </a:solidFill>
                <a:effectLst/>
                <a:latin typeface="Arial" pitchFamily="34" charset="0"/>
                <a:ea typeface="+mn-ea"/>
                <a:cs typeface="Arial" pitchFamily="34" charset="0"/>
              </a:defRPr>
            </a:lvl1pPr>
            <a:lvl2pPr marL="457200" indent="0" algn="l" defTabSz="914400" rtl="0" eaLnBrk="1" latinLnBrk="0" hangingPunct="1">
              <a:spcBef>
                <a:spcPct val="20000"/>
              </a:spcBef>
              <a:buFont typeface="Arial" pitchFamily="34" charset="0"/>
              <a:buNone/>
              <a:defRPr sz="12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2pPr>
            <a:lvl3pPr marL="914400" indent="0" algn="l" defTabSz="914400" rtl="0" eaLnBrk="1" latinLnBrk="0" hangingPunct="1">
              <a:spcBef>
                <a:spcPct val="20000"/>
              </a:spcBef>
              <a:buFont typeface="Arial" pitchFamily="34" charset="0"/>
              <a:buNone/>
              <a:defRPr sz="10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3pPr>
            <a:lvl4pPr marL="1371600" indent="0" algn="l" defTabSz="914400" rtl="0" eaLnBrk="1" latinLnBrk="0" hangingPunct="1">
              <a:spcBef>
                <a:spcPct val="20000"/>
              </a:spcBef>
              <a:buFont typeface="Arial" pitchFamily="34" charset="0"/>
              <a:buNone/>
              <a:defRPr sz="9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4pPr>
            <a:lvl5pPr marL="1828800" indent="0" algn="l" defTabSz="914400" rtl="0" eaLnBrk="1" latinLnBrk="0" hangingPunct="1">
              <a:spcBef>
                <a:spcPct val="20000"/>
              </a:spcBef>
              <a:buFont typeface="Arial" pitchFamily="34" charset="0"/>
              <a:buNone/>
              <a:defRPr sz="9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5pPr>
            <a:lvl6pPr marL="22860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900" kern="1200">
                <a:solidFill>
                  <a:schemeClr val="tx1"/>
                </a:solidFill>
                <a:latin typeface="+mn-lt"/>
                <a:ea typeface="+mn-ea"/>
                <a:cs typeface="+mn-cs"/>
              </a:defRPr>
            </a:lvl9pPr>
          </a:lstStyle>
          <a:p>
            <a:r>
              <a:rPr lang="en-US" sz="2000" dirty="0"/>
              <a:t>For more information, please contact Realityworks, Inc. </a:t>
            </a:r>
            <a:br>
              <a:rPr lang="en-US" sz="2000" dirty="0"/>
            </a:br>
            <a:r>
              <a:rPr lang="en-US" sz="2000" dirty="0"/>
              <a:t>through email at information@realityworks.com </a:t>
            </a:r>
            <a:br>
              <a:rPr lang="en-US" sz="2000" dirty="0"/>
            </a:br>
            <a:r>
              <a:rPr lang="en-US" sz="2000" dirty="0"/>
              <a:t>or call toll free at 800.830.1416</a:t>
            </a:r>
          </a:p>
        </p:txBody>
      </p:sp>
      <p:sp>
        <p:nvSpPr>
          <p:cNvPr id="11" name="TextBox 10"/>
          <p:cNvSpPr txBox="1"/>
          <p:nvPr userDrawn="1"/>
        </p:nvSpPr>
        <p:spPr>
          <a:xfrm>
            <a:off x="505098" y="5791200"/>
            <a:ext cx="3251201" cy="230832"/>
          </a:xfrm>
          <a:prstGeom prst="rect">
            <a:avLst/>
          </a:prstGeom>
          <a:noFill/>
        </p:spPr>
        <p:txBody>
          <a:bodyPr wrap="square" rtlCol="0">
            <a:spAutoFit/>
          </a:bodyPr>
          <a:lstStyle/>
          <a:p>
            <a:r>
              <a:rPr lang="en-US" sz="900" dirty="0">
                <a:solidFill>
                  <a:schemeClr val="bg1"/>
                </a:solidFill>
                <a:latin typeface="Arial" panose="020B0604020202020204" pitchFamily="34" charset="0"/>
                <a:cs typeface="Arial" panose="020B0604020202020204" pitchFamily="34" charset="0"/>
              </a:rPr>
              <a:t>Part number	</a:t>
            </a:r>
            <a:r>
              <a:rPr lang="en-US" sz="900" dirty="0"/>
              <a:t> </a:t>
            </a:r>
          </a:p>
        </p:txBody>
      </p:sp>
    </p:spTree>
    <p:extLst>
      <p:ext uri="{BB962C8B-B14F-4D97-AF65-F5344CB8AC3E}">
        <p14:creationId xmlns:p14="http://schemas.microsoft.com/office/powerpoint/2010/main" val="3939235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836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10" name="Slide Number Placeholder 9"/>
          <p:cNvSpPr>
            <a:spLocks noGrp="1"/>
          </p:cNvSpPr>
          <p:nvPr>
            <p:ph type="sldNum" sz="quarter" idx="11"/>
          </p:nvPr>
        </p:nvSpPr>
        <p:spPr/>
        <p:txBody>
          <a:bodyPr/>
          <a:lstStyle/>
          <a:p>
            <a:fld id="{FEC9E414-06B5-46EB-9ED1-1602F4A4BA10}" type="slidenum">
              <a:rPr lang="en-US" smtClean="0"/>
              <a:pPr/>
              <a:t>‹#›</a:t>
            </a:fld>
            <a:endParaRPr lang="en-US" dirty="0"/>
          </a:p>
        </p:txBody>
      </p:sp>
      <p:sp>
        <p:nvSpPr>
          <p:cNvPr id="12" name="Rectangle 11">
            <a:extLst>
              <a:ext uri="{FF2B5EF4-FFF2-40B4-BE49-F238E27FC236}">
                <a16:creationId xmlns:a16="http://schemas.microsoft.com/office/drawing/2014/main" id="{FBFF03CA-AB24-4810-B9A6-EC809A5F0FEB}"/>
              </a:ext>
            </a:extLst>
          </p:cNvPr>
          <p:cNvSpPr/>
          <p:nvPr userDrawn="1"/>
        </p:nvSpPr>
        <p:spPr>
          <a:xfrm>
            <a:off x="0" y="0"/>
            <a:ext cx="2444949" cy="6858000"/>
          </a:xfrm>
          <a:prstGeom prst="rect">
            <a:avLst/>
          </a:prstGeom>
          <a:solidFill>
            <a:srgbClr val="EB880E"/>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800"/>
          </a:p>
        </p:txBody>
      </p:sp>
      <p:sp>
        <p:nvSpPr>
          <p:cNvPr id="13" name="Flowchart: Manual Input 12">
            <a:extLst>
              <a:ext uri="{FF2B5EF4-FFF2-40B4-BE49-F238E27FC236}">
                <a16:creationId xmlns:a16="http://schemas.microsoft.com/office/drawing/2014/main" id="{AF420DB8-78A7-46B5-BCF4-0FC158DBF068}"/>
              </a:ext>
            </a:extLst>
          </p:cNvPr>
          <p:cNvSpPr/>
          <p:nvPr userDrawn="1"/>
        </p:nvSpPr>
        <p:spPr>
          <a:xfrm flipH="1">
            <a:off x="-5" y="4038600"/>
            <a:ext cx="2444950" cy="2819401"/>
          </a:xfrm>
          <a:prstGeom prst="flowChartManualInput">
            <a:avLst/>
          </a:prstGeom>
          <a:solidFill>
            <a:srgbClr val="F99C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6" name="Picture 15" descr="Text&#10;&#10;Description automatically generated">
            <a:extLst>
              <a:ext uri="{FF2B5EF4-FFF2-40B4-BE49-F238E27FC236}">
                <a16:creationId xmlns:a16="http://schemas.microsoft.com/office/drawing/2014/main" id="{D6719AB4-C3AB-433A-80C2-29E2F8683B7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613" y="228600"/>
            <a:ext cx="1808321" cy="795164"/>
          </a:xfrm>
          <a:prstGeom prst="rect">
            <a:avLst/>
          </a:prstGeom>
        </p:spPr>
      </p:pic>
      <p:pic>
        <p:nvPicPr>
          <p:cNvPr id="17" name="Picture 16">
            <a:extLst>
              <a:ext uri="{FF2B5EF4-FFF2-40B4-BE49-F238E27FC236}">
                <a16:creationId xmlns:a16="http://schemas.microsoft.com/office/drawing/2014/main" id="{4A90D785-8179-44D8-A5EE-0919B493869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9910" y="6376516"/>
            <a:ext cx="1985016" cy="233651"/>
          </a:xfrm>
          <a:prstGeom prst="rect">
            <a:avLst/>
          </a:prstGeom>
        </p:spPr>
      </p:pic>
      <p:sp>
        <p:nvSpPr>
          <p:cNvPr id="18" name="TextBox 17">
            <a:extLst>
              <a:ext uri="{FF2B5EF4-FFF2-40B4-BE49-F238E27FC236}">
                <a16:creationId xmlns:a16="http://schemas.microsoft.com/office/drawing/2014/main" id="{01DF01C0-2147-42E1-BEF7-F122800F5AD4}"/>
              </a:ext>
            </a:extLst>
          </p:cNvPr>
          <p:cNvSpPr txBox="1"/>
          <p:nvPr userDrawn="1"/>
        </p:nvSpPr>
        <p:spPr>
          <a:xfrm>
            <a:off x="101601" y="6019800"/>
            <a:ext cx="2238479" cy="307777"/>
          </a:xfrm>
          <a:prstGeom prst="rect">
            <a:avLst/>
          </a:prstGeom>
          <a:noFill/>
        </p:spPr>
        <p:txBody>
          <a:bodyPr wrap="square" rtlCol="0">
            <a:spAutoFit/>
          </a:bodyPr>
          <a:lstStyle/>
          <a:p>
            <a:pPr algn="ctr"/>
            <a:r>
              <a:rPr lang="en-US" sz="1400" b="1" i="1" dirty="0">
                <a:solidFill>
                  <a:schemeClr val="bg1"/>
                </a:solidFill>
                <a:latin typeface="Arial" panose="020B0604020202020204" pitchFamily="34" charset="0"/>
                <a:cs typeface="Arial" panose="020B0604020202020204" pitchFamily="34" charset="0"/>
              </a:rPr>
              <a:t>www.realityworks.com</a:t>
            </a:r>
          </a:p>
        </p:txBody>
      </p:sp>
      <p:sp>
        <p:nvSpPr>
          <p:cNvPr id="21" name="Footer Placeholder 4">
            <a:extLst>
              <a:ext uri="{FF2B5EF4-FFF2-40B4-BE49-F238E27FC236}">
                <a16:creationId xmlns:a16="http://schemas.microsoft.com/office/drawing/2014/main" id="{5F5E8807-25B9-4F6C-8799-DD4E227E0636}"/>
              </a:ext>
            </a:extLst>
          </p:cNvPr>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tx1">
                    <a:lumMod val="65000"/>
                    <a:lumOff val="35000"/>
                  </a:schemeClr>
                </a:solidFill>
                <a:latin typeface="Arial" pitchFamily="34" charset="0"/>
                <a:cs typeface="Arial" pitchFamily="34" charset="0"/>
              </a:defRPr>
            </a:lvl1pPr>
          </a:lstStyle>
          <a:p>
            <a:r>
              <a:rPr lang="en-US" dirty="0"/>
              <a:t>&lt; Presentation title here &gt;</a:t>
            </a:r>
          </a:p>
        </p:txBody>
      </p:sp>
    </p:spTree>
    <p:extLst>
      <p:ext uri="{BB962C8B-B14F-4D97-AF65-F5344CB8AC3E}">
        <p14:creationId xmlns:p14="http://schemas.microsoft.com/office/powerpoint/2010/main" val="2563563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A5BA3C3-16A1-4AAC-B9E7-FFAB7339A015}"/>
              </a:ext>
            </a:extLst>
          </p:cNvPr>
          <p:cNvSpPr/>
          <p:nvPr userDrawn="1"/>
        </p:nvSpPr>
        <p:spPr>
          <a:xfrm>
            <a:off x="0" y="0"/>
            <a:ext cx="2444949" cy="6858000"/>
          </a:xfrm>
          <a:prstGeom prst="rect">
            <a:avLst/>
          </a:prstGeom>
          <a:solidFill>
            <a:srgbClr val="EB880E"/>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800"/>
          </a:p>
        </p:txBody>
      </p:sp>
      <p:sp>
        <p:nvSpPr>
          <p:cNvPr id="11" name="Flowchart: Manual Input 10">
            <a:extLst>
              <a:ext uri="{FF2B5EF4-FFF2-40B4-BE49-F238E27FC236}">
                <a16:creationId xmlns:a16="http://schemas.microsoft.com/office/drawing/2014/main" id="{C1BBF01C-4E40-4241-A7E1-9D6912857D3C}"/>
              </a:ext>
            </a:extLst>
          </p:cNvPr>
          <p:cNvSpPr/>
          <p:nvPr userDrawn="1"/>
        </p:nvSpPr>
        <p:spPr>
          <a:xfrm flipH="1">
            <a:off x="-5" y="4038600"/>
            <a:ext cx="2444950" cy="2819401"/>
          </a:xfrm>
          <a:prstGeom prst="flowChartManualInput">
            <a:avLst/>
          </a:prstGeom>
          <a:solidFill>
            <a:srgbClr val="F99C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Slide Number Placeholder 9"/>
          <p:cNvSpPr>
            <a:spLocks noGrp="1"/>
          </p:cNvSpPr>
          <p:nvPr>
            <p:ph type="sldNum" sz="quarter" idx="11"/>
          </p:nvPr>
        </p:nvSpPr>
        <p:spPr/>
        <p:txBody>
          <a:bodyPr/>
          <a:lstStyle/>
          <a:p>
            <a:fld id="{FEC9E414-06B5-46EB-9ED1-1602F4A4BA10}" type="slidenum">
              <a:rPr lang="en-US" smtClean="0"/>
              <a:pPr/>
              <a:t>‹#›</a:t>
            </a:fld>
            <a:endParaRPr lang="en-US" dirty="0"/>
          </a:p>
        </p:txBody>
      </p:sp>
      <p:sp>
        <p:nvSpPr>
          <p:cNvPr id="21" name="Footer Placeholder 4">
            <a:extLst>
              <a:ext uri="{FF2B5EF4-FFF2-40B4-BE49-F238E27FC236}">
                <a16:creationId xmlns:a16="http://schemas.microsoft.com/office/drawing/2014/main" id="{5F5E8807-25B9-4F6C-8799-DD4E227E0636}"/>
              </a:ext>
            </a:extLst>
          </p:cNvPr>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tx1">
                    <a:lumMod val="65000"/>
                    <a:lumOff val="35000"/>
                  </a:schemeClr>
                </a:solidFill>
                <a:latin typeface="Arial" pitchFamily="34" charset="0"/>
                <a:cs typeface="Arial" pitchFamily="34" charset="0"/>
              </a:defRPr>
            </a:lvl1pPr>
          </a:lstStyle>
          <a:p>
            <a:r>
              <a:rPr lang="en-US" dirty="0"/>
              <a:t>&lt; Presentation title here &gt;</a:t>
            </a:r>
          </a:p>
        </p:txBody>
      </p:sp>
      <p:sp>
        <p:nvSpPr>
          <p:cNvPr id="22" name="Title 1">
            <a:extLst>
              <a:ext uri="{FF2B5EF4-FFF2-40B4-BE49-F238E27FC236}">
                <a16:creationId xmlns:a16="http://schemas.microsoft.com/office/drawing/2014/main" id="{A2275477-665F-49D7-B2DB-578C4D52C050}"/>
              </a:ext>
            </a:extLst>
          </p:cNvPr>
          <p:cNvSpPr>
            <a:spLocks noGrp="1"/>
          </p:cNvSpPr>
          <p:nvPr>
            <p:ph type="title"/>
          </p:nvPr>
        </p:nvSpPr>
        <p:spPr>
          <a:xfrm>
            <a:off x="2946400" y="304800"/>
            <a:ext cx="8636000" cy="897701"/>
          </a:xfrm>
          <a:prstGeom prst="rect">
            <a:avLst/>
          </a:prstGeom>
        </p:spPr>
        <p:txBody>
          <a:bodyPr anchor="b"/>
          <a:lstStyle>
            <a:lvl1pPr algn="l">
              <a:defRPr sz="2000" b="1">
                <a:solidFill>
                  <a:schemeClr val="tx1"/>
                </a:solidFill>
                <a:effectLst/>
              </a:defRPr>
            </a:lvl1pPr>
          </a:lstStyle>
          <a:p>
            <a:r>
              <a:rPr lang="en-US" dirty="0"/>
              <a:t>Click to edit Master title style</a:t>
            </a:r>
          </a:p>
        </p:txBody>
      </p:sp>
      <p:sp>
        <p:nvSpPr>
          <p:cNvPr id="23" name="Text Placeholder 3">
            <a:extLst>
              <a:ext uri="{FF2B5EF4-FFF2-40B4-BE49-F238E27FC236}">
                <a16:creationId xmlns:a16="http://schemas.microsoft.com/office/drawing/2014/main" id="{D6821A9C-A9A6-4A60-83D9-64CFE892996F}"/>
              </a:ext>
            </a:extLst>
          </p:cNvPr>
          <p:cNvSpPr>
            <a:spLocks noGrp="1"/>
          </p:cNvSpPr>
          <p:nvPr>
            <p:ph type="body" sz="half" idx="2"/>
          </p:nvPr>
        </p:nvSpPr>
        <p:spPr>
          <a:xfrm>
            <a:off x="2946400" y="1295401"/>
            <a:ext cx="8636000" cy="4737095"/>
          </a:xfrm>
          <a:prstGeom prst="rect">
            <a:avLst/>
          </a:prstGeom>
        </p:spPr>
        <p:txBody>
          <a:bodyPr/>
          <a:lstStyle>
            <a:lvl1pPr marL="0" indent="0">
              <a:buNone/>
              <a:defRPr sz="1400">
                <a:solidFill>
                  <a:schemeClr val="tx1"/>
                </a:solidFill>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pic>
        <p:nvPicPr>
          <p:cNvPr id="34" name="Picture 33" descr="Text&#10;&#10;Description automatically generated">
            <a:extLst>
              <a:ext uri="{FF2B5EF4-FFF2-40B4-BE49-F238E27FC236}">
                <a16:creationId xmlns:a16="http://schemas.microsoft.com/office/drawing/2014/main" id="{C7D61C31-E155-4376-AE59-B4483F6C921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613" y="228600"/>
            <a:ext cx="1808321" cy="795164"/>
          </a:xfrm>
          <a:prstGeom prst="rect">
            <a:avLst/>
          </a:prstGeom>
        </p:spPr>
      </p:pic>
      <p:pic>
        <p:nvPicPr>
          <p:cNvPr id="35" name="Picture 34">
            <a:extLst>
              <a:ext uri="{FF2B5EF4-FFF2-40B4-BE49-F238E27FC236}">
                <a16:creationId xmlns:a16="http://schemas.microsoft.com/office/drawing/2014/main" id="{0E789110-231D-435F-B79B-7408980F95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9910" y="6376516"/>
            <a:ext cx="1985016" cy="233651"/>
          </a:xfrm>
          <a:prstGeom prst="rect">
            <a:avLst/>
          </a:prstGeom>
        </p:spPr>
      </p:pic>
      <p:sp>
        <p:nvSpPr>
          <p:cNvPr id="36" name="TextBox 35">
            <a:extLst>
              <a:ext uri="{FF2B5EF4-FFF2-40B4-BE49-F238E27FC236}">
                <a16:creationId xmlns:a16="http://schemas.microsoft.com/office/drawing/2014/main" id="{AD3D1007-C3FA-41D9-99B9-0E5DE0518607}"/>
              </a:ext>
            </a:extLst>
          </p:cNvPr>
          <p:cNvSpPr txBox="1"/>
          <p:nvPr userDrawn="1"/>
        </p:nvSpPr>
        <p:spPr>
          <a:xfrm>
            <a:off x="101601" y="6019800"/>
            <a:ext cx="2238479" cy="307777"/>
          </a:xfrm>
          <a:prstGeom prst="rect">
            <a:avLst/>
          </a:prstGeom>
          <a:noFill/>
        </p:spPr>
        <p:txBody>
          <a:bodyPr wrap="square" rtlCol="0">
            <a:spAutoFit/>
          </a:bodyPr>
          <a:lstStyle/>
          <a:p>
            <a:pPr algn="ctr"/>
            <a:r>
              <a:rPr lang="en-US" sz="1400" b="1" i="1" dirty="0">
                <a:solidFill>
                  <a:schemeClr val="bg1"/>
                </a:solidFill>
                <a:latin typeface="Arial" panose="020B0604020202020204" pitchFamily="34" charset="0"/>
                <a:cs typeface="Arial" panose="020B0604020202020204" pitchFamily="34" charset="0"/>
              </a:rPr>
              <a:t>www.realityworks.com</a:t>
            </a:r>
          </a:p>
        </p:txBody>
      </p:sp>
    </p:spTree>
    <p:extLst>
      <p:ext uri="{BB962C8B-B14F-4D97-AF65-F5344CB8AC3E}">
        <p14:creationId xmlns:p14="http://schemas.microsoft.com/office/powerpoint/2010/main" val="3161696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Slide Number Placeholder 9"/>
          <p:cNvSpPr>
            <a:spLocks noGrp="1"/>
          </p:cNvSpPr>
          <p:nvPr>
            <p:ph type="sldNum" sz="quarter" idx="11"/>
          </p:nvPr>
        </p:nvSpPr>
        <p:spPr/>
        <p:txBody>
          <a:bodyPr/>
          <a:lstStyle/>
          <a:p>
            <a:fld id="{FEC9E414-06B5-46EB-9ED1-1602F4A4BA10}" type="slidenum">
              <a:rPr lang="en-US" smtClean="0"/>
              <a:pPr/>
              <a:t>‹#›</a:t>
            </a:fld>
            <a:endParaRPr lang="en-US" dirty="0"/>
          </a:p>
        </p:txBody>
      </p:sp>
      <p:sp>
        <p:nvSpPr>
          <p:cNvPr id="4" name="Footer Placeholder 4">
            <a:extLst>
              <a:ext uri="{FF2B5EF4-FFF2-40B4-BE49-F238E27FC236}">
                <a16:creationId xmlns:a16="http://schemas.microsoft.com/office/drawing/2014/main" id="{942D1508-E523-4C75-BE77-810186A4E3BD}"/>
              </a:ext>
            </a:extLst>
          </p:cNvPr>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tx1">
                    <a:lumMod val="65000"/>
                    <a:lumOff val="35000"/>
                  </a:schemeClr>
                </a:solidFill>
                <a:latin typeface="Arial" pitchFamily="34" charset="0"/>
                <a:cs typeface="Arial" pitchFamily="34" charset="0"/>
              </a:defRPr>
            </a:lvl1pPr>
          </a:lstStyle>
          <a:p>
            <a:r>
              <a:rPr lang="en-US" dirty="0"/>
              <a:t>&lt; Presentation title here &gt;</a:t>
            </a:r>
          </a:p>
        </p:txBody>
      </p:sp>
      <p:sp>
        <p:nvSpPr>
          <p:cNvPr id="11" name="Flowchart: Manual Input 10">
            <a:extLst>
              <a:ext uri="{FF2B5EF4-FFF2-40B4-BE49-F238E27FC236}">
                <a16:creationId xmlns:a16="http://schemas.microsoft.com/office/drawing/2014/main" id="{B5770BDB-082E-43DC-9710-76164FF44307}"/>
              </a:ext>
            </a:extLst>
          </p:cNvPr>
          <p:cNvSpPr/>
          <p:nvPr userDrawn="1"/>
        </p:nvSpPr>
        <p:spPr>
          <a:xfrm rot="10800000" flipH="1">
            <a:off x="0" y="-4"/>
            <a:ext cx="2438400" cy="1676404"/>
          </a:xfrm>
          <a:prstGeom prst="flowChartManualInput">
            <a:avLst/>
          </a:prstGeom>
          <a:solidFill>
            <a:srgbClr val="EB88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5" name="Picture 4" descr="Text&#10;&#10;Description automatically generated with medium confidence">
            <a:extLst>
              <a:ext uri="{FF2B5EF4-FFF2-40B4-BE49-F238E27FC236}">
                <a16:creationId xmlns:a16="http://schemas.microsoft.com/office/drawing/2014/main" id="{C639FC49-B4E3-4704-8ADB-CAC9803DC3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7505" y="232234"/>
            <a:ext cx="1826429" cy="810378"/>
          </a:xfrm>
          <a:prstGeom prst="rect">
            <a:avLst/>
          </a:prstGeom>
        </p:spPr>
      </p:pic>
    </p:spTree>
    <p:extLst>
      <p:ext uri="{BB962C8B-B14F-4D97-AF65-F5344CB8AC3E}">
        <p14:creationId xmlns:p14="http://schemas.microsoft.com/office/powerpoint/2010/main" val="1113699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0" name="Slide Number Placeholder 9"/>
          <p:cNvSpPr>
            <a:spLocks noGrp="1"/>
          </p:cNvSpPr>
          <p:nvPr>
            <p:ph type="sldNum" sz="quarter" idx="11"/>
          </p:nvPr>
        </p:nvSpPr>
        <p:spPr/>
        <p:txBody>
          <a:bodyPr/>
          <a:lstStyle/>
          <a:p>
            <a:fld id="{FEC9E414-06B5-46EB-9ED1-1602F4A4BA10}" type="slidenum">
              <a:rPr lang="en-US" smtClean="0"/>
              <a:pPr/>
              <a:t>‹#›</a:t>
            </a:fld>
            <a:endParaRPr lang="en-US" dirty="0"/>
          </a:p>
        </p:txBody>
      </p:sp>
      <p:sp>
        <p:nvSpPr>
          <p:cNvPr id="4" name="Footer Placeholder 4">
            <a:extLst>
              <a:ext uri="{FF2B5EF4-FFF2-40B4-BE49-F238E27FC236}">
                <a16:creationId xmlns:a16="http://schemas.microsoft.com/office/drawing/2014/main" id="{942D1508-E523-4C75-BE77-810186A4E3BD}"/>
              </a:ext>
            </a:extLst>
          </p:cNvPr>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tx1">
                    <a:lumMod val="65000"/>
                    <a:lumOff val="35000"/>
                  </a:schemeClr>
                </a:solidFill>
                <a:latin typeface="Arial" pitchFamily="34" charset="0"/>
                <a:cs typeface="Arial" pitchFamily="34" charset="0"/>
              </a:defRPr>
            </a:lvl1pPr>
          </a:lstStyle>
          <a:p>
            <a:r>
              <a:rPr lang="en-US" dirty="0"/>
              <a:t>&lt; Presentation title here &gt;</a:t>
            </a:r>
          </a:p>
        </p:txBody>
      </p:sp>
      <p:sp>
        <p:nvSpPr>
          <p:cNvPr id="16" name="Title 1">
            <a:extLst>
              <a:ext uri="{FF2B5EF4-FFF2-40B4-BE49-F238E27FC236}">
                <a16:creationId xmlns:a16="http://schemas.microsoft.com/office/drawing/2014/main" id="{3EA271BA-2A70-42A7-BE62-5DCDB2E08F51}"/>
              </a:ext>
            </a:extLst>
          </p:cNvPr>
          <p:cNvSpPr>
            <a:spLocks noGrp="1"/>
          </p:cNvSpPr>
          <p:nvPr>
            <p:ph type="title"/>
          </p:nvPr>
        </p:nvSpPr>
        <p:spPr>
          <a:xfrm>
            <a:off x="2946400" y="304800"/>
            <a:ext cx="8636000" cy="897701"/>
          </a:xfrm>
          <a:prstGeom prst="rect">
            <a:avLst/>
          </a:prstGeom>
        </p:spPr>
        <p:txBody>
          <a:bodyPr anchor="b"/>
          <a:lstStyle>
            <a:lvl1pPr algn="l">
              <a:defRPr sz="2000" b="1">
                <a:solidFill>
                  <a:schemeClr val="tx1"/>
                </a:solidFill>
                <a:effectLst/>
              </a:defRPr>
            </a:lvl1pPr>
          </a:lstStyle>
          <a:p>
            <a:r>
              <a:rPr lang="en-US" dirty="0"/>
              <a:t>Click to edit Master title style</a:t>
            </a:r>
          </a:p>
        </p:txBody>
      </p:sp>
      <p:sp>
        <p:nvSpPr>
          <p:cNvPr id="17" name="Text Placeholder 3">
            <a:extLst>
              <a:ext uri="{FF2B5EF4-FFF2-40B4-BE49-F238E27FC236}">
                <a16:creationId xmlns:a16="http://schemas.microsoft.com/office/drawing/2014/main" id="{64CAA729-D5F8-43F9-AF6F-97F3530B0479}"/>
              </a:ext>
            </a:extLst>
          </p:cNvPr>
          <p:cNvSpPr>
            <a:spLocks noGrp="1"/>
          </p:cNvSpPr>
          <p:nvPr>
            <p:ph type="body" sz="half" idx="2"/>
          </p:nvPr>
        </p:nvSpPr>
        <p:spPr>
          <a:xfrm>
            <a:off x="2946400" y="1295401"/>
            <a:ext cx="8636000" cy="4737095"/>
          </a:xfrm>
          <a:prstGeom prst="rect">
            <a:avLst/>
          </a:prstGeom>
        </p:spPr>
        <p:txBody>
          <a:bodyPr/>
          <a:lstStyle>
            <a:lvl1pPr marL="0" indent="0">
              <a:buNone/>
              <a:defRPr sz="1400">
                <a:solidFill>
                  <a:schemeClr val="tx1"/>
                </a:solidFill>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9" name="Flowchart: Manual Input 8">
            <a:extLst>
              <a:ext uri="{FF2B5EF4-FFF2-40B4-BE49-F238E27FC236}">
                <a16:creationId xmlns:a16="http://schemas.microsoft.com/office/drawing/2014/main" id="{81809248-25F8-4443-83BF-D4018D82F4E6}"/>
              </a:ext>
            </a:extLst>
          </p:cNvPr>
          <p:cNvSpPr/>
          <p:nvPr userDrawn="1"/>
        </p:nvSpPr>
        <p:spPr>
          <a:xfrm rot="10800000" flipH="1">
            <a:off x="0" y="-4"/>
            <a:ext cx="2438400" cy="1676404"/>
          </a:xfrm>
          <a:prstGeom prst="flowChartManualInput">
            <a:avLst/>
          </a:prstGeom>
          <a:solidFill>
            <a:srgbClr val="EB88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0" name="Picture 19" descr="Text&#10;&#10;Description automatically generated with medium confidence">
            <a:extLst>
              <a:ext uri="{FF2B5EF4-FFF2-40B4-BE49-F238E27FC236}">
                <a16:creationId xmlns:a16="http://schemas.microsoft.com/office/drawing/2014/main" id="{59FD2FC7-23CA-4133-AEDC-7278AA59F7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7505" y="232234"/>
            <a:ext cx="1826429" cy="810378"/>
          </a:xfrm>
          <a:prstGeom prst="rect">
            <a:avLst/>
          </a:prstGeom>
        </p:spPr>
      </p:pic>
    </p:spTree>
    <p:extLst>
      <p:ext uri="{BB962C8B-B14F-4D97-AF65-F5344CB8AC3E}">
        <p14:creationId xmlns:p14="http://schemas.microsoft.com/office/powerpoint/2010/main" val="213170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Rectangle 1"/>
          <p:cNvSpPr/>
          <p:nvPr userDrawn="1"/>
        </p:nvSpPr>
        <p:spPr>
          <a:xfrm rot="10800000" flipV="1">
            <a:off x="0" y="6096000"/>
            <a:ext cx="12192000" cy="762000"/>
          </a:xfrm>
          <a:prstGeom prst="rect">
            <a:avLst/>
          </a:prstGeom>
          <a:solidFill>
            <a:srgbClr val="EF8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Slide Number Placeholder 9"/>
          <p:cNvSpPr>
            <a:spLocks noGrp="1"/>
          </p:cNvSpPr>
          <p:nvPr>
            <p:ph type="sldNum" sz="quarter" idx="11"/>
          </p:nvPr>
        </p:nvSpPr>
        <p:spPr/>
        <p:txBody>
          <a:bodyPr/>
          <a:lstStyle>
            <a:lvl1pPr>
              <a:defRPr>
                <a:solidFill>
                  <a:schemeClr val="bg1"/>
                </a:solidFill>
              </a:defRPr>
            </a:lvl1pPr>
          </a:lstStyle>
          <a:p>
            <a:fld id="{FEC9E414-06B5-46EB-9ED1-1602F4A4BA10}" type="slidenum">
              <a:rPr lang="en-US" smtClean="0"/>
              <a:pPr/>
              <a:t>‹#›</a:t>
            </a:fld>
            <a:endParaRPr lang="en-US" dirty="0"/>
          </a:p>
        </p:txBody>
      </p:sp>
      <p:sp>
        <p:nvSpPr>
          <p:cNvPr id="13" name="Footer Placeholder 4">
            <a:extLst>
              <a:ext uri="{FF2B5EF4-FFF2-40B4-BE49-F238E27FC236}">
                <a16:creationId xmlns:a16="http://schemas.microsoft.com/office/drawing/2014/main" id="{AA428CD9-A757-4520-96A7-6C54B0E3D892}"/>
              </a:ext>
            </a:extLst>
          </p:cNvPr>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bg1"/>
                </a:solidFill>
                <a:latin typeface="Arial" pitchFamily="34" charset="0"/>
                <a:cs typeface="Arial" pitchFamily="34" charset="0"/>
              </a:defRPr>
            </a:lvl1pPr>
          </a:lstStyle>
          <a:p>
            <a:r>
              <a:rPr lang="en-US" dirty="0"/>
              <a:t>&lt; Presentation title here &gt;</a:t>
            </a:r>
          </a:p>
        </p:txBody>
      </p:sp>
      <p:pic>
        <p:nvPicPr>
          <p:cNvPr id="14" name="Picture 13">
            <a:extLst>
              <a:ext uri="{FF2B5EF4-FFF2-40B4-BE49-F238E27FC236}">
                <a16:creationId xmlns:a16="http://schemas.microsoft.com/office/drawing/2014/main" id="{7F360A0D-6D75-4E4D-9C73-48FBCB49C70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799" y="6258943"/>
            <a:ext cx="1400000" cy="408000"/>
          </a:xfrm>
          <a:prstGeom prst="rect">
            <a:avLst/>
          </a:prstGeom>
        </p:spPr>
      </p:pic>
    </p:spTree>
    <p:extLst>
      <p:ext uri="{BB962C8B-B14F-4D97-AF65-F5344CB8AC3E}">
        <p14:creationId xmlns:p14="http://schemas.microsoft.com/office/powerpoint/2010/main" val="2877115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rot="10800000" flipV="1">
            <a:off x="0" y="6096000"/>
            <a:ext cx="12192000" cy="762000"/>
          </a:xfrm>
          <a:prstGeom prst="rect">
            <a:avLst/>
          </a:prstGeom>
          <a:solidFill>
            <a:srgbClr val="EF8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Slide Number Placeholder 9"/>
          <p:cNvSpPr>
            <a:spLocks noGrp="1"/>
          </p:cNvSpPr>
          <p:nvPr>
            <p:ph type="sldNum" sz="quarter" idx="11"/>
          </p:nvPr>
        </p:nvSpPr>
        <p:spPr/>
        <p:txBody>
          <a:bodyPr/>
          <a:lstStyle>
            <a:lvl1pPr>
              <a:defRPr>
                <a:solidFill>
                  <a:schemeClr val="bg1"/>
                </a:solidFill>
              </a:defRPr>
            </a:lvl1pPr>
          </a:lstStyle>
          <a:p>
            <a:fld id="{FEC9E414-06B5-46EB-9ED1-1602F4A4BA10}" type="slidenum">
              <a:rPr lang="en-US" smtClean="0"/>
              <a:pPr/>
              <a:t>‹#›</a:t>
            </a:fld>
            <a:endParaRPr lang="en-US" dirty="0"/>
          </a:p>
        </p:txBody>
      </p:sp>
      <p:sp>
        <p:nvSpPr>
          <p:cNvPr id="13" name="Footer Placeholder 4">
            <a:extLst>
              <a:ext uri="{FF2B5EF4-FFF2-40B4-BE49-F238E27FC236}">
                <a16:creationId xmlns:a16="http://schemas.microsoft.com/office/drawing/2014/main" id="{AA428CD9-A757-4520-96A7-6C54B0E3D892}"/>
              </a:ext>
            </a:extLst>
          </p:cNvPr>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bg1"/>
                </a:solidFill>
                <a:latin typeface="Arial" pitchFamily="34" charset="0"/>
                <a:cs typeface="Arial" pitchFamily="34" charset="0"/>
              </a:defRPr>
            </a:lvl1pPr>
          </a:lstStyle>
          <a:p>
            <a:r>
              <a:rPr lang="en-US" dirty="0"/>
              <a:t>&lt; Presentation title here &gt;</a:t>
            </a:r>
          </a:p>
        </p:txBody>
      </p:sp>
      <p:sp>
        <p:nvSpPr>
          <p:cNvPr id="16" name="Title 1">
            <a:extLst>
              <a:ext uri="{FF2B5EF4-FFF2-40B4-BE49-F238E27FC236}">
                <a16:creationId xmlns:a16="http://schemas.microsoft.com/office/drawing/2014/main" id="{A21618FB-B36A-4172-9F42-1DDFD582E184}"/>
              </a:ext>
            </a:extLst>
          </p:cNvPr>
          <p:cNvSpPr>
            <a:spLocks noGrp="1"/>
          </p:cNvSpPr>
          <p:nvPr>
            <p:ph type="title"/>
          </p:nvPr>
        </p:nvSpPr>
        <p:spPr>
          <a:xfrm>
            <a:off x="609600" y="579437"/>
            <a:ext cx="10972800" cy="1121834"/>
          </a:xfrm>
          <a:prstGeom prst="rect">
            <a:avLst/>
          </a:prstGeom>
        </p:spPr>
        <p:txBody>
          <a:bodyPr/>
          <a:lstStyle>
            <a:lvl1pPr>
              <a:defRPr>
                <a:solidFill>
                  <a:schemeClr val="tx1"/>
                </a:solidFill>
                <a:effectLst/>
              </a:defRPr>
            </a:lvl1pPr>
          </a:lstStyle>
          <a:p>
            <a:r>
              <a:rPr lang="en-US" dirty="0"/>
              <a:t>Click to edit Master title style</a:t>
            </a:r>
          </a:p>
        </p:txBody>
      </p:sp>
      <p:sp>
        <p:nvSpPr>
          <p:cNvPr id="17" name="Content Placeholder 2">
            <a:extLst>
              <a:ext uri="{FF2B5EF4-FFF2-40B4-BE49-F238E27FC236}">
                <a16:creationId xmlns:a16="http://schemas.microsoft.com/office/drawing/2014/main" id="{6CA1DCC1-C0C8-484F-B1B9-30CE7F7B18B2}"/>
              </a:ext>
            </a:extLst>
          </p:cNvPr>
          <p:cNvSpPr>
            <a:spLocks noGrp="1"/>
          </p:cNvSpPr>
          <p:nvPr>
            <p:ph idx="1"/>
          </p:nvPr>
        </p:nvSpPr>
        <p:spPr>
          <a:xfrm>
            <a:off x="609600" y="1828800"/>
            <a:ext cx="10972800" cy="3962400"/>
          </a:xfrm>
          <a:prstGeom prst="rect">
            <a:avLst/>
          </a:prstGeom>
        </p:spPr>
        <p:txBody>
          <a:bodyPr/>
          <a:lstStyle>
            <a:lvl1pPr>
              <a:defRPr>
                <a:solidFill>
                  <a:schemeClr val="tx1"/>
                </a:solidFill>
                <a:effectLst/>
              </a:defRPr>
            </a:lvl1pPr>
            <a:lvl2pPr>
              <a:defRPr>
                <a:solidFill>
                  <a:schemeClr val="tx1"/>
                </a:solidFill>
                <a:effectLst/>
              </a:defRPr>
            </a:lvl2pPr>
            <a:lvl3pPr>
              <a:defRPr>
                <a:solidFill>
                  <a:schemeClr val="tx1"/>
                </a:solidFill>
                <a:effectLst/>
              </a:defRPr>
            </a:lvl3pPr>
            <a:lvl4pPr>
              <a:defRPr>
                <a:solidFill>
                  <a:schemeClr val="tx1"/>
                </a:solidFill>
                <a:effectLst/>
              </a:defRPr>
            </a:lvl4pPr>
            <a:lvl5pPr>
              <a:defRPr>
                <a:solidFill>
                  <a:schemeClr val="tx1"/>
                </a:solidFill>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A6A7FA72-5D45-4A40-AB6C-68799F6B526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799" y="6258943"/>
            <a:ext cx="1400000" cy="408000"/>
          </a:xfrm>
          <a:prstGeom prst="rect">
            <a:avLst/>
          </a:prstGeom>
        </p:spPr>
      </p:pic>
    </p:spTree>
    <p:extLst>
      <p:ext uri="{BB962C8B-B14F-4D97-AF65-F5344CB8AC3E}">
        <p14:creationId xmlns:p14="http://schemas.microsoft.com/office/powerpoint/2010/main" val="2081569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579437"/>
            <a:ext cx="10972800" cy="1121834"/>
          </a:xfrm>
          <a:prstGeom prst="rect">
            <a:avLst/>
          </a:prstGeom>
        </p:spPr>
        <p:txBody>
          <a:bodyPr/>
          <a:lstStyle>
            <a:lvl1pPr>
              <a:defRPr>
                <a:solidFill>
                  <a:schemeClr val="tx1"/>
                </a:solidFill>
                <a:effectLst/>
              </a:defRPr>
            </a:lvl1pPr>
          </a:lstStyle>
          <a:p>
            <a:r>
              <a:rPr lang="en-US" dirty="0"/>
              <a:t>Click to edit Master title style</a:t>
            </a:r>
          </a:p>
        </p:txBody>
      </p:sp>
      <p:sp>
        <p:nvSpPr>
          <p:cNvPr id="3" name="Content Placeholder 2"/>
          <p:cNvSpPr>
            <a:spLocks noGrp="1"/>
          </p:cNvSpPr>
          <p:nvPr>
            <p:ph idx="1"/>
          </p:nvPr>
        </p:nvSpPr>
        <p:spPr>
          <a:xfrm>
            <a:off x="609600" y="1828800"/>
            <a:ext cx="10972800" cy="3962400"/>
          </a:xfrm>
          <a:prstGeom prst="rect">
            <a:avLst/>
          </a:prstGeom>
        </p:spPr>
        <p:txBody>
          <a:bodyPr/>
          <a:lstStyle>
            <a:lvl1pPr>
              <a:defRPr>
                <a:solidFill>
                  <a:schemeClr val="tx1"/>
                </a:solidFill>
                <a:effectLst/>
              </a:defRPr>
            </a:lvl1pPr>
            <a:lvl2pPr>
              <a:defRPr>
                <a:solidFill>
                  <a:schemeClr val="tx1"/>
                </a:solidFill>
                <a:effectLst/>
              </a:defRPr>
            </a:lvl2pPr>
            <a:lvl3pPr>
              <a:defRPr>
                <a:solidFill>
                  <a:schemeClr val="tx1"/>
                </a:solidFill>
                <a:effectLst/>
              </a:defRPr>
            </a:lvl3pPr>
            <a:lvl4pPr>
              <a:defRPr>
                <a:solidFill>
                  <a:schemeClr val="tx1"/>
                </a:solidFill>
                <a:effectLst/>
              </a:defRPr>
            </a:lvl4pPr>
            <a:lvl5pPr>
              <a:defRPr>
                <a:solidFill>
                  <a:schemeClr val="tx1"/>
                </a:solidFill>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FEC9E414-06B5-46EB-9ED1-1602F4A4BA10}" type="slidenum">
              <a:rPr lang="en-US" smtClean="0"/>
              <a:pPr/>
              <a:t>‹#›</a:t>
            </a:fld>
            <a:endParaRPr lang="en-US" dirty="0"/>
          </a:p>
        </p:txBody>
      </p:sp>
      <p:sp>
        <p:nvSpPr>
          <p:cNvPr id="7" name="Footer Placeholder 4">
            <a:extLst>
              <a:ext uri="{FF2B5EF4-FFF2-40B4-BE49-F238E27FC236}">
                <a16:creationId xmlns:a16="http://schemas.microsoft.com/office/drawing/2014/main" id="{7107AAAD-10F4-4D35-AECB-D4A33B413599}"/>
              </a:ext>
            </a:extLst>
          </p:cNvPr>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tx1"/>
                </a:solidFill>
                <a:latin typeface="Arial" pitchFamily="34" charset="0"/>
                <a:cs typeface="Arial" pitchFamily="34" charset="0"/>
              </a:defRPr>
            </a:lvl1pPr>
          </a:lstStyle>
          <a:p>
            <a:r>
              <a:rPr lang="en-US" dirty="0"/>
              <a:t>&lt; Presentation title here &gt;</a:t>
            </a:r>
          </a:p>
        </p:txBody>
      </p:sp>
      <p:pic>
        <p:nvPicPr>
          <p:cNvPr id="9" name="Picture 8" descr="A picture containing text, sign, dark&#10;&#10;Description automatically generated">
            <a:extLst>
              <a:ext uri="{FF2B5EF4-FFF2-40B4-BE49-F238E27FC236}">
                <a16:creationId xmlns:a16="http://schemas.microsoft.com/office/drawing/2014/main" id="{AF6D5DD7-CDA9-4943-8CAE-3747F3858C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799" y="6257726"/>
            <a:ext cx="1399218" cy="409012"/>
          </a:xfrm>
          <a:prstGeom prst="rect">
            <a:avLst/>
          </a:prstGeom>
        </p:spPr>
      </p:pic>
    </p:spTree>
    <p:extLst>
      <p:ext uri="{BB962C8B-B14F-4D97-AF65-F5344CB8AC3E}">
        <p14:creationId xmlns:p14="http://schemas.microsoft.com/office/powerpoint/2010/main" val="3322155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tx1">
                    <a:lumMod val="65000"/>
                    <a:lumOff val="35000"/>
                  </a:schemeClr>
                </a:solidFill>
                <a:latin typeface="Arial" pitchFamily="34" charset="0"/>
                <a:cs typeface="Arial" pitchFamily="34" charset="0"/>
              </a:defRPr>
            </a:lvl1pPr>
          </a:lstStyle>
          <a:p>
            <a:r>
              <a:rPr lang="en-US" dirty="0"/>
              <a:t>&lt; Presentation title here &gt;</a:t>
            </a:r>
          </a:p>
        </p:txBody>
      </p:sp>
      <p:sp>
        <p:nvSpPr>
          <p:cNvPr id="6" name="Slide Number Placeholder 5"/>
          <p:cNvSpPr>
            <a:spLocks noGrp="1"/>
          </p:cNvSpPr>
          <p:nvPr>
            <p:ph type="sldNum" sz="quarter" idx="4"/>
          </p:nvPr>
        </p:nvSpPr>
        <p:spPr>
          <a:xfrm>
            <a:off x="10261600" y="6320807"/>
            <a:ext cx="1117600" cy="365125"/>
          </a:xfrm>
          <a:prstGeom prst="rect">
            <a:avLst/>
          </a:prstGeom>
        </p:spPr>
        <p:txBody>
          <a:bodyPr vert="horz" lIns="91440" tIns="45720" rIns="91440" bIns="45720" rtlCol="0" anchor="ctr"/>
          <a:lstStyle>
            <a:lvl1pPr algn="ctr">
              <a:defRPr sz="1000" b="0">
                <a:solidFill>
                  <a:schemeClr val="tx1">
                    <a:lumMod val="65000"/>
                    <a:lumOff val="35000"/>
                  </a:schemeClr>
                </a:solidFill>
                <a:latin typeface="Arial" pitchFamily="34" charset="0"/>
                <a:cs typeface="Arial" pitchFamily="34" charset="0"/>
              </a:defRPr>
            </a:lvl1pPr>
          </a:lstStyle>
          <a:p>
            <a:fld id="{FEC9E414-06B5-46EB-9ED1-1602F4A4BA10}" type="slidenum">
              <a:rPr lang="en-US" smtClean="0"/>
              <a:pPr/>
              <a:t>‹#›</a:t>
            </a:fld>
            <a:endParaRPr lang="en-US" dirty="0"/>
          </a:p>
        </p:txBody>
      </p:sp>
    </p:spTree>
    <p:extLst>
      <p:ext uri="{BB962C8B-B14F-4D97-AF65-F5344CB8AC3E}">
        <p14:creationId xmlns:p14="http://schemas.microsoft.com/office/powerpoint/2010/main" val="484441009"/>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71" r:id="rId3"/>
    <p:sldLayoutId id="2147483670" r:id="rId4"/>
    <p:sldLayoutId id="2147483668" r:id="rId5"/>
    <p:sldLayoutId id="2147483672" r:id="rId6"/>
    <p:sldLayoutId id="2147483667" r:id="rId7"/>
    <p:sldLayoutId id="2147483673" r:id="rId8"/>
    <p:sldLayoutId id="2147483663" r:id="rId9"/>
    <p:sldLayoutId id="2147483653" r:id="rId10"/>
    <p:sldLayoutId id="2147483662" r:id="rId11"/>
    <p:sldLayoutId id="2147483660" r:id="rId12"/>
    <p:sldLayoutId id="2147483661" r:id="rId13"/>
    <p:sldLayoutId id="2147483675" r:id="rId14"/>
    <p:sldLayoutId id="2147483676" r:id="rId15"/>
    <p:sldLayoutId id="2147483677" r:id="rId16"/>
  </p:sldLayoutIdLst>
  <p:hf hdr="0" dt="0"/>
  <p:txStyles>
    <p:titleStyle>
      <a:lvl1pPr algn="ctr" defTabSz="914400" rtl="0" eaLnBrk="1" latinLnBrk="0" hangingPunct="1">
        <a:spcBef>
          <a:spcPct val="0"/>
        </a:spcBef>
        <a:buNone/>
        <a:defRPr sz="4400" b="1" kern="1200">
          <a:solidFill>
            <a:schemeClr val="bg1"/>
          </a:solidFill>
          <a:effectLst>
            <a:outerShdw blurRad="50800" dist="38100" dir="2700000" algn="tl" rotWithShape="0">
              <a:prstClr val="black"/>
            </a:outerShdw>
          </a:effectLst>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realityworks.com/blog/10-realcare-baby-tips-from-successful-users/"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hyperlink" Target="https://www.evidentlycochrane.net/top-10-priorities-for-research-on-mild-moderate-hearing-loss/" TargetMode="External"/><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image" Target="../media/image39.JP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9.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9.xml"/><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30.xml"/><Relationship Id="rId1" Type="http://schemas.openxmlformats.org/officeDocument/2006/relationships/slideLayout" Target="../slideLayouts/slideLayout15.xml"/><Relationship Id="rId6" Type="http://schemas.openxmlformats.org/officeDocument/2006/relationships/hyperlink" Target="http://www.pngall.com/free-png" TargetMode="External"/><Relationship Id="rId5" Type="http://schemas.openxmlformats.org/officeDocument/2006/relationships/image" Target="../media/image50.png"/><Relationship Id="rId4" Type="http://schemas.openxmlformats.org/officeDocument/2006/relationships/hyperlink" Target="https://www.flickr.com/photos/deathtogutenberg/5708175370"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realityworks.com/webinars" TargetMode="External"/><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hyperlink" Target="https://www.realityworks.com/resources/realityworks-interactive-posters-downloads/" TargetMode="External"/><Relationship Id="rId2" Type="http://schemas.openxmlformats.org/officeDocument/2006/relationships/notesSlide" Target="../notesSlides/notesSlide32.xml"/><Relationship Id="rId1" Type="http://schemas.openxmlformats.org/officeDocument/2006/relationships/slideLayout" Target="../slideLayouts/slideLayout9.xml"/><Relationship Id="rId5" Type="http://schemas.openxmlformats.org/officeDocument/2006/relationships/image" Target="../media/image52.png"/><Relationship Id="rId4" Type="http://schemas.openxmlformats.org/officeDocument/2006/relationships/image" Target="../media/image51.png"/></Relationships>
</file>

<file path=ppt/slides/_rels/slide36.xml.rels><?xml version="1.0" encoding="UTF-8" standalone="yes"?>
<Relationships xmlns="http://schemas.openxmlformats.org/package/2006/relationships"><Relationship Id="rId3" Type="http://schemas.openxmlformats.org/officeDocument/2006/relationships/hyperlink" Target="https://www.realityworks.com/rcb-implementation/" TargetMode="External"/><Relationship Id="rId2" Type="http://schemas.openxmlformats.org/officeDocument/2006/relationships/notesSlide" Target="../notesSlides/notesSlide33.xml"/><Relationship Id="rId1" Type="http://schemas.openxmlformats.org/officeDocument/2006/relationships/slideLayout" Target="../slideLayouts/slideLayout9.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hyperlink" Target="https://www.realityworks.com/rcb-implementation/" TargetMode="External"/><Relationship Id="rId2" Type="http://schemas.openxmlformats.org/officeDocument/2006/relationships/notesSlide" Target="../notesSlides/notesSlide34.xml"/><Relationship Id="rId1" Type="http://schemas.openxmlformats.org/officeDocument/2006/relationships/slideLayout" Target="../slideLayouts/slideLayout9.xml"/><Relationship Id="rId4" Type="http://schemas.openxmlformats.org/officeDocument/2006/relationships/image" Target="../media/image54.png"/></Relationships>
</file>

<file path=ppt/slides/_rels/slide38.xml.rels><?xml version="1.0" encoding="UTF-8" standalone="yes"?>
<Relationships xmlns="http://schemas.openxmlformats.org/package/2006/relationships"><Relationship Id="rId3" Type="http://schemas.openxmlformats.org/officeDocument/2006/relationships/hyperlink" Target="https://www.realityworks.com/resources/free-lesson-plans/" TargetMode="External"/><Relationship Id="rId2" Type="http://schemas.openxmlformats.org/officeDocument/2006/relationships/notesSlide" Target="../notesSlides/notesSlide35.xml"/><Relationship Id="rId1" Type="http://schemas.openxmlformats.org/officeDocument/2006/relationships/slideLayout" Target="../slideLayouts/slideLayout9.xml"/><Relationship Id="rId6" Type="http://schemas.openxmlformats.org/officeDocument/2006/relationships/image" Target="../media/image56.png"/><Relationship Id="rId5" Type="http://schemas.openxmlformats.org/officeDocument/2006/relationships/hyperlink" Target="http://insightbyseymour.com/2014/09/03/the-choice-is-yours/" TargetMode="External"/><Relationship Id="rId4" Type="http://schemas.openxmlformats.org/officeDocument/2006/relationships/image" Target="../media/image55.jpg"/></Relationships>
</file>

<file path=ppt/slides/_rels/slide39.xml.rels><?xml version="1.0" encoding="UTF-8" standalone="yes"?>
<Relationships xmlns="http://schemas.openxmlformats.org/package/2006/relationships"><Relationship Id="rId3" Type="http://schemas.openxmlformats.org/officeDocument/2006/relationships/hyperlink" Target="http://realityworks.com/blog/" TargetMode="External"/><Relationship Id="rId7" Type="http://schemas.openxmlformats.org/officeDocument/2006/relationships/hyperlink" Target="http://www.pngall.com/social-media-png" TargetMode="External"/><Relationship Id="rId2" Type="http://schemas.openxmlformats.org/officeDocument/2006/relationships/notesSlide" Target="../notesSlides/notesSlide36.xml"/><Relationship Id="rId1" Type="http://schemas.openxmlformats.org/officeDocument/2006/relationships/slideLayout" Target="../slideLayouts/slideLayout9.xml"/><Relationship Id="rId6" Type="http://schemas.openxmlformats.org/officeDocument/2006/relationships/image" Target="../media/image57.png"/><Relationship Id="rId5" Type="http://schemas.openxmlformats.org/officeDocument/2006/relationships/hyperlink" Target="https://twitter.com/RealityworksInc" TargetMode="External"/><Relationship Id="rId4" Type="http://schemas.openxmlformats.org/officeDocument/2006/relationships/hyperlink" Target="https://www.facebook.com/realityworksinc"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37.xml"/><Relationship Id="rId1" Type="http://schemas.openxmlformats.org/officeDocument/2006/relationships/slideLayout" Target="../slideLayouts/slideLayout9.xml"/><Relationship Id="rId4" Type="http://schemas.openxmlformats.org/officeDocument/2006/relationships/hyperlink" Target="https://www.wallpaperflare.com/search?wallpaper=assistance"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hyperlink" Target="https://pixabay.com/en/clock-alarm-clock-deadline-minute-3035731/"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hyperlink" Target="https://toughcookiemommy.com/2013/01/introducing-purex-crystals-for-baby-purexinsider.htm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https://www.flickr.com/photos/safari_vacation/10362491406/"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4D052CA-6AC4-4EB0-A184-3298B3B15B9C}"/>
              </a:ext>
            </a:extLst>
          </p:cNvPr>
          <p:cNvSpPr>
            <a:spLocks noGrp="1"/>
          </p:cNvSpPr>
          <p:nvPr>
            <p:ph type="sldNum" sz="quarter" idx="11"/>
          </p:nvPr>
        </p:nvSpPr>
        <p:spPr/>
        <p:txBody>
          <a:bodyPr/>
          <a:lstStyle/>
          <a:p>
            <a:fld id="{FEC9E414-06B5-46EB-9ED1-1602F4A4BA10}" type="slidenum">
              <a:rPr lang="en-US" smtClean="0"/>
              <a:pPr/>
              <a:t>1</a:t>
            </a:fld>
            <a:endParaRPr lang="en-US" dirty="0"/>
          </a:p>
        </p:txBody>
      </p:sp>
    </p:spTree>
    <p:extLst>
      <p:ext uri="{BB962C8B-B14F-4D97-AF65-F5344CB8AC3E}">
        <p14:creationId xmlns:p14="http://schemas.microsoft.com/office/powerpoint/2010/main" val="2572565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82F4D5-22AF-4D67-A3A8-06A64CA9A717}"/>
              </a:ext>
            </a:extLst>
          </p:cNvPr>
          <p:cNvSpPr>
            <a:spLocks noGrp="1"/>
          </p:cNvSpPr>
          <p:nvPr>
            <p:ph type="sldNum" sz="quarter" idx="11"/>
          </p:nvPr>
        </p:nvSpPr>
        <p:spPr/>
        <p:txBody>
          <a:bodyPr/>
          <a:lstStyle/>
          <a:p>
            <a:fld id="{FEC9E414-06B5-46EB-9ED1-1602F4A4BA10}" type="slidenum">
              <a:rPr lang="en-US" smtClean="0"/>
              <a:pPr/>
              <a:t>10</a:t>
            </a:fld>
            <a:endParaRPr lang="en-US" dirty="0"/>
          </a:p>
        </p:txBody>
      </p:sp>
      <p:sp>
        <p:nvSpPr>
          <p:cNvPr id="3" name="Footer Placeholder 2">
            <a:extLst>
              <a:ext uri="{FF2B5EF4-FFF2-40B4-BE49-F238E27FC236}">
                <a16:creationId xmlns:a16="http://schemas.microsoft.com/office/drawing/2014/main" id="{CFC47D19-8A84-4E6C-9901-4FC0CB994F48}"/>
              </a:ext>
            </a:extLst>
          </p:cNvPr>
          <p:cNvSpPr>
            <a:spLocks noGrp="1"/>
          </p:cNvSpPr>
          <p:nvPr>
            <p:ph type="ftr" sz="quarter" idx="3"/>
          </p:nvPr>
        </p:nvSpPr>
        <p:spPr/>
        <p:txBody>
          <a:bodyPr/>
          <a:lstStyle/>
          <a:p>
            <a:r>
              <a:rPr lang="en-US" dirty="0" err="1"/>
              <a:t>RealCare</a:t>
            </a:r>
            <a:r>
              <a:rPr lang="en-US" dirty="0"/>
              <a:t> Baby Best Practices</a:t>
            </a:r>
          </a:p>
        </p:txBody>
      </p:sp>
      <p:sp>
        <p:nvSpPr>
          <p:cNvPr id="4" name="Title 3">
            <a:extLst>
              <a:ext uri="{FF2B5EF4-FFF2-40B4-BE49-F238E27FC236}">
                <a16:creationId xmlns:a16="http://schemas.microsoft.com/office/drawing/2014/main" id="{55873F13-F2E9-4FB0-8A10-66FEF278B16E}"/>
              </a:ext>
            </a:extLst>
          </p:cNvPr>
          <p:cNvSpPr>
            <a:spLocks noGrp="1"/>
          </p:cNvSpPr>
          <p:nvPr>
            <p:ph type="title"/>
          </p:nvPr>
        </p:nvSpPr>
        <p:spPr>
          <a:xfrm>
            <a:off x="2946400" y="168275"/>
            <a:ext cx="8636000" cy="835022"/>
          </a:xfrm>
        </p:spPr>
        <p:txBody>
          <a:bodyPr/>
          <a:lstStyle/>
          <a:p>
            <a:r>
              <a:rPr lang="en-US" sz="4000" dirty="0"/>
              <a:t>Best Practices from Minnesota</a:t>
            </a:r>
          </a:p>
        </p:txBody>
      </p:sp>
      <p:sp>
        <p:nvSpPr>
          <p:cNvPr id="5" name="Text Placeholder 4">
            <a:extLst>
              <a:ext uri="{FF2B5EF4-FFF2-40B4-BE49-F238E27FC236}">
                <a16:creationId xmlns:a16="http://schemas.microsoft.com/office/drawing/2014/main" id="{DAE4FA51-C16F-4152-B5FB-B779E87573FD}"/>
              </a:ext>
            </a:extLst>
          </p:cNvPr>
          <p:cNvSpPr>
            <a:spLocks noGrp="1"/>
          </p:cNvSpPr>
          <p:nvPr>
            <p:ph type="body" sz="half" idx="2"/>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endParaRPr lang="en-US" sz="2000" dirty="0">
              <a:effectLst/>
              <a:latin typeface="Calibri" panose="020F0502020204030204" pitchFamily="34" charset="0"/>
              <a:ea typeface="Calibri" panose="020F0502020204030204" pitchFamily="34" charset="0"/>
            </a:endParaRPr>
          </a:p>
          <a:p>
            <a:endParaRPr lang="en-US" dirty="0"/>
          </a:p>
        </p:txBody>
      </p:sp>
      <p:sp>
        <p:nvSpPr>
          <p:cNvPr id="6" name="TextBox 5">
            <a:extLst>
              <a:ext uri="{FF2B5EF4-FFF2-40B4-BE49-F238E27FC236}">
                <a16:creationId xmlns:a16="http://schemas.microsoft.com/office/drawing/2014/main" id="{8A0B3307-26A6-4FC0-A40D-F400F5B08FA2}"/>
              </a:ext>
            </a:extLst>
          </p:cNvPr>
          <p:cNvSpPr txBox="1"/>
          <p:nvPr/>
        </p:nvSpPr>
        <p:spPr>
          <a:xfrm>
            <a:off x="304800" y="1752600"/>
            <a:ext cx="1981200" cy="1815882"/>
          </a:xfrm>
          <a:prstGeom prst="rect">
            <a:avLst/>
          </a:prstGeom>
          <a:noFill/>
        </p:spPr>
        <p:txBody>
          <a:bodyPr wrap="square" rtlCol="0">
            <a:spAutoFit/>
          </a:bodyPr>
          <a:lstStyle/>
          <a:p>
            <a:r>
              <a:rPr lang="en-US" sz="1600" b="1" dirty="0"/>
              <a:t>Krysten Dane</a:t>
            </a:r>
          </a:p>
          <a:p>
            <a:r>
              <a:rPr lang="en-US" sz="1600" b="1" dirty="0"/>
              <a:t>FCS Instructor</a:t>
            </a:r>
          </a:p>
          <a:p>
            <a:r>
              <a:rPr lang="en-US" sz="1600" b="1" dirty="0"/>
              <a:t>MAFCS President</a:t>
            </a:r>
          </a:p>
          <a:p>
            <a:r>
              <a:rPr lang="en-US" sz="1600" b="1" dirty="0"/>
              <a:t>Glencoe-Silver Lake School</a:t>
            </a:r>
          </a:p>
          <a:p>
            <a:r>
              <a:rPr lang="en-US" sz="1600" b="1" dirty="0"/>
              <a:t>Glencoe, MN</a:t>
            </a:r>
          </a:p>
          <a:p>
            <a:endParaRPr lang="en-US" sz="1600" b="1" dirty="0"/>
          </a:p>
        </p:txBody>
      </p:sp>
      <p:sp>
        <p:nvSpPr>
          <p:cNvPr id="12" name="TextBox 11">
            <a:extLst>
              <a:ext uri="{FF2B5EF4-FFF2-40B4-BE49-F238E27FC236}">
                <a16:creationId xmlns:a16="http://schemas.microsoft.com/office/drawing/2014/main" id="{07D78FE1-E77A-4AB8-BFC6-77385E9F7A4D}"/>
              </a:ext>
            </a:extLst>
          </p:cNvPr>
          <p:cNvSpPr txBox="1"/>
          <p:nvPr/>
        </p:nvSpPr>
        <p:spPr>
          <a:xfrm>
            <a:off x="2743200" y="1546253"/>
            <a:ext cx="9430871" cy="1600438"/>
          </a:xfrm>
          <a:prstGeom prst="rect">
            <a:avLst/>
          </a:prstGeom>
          <a:noFill/>
        </p:spPr>
        <p:txBody>
          <a:bodyPr wrap="square" rtlCol="0">
            <a:spAutoFit/>
          </a:bodyPr>
          <a:lstStyle/>
          <a:p>
            <a:r>
              <a:rPr lang="en-US" sz="2000" b="1" dirty="0"/>
              <a:t>Organization Tips</a:t>
            </a:r>
          </a:p>
          <a:p>
            <a:r>
              <a:rPr lang="en-US" sz="2000" dirty="0"/>
              <a:t>Staying organized is key. </a:t>
            </a:r>
          </a:p>
          <a:p>
            <a:r>
              <a:rPr lang="en-US" sz="2000" dirty="0"/>
              <a:t>Program the simulators the night before.</a:t>
            </a:r>
          </a:p>
          <a:p>
            <a:r>
              <a:rPr lang="en-US" sz="2000" dirty="0"/>
              <a:t>Schedule the start time when I plug them in to charge.</a:t>
            </a:r>
          </a:p>
          <a:p>
            <a:endParaRPr lang="en-US" dirty="0"/>
          </a:p>
        </p:txBody>
      </p:sp>
      <p:pic>
        <p:nvPicPr>
          <p:cNvPr id="8" name="Picture 7">
            <a:extLst>
              <a:ext uri="{FF2B5EF4-FFF2-40B4-BE49-F238E27FC236}">
                <a16:creationId xmlns:a16="http://schemas.microsoft.com/office/drawing/2014/main" id="{030ADA90-C21C-435D-8EDF-EE792D3D9668}"/>
              </a:ext>
            </a:extLst>
          </p:cNvPr>
          <p:cNvPicPr>
            <a:picLocks noChangeAspect="1"/>
          </p:cNvPicPr>
          <p:nvPr/>
        </p:nvPicPr>
        <p:blipFill>
          <a:blip r:embed="rId3"/>
          <a:stretch>
            <a:fillRect/>
          </a:stretch>
        </p:blipFill>
        <p:spPr>
          <a:xfrm>
            <a:off x="2743200" y="3429000"/>
            <a:ext cx="2250687" cy="2133599"/>
          </a:xfrm>
          <a:prstGeom prst="rect">
            <a:avLst/>
          </a:prstGeom>
        </p:spPr>
      </p:pic>
      <p:pic>
        <p:nvPicPr>
          <p:cNvPr id="10" name="Picture 9">
            <a:extLst>
              <a:ext uri="{FF2B5EF4-FFF2-40B4-BE49-F238E27FC236}">
                <a16:creationId xmlns:a16="http://schemas.microsoft.com/office/drawing/2014/main" id="{AC3BCBFE-965E-4670-90E7-AED5392838BF}"/>
              </a:ext>
            </a:extLst>
          </p:cNvPr>
          <p:cNvPicPr>
            <a:picLocks noChangeAspect="1"/>
          </p:cNvPicPr>
          <p:nvPr/>
        </p:nvPicPr>
        <p:blipFill>
          <a:blip r:embed="rId4"/>
          <a:stretch>
            <a:fillRect/>
          </a:stretch>
        </p:blipFill>
        <p:spPr>
          <a:xfrm>
            <a:off x="5804593" y="3419427"/>
            <a:ext cx="2249275" cy="2133598"/>
          </a:xfrm>
          <a:prstGeom prst="rect">
            <a:avLst/>
          </a:prstGeom>
        </p:spPr>
      </p:pic>
      <p:pic>
        <p:nvPicPr>
          <p:cNvPr id="13" name="Picture 12">
            <a:extLst>
              <a:ext uri="{FF2B5EF4-FFF2-40B4-BE49-F238E27FC236}">
                <a16:creationId xmlns:a16="http://schemas.microsoft.com/office/drawing/2014/main" id="{59C9F2DF-0D63-405B-B2AF-57480A0603AF}"/>
              </a:ext>
            </a:extLst>
          </p:cNvPr>
          <p:cNvPicPr>
            <a:picLocks noChangeAspect="1"/>
          </p:cNvPicPr>
          <p:nvPr/>
        </p:nvPicPr>
        <p:blipFill>
          <a:blip r:embed="rId5"/>
          <a:stretch>
            <a:fillRect/>
          </a:stretch>
        </p:blipFill>
        <p:spPr>
          <a:xfrm>
            <a:off x="8714268" y="3397543"/>
            <a:ext cx="2289714" cy="2133597"/>
          </a:xfrm>
          <a:prstGeom prst="rect">
            <a:avLst/>
          </a:prstGeom>
        </p:spPr>
      </p:pic>
    </p:spTree>
    <p:extLst>
      <p:ext uri="{BB962C8B-B14F-4D97-AF65-F5344CB8AC3E}">
        <p14:creationId xmlns:p14="http://schemas.microsoft.com/office/powerpoint/2010/main" val="3612922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82F4D5-22AF-4D67-A3A8-06A64CA9A717}"/>
              </a:ext>
            </a:extLst>
          </p:cNvPr>
          <p:cNvSpPr>
            <a:spLocks noGrp="1"/>
          </p:cNvSpPr>
          <p:nvPr>
            <p:ph type="sldNum" sz="quarter" idx="11"/>
          </p:nvPr>
        </p:nvSpPr>
        <p:spPr/>
        <p:txBody>
          <a:bodyPr/>
          <a:lstStyle/>
          <a:p>
            <a:fld id="{FEC9E414-06B5-46EB-9ED1-1602F4A4BA10}" type="slidenum">
              <a:rPr lang="en-US" smtClean="0"/>
              <a:pPr/>
              <a:t>11</a:t>
            </a:fld>
            <a:endParaRPr lang="en-US" dirty="0"/>
          </a:p>
        </p:txBody>
      </p:sp>
      <p:sp>
        <p:nvSpPr>
          <p:cNvPr id="3" name="Footer Placeholder 2">
            <a:extLst>
              <a:ext uri="{FF2B5EF4-FFF2-40B4-BE49-F238E27FC236}">
                <a16:creationId xmlns:a16="http://schemas.microsoft.com/office/drawing/2014/main" id="{CFC47D19-8A84-4E6C-9901-4FC0CB994F48}"/>
              </a:ext>
            </a:extLst>
          </p:cNvPr>
          <p:cNvSpPr>
            <a:spLocks noGrp="1"/>
          </p:cNvSpPr>
          <p:nvPr>
            <p:ph type="ftr" sz="quarter" idx="3"/>
          </p:nvPr>
        </p:nvSpPr>
        <p:spPr/>
        <p:txBody>
          <a:bodyPr/>
          <a:lstStyle/>
          <a:p>
            <a:r>
              <a:rPr lang="en-US" dirty="0" err="1"/>
              <a:t>RealCare</a:t>
            </a:r>
            <a:r>
              <a:rPr lang="en-US" dirty="0"/>
              <a:t> Baby Best Practices</a:t>
            </a:r>
          </a:p>
        </p:txBody>
      </p:sp>
      <p:sp>
        <p:nvSpPr>
          <p:cNvPr id="4" name="Title 3">
            <a:extLst>
              <a:ext uri="{FF2B5EF4-FFF2-40B4-BE49-F238E27FC236}">
                <a16:creationId xmlns:a16="http://schemas.microsoft.com/office/drawing/2014/main" id="{55873F13-F2E9-4FB0-8A10-66FEF278B16E}"/>
              </a:ext>
            </a:extLst>
          </p:cNvPr>
          <p:cNvSpPr>
            <a:spLocks noGrp="1"/>
          </p:cNvSpPr>
          <p:nvPr>
            <p:ph type="title"/>
          </p:nvPr>
        </p:nvSpPr>
        <p:spPr>
          <a:xfrm>
            <a:off x="2946400" y="168275"/>
            <a:ext cx="8636000" cy="835022"/>
          </a:xfrm>
        </p:spPr>
        <p:txBody>
          <a:bodyPr/>
          <a:lstStyle/>
          <a:p>
            <a:r>
              <a:rPr lang="en-US" sz="4000" dirty="0"/>
              <a:t>Best Practices from Minnesota</a:t>
            </a:r>
          </a:p>
        </p:txBody>
      </p:sp>
      <p:sp>
        <p:nvSpPr>
          <p:cNvPr id="5" name="Text Placeholder 4">
            <a:extLst>
              <a:ext uri="{FF2B5EF4-FFF2-40B4-BE49-F238E27FC236}">
                <a16:creationId xmlns:a16="http://schemas.microsoft.com/office/drawing/2014/main" id="{DAE4FA51-C16F-4152-B5FB-B779E87573FD}"/>
              </a:ext>
            </a:extLst>
          </p:cNvPr>
          <p:cNvSpPr>
            <a:spLocks noGrp="1"/>
          </p:cNvSpPr>
          <p:nvPr>
            <p:ph type="body" sz="half" idx="2"/>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endParaRPr lang="en-US" sz="2000" dirty="0">
              <a:effectLst/>
              <a:latin typeface="Calibri" panose="020F0502020204030204" pitchFamily="34" charset="0"/>
              <a:ea typeface="Calibri" panose="020F0502020204030204" pitchFamily="34" charset="0"/>
            </a:endParaRPr>
          </a:p>
          <a:p>
            <a:endParaRPr lang="en-US" dirty="0"/>
          </a:p>
        </p:txBody>
      </p:sp>
      <p:sp>
        <p:nvSpPr>
          <p:cNvPr id="6" name="TextBox 5">
            <a:extLst>
              <a:ext uri="{FF2B5EF4-FFF2-40B4-BE49-F238E27FC236}">
                <a16:creationId xmlns:a16="http://schemas.microsoft.com/office/drawing/2014/main" id="{8A0B3307-26A6-4FC0-A40D-F400F5B08FA2}"/>
              </a:ext>
            </a:extLst>
          </p:cNvPr>
          <p:cNvSpPr txBox="1"/>
          <p:nvPr/>
        </p:nvSpPr>
        <p:spPr>
          <a:xfrm>
            <a:off x="304800" y="1752600"/>
            <a:ext cx="1981200" cy="1815882"/>
          </a:xfrm>
          <a:prstGeom prst="rect">
            <a:avLst/>
          </a:prstGeom>
          <a:noFill/>
        </p:spPr>
        <p:txBody>
          <a:bodyPr wrap="square" rtlCol="0">
            <a:spAutoFit/>
          </a:bodyPr>
          <a:lstStyle/>
          <a:p>
            <a:r>
              <a:rPr lang="en-US" sz="1600" b="1" dirty="0"/>
              <a:t>Krysten Dane</a:t>
            </a:r>
          </a:p>
          <a:p>
            <a:r>
              <a:rPr lang="en-US" sz="1600" b="1" dirty="0"/>
              <a:t>FCS Instructor</a:t>
            </a:r>
          </a:p>
          <a:p>
            <a:r>
              <a:rPr lang="en-US" sz="1600" b="1" dirty="0"/>
              <a:t>MAFCS President</a:t>
            </a:r>
          </a:p>
          <a:p>
            <a:r>
              <a:rPr lang="en-US" sz="1600" b="1" dirty="0"/>
              <a:t>Glencoe-Silver Lake School</a:t>
            </a:r>
          </a:p>
          <a:p>
            <a:r>
              <a:rPr lang="en-US" sz="1600" b="1" dirty="0"/>
              <a:t>Glencoe, MN</a:t>
            </a:r>
          </a:p>
          <a:p>
            <a:endParaRPr lang="en-US" sz="1600" b="1" dirty="0"/>
          </a:p>
        </p:txBody>
      </p:sp>
      <p:pic>
        <p:nvPicPr>
          <p:cNvPr id="9" name="Picture 8">
            <a:extLst>
              <a:ext uri="{FF2B5EF4-FFF2-40B4-BE49-F238E27FC236}">
                <a16:creationId xmlns:a16="http://schemas.microsoft.com/office/drawing/2014/main" id="{EA9B981B-B913-44CB-AFAA-BFE156E886A2}"/>
              </a:ext>
            </a:extLst>
          </p:cNvPr>
          <p:cNvPicPr>
            <a:picLocks noChangeAspect="1"/>
          </p:cNvPicPr>
          <p:nvPr/>
        </p:nvPicPr>
        <p:blipFill>
          <a:blip r:embed="rId3"/>
          <a:stretch>
            <a:fillRect/>
          </a:stretch>
        </p:blipFill>
        <p:spPr>
          <a:xfrm>
            <a:off x="2758648" y="1425573"/>
            <a:ext cx="9153525" cy="4476750"/>
          </a:xfrm>
          <a:prstGeom prst="rect">
            <a:avLst/>
          </a:prstGeom>
        </p:spPr>
      </p:pic>
    </p:spTree>
    <p:extLst>
      <p:ext uri="{BB962C8B-B14F-4D97-AF65-F5344CB8AC3E}">
        <p14:creationId xmlns:p14="http://schemas.microsoft.com/office/powerpoint/2010/main" val="4101902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2BB217-C0F3-47F9-A962-9DD85E15B451}"/>
              </a:ext>
            </a:extLst>
          </p:cNvPr>
          <p:cNvSpPr>
            <a:spLocks noGrp="1"/>
          </p:cNvSpPr>
          <p:nvPr>
            <p:ph type="sldNum" sz="quarter" idx="11"/>
          </p:nvPr>
        </p:nvSpPr>
        <p:spPr/>
        <p:txBody>
          <a:bodyPr/>
          <a:lstStyle/>
          <a:p>
            <a:fld id="{FEC9E414-06B5-46EB-9ED1-1602F4A4BA10}" type="slidenum">
              <a:rPr lang="en-US" smtClean="0"/>
              <a:pPr/>
              <a:t>12</a:t>
            </a:fld>
            <a:endParaRPr lang="en-US" dirty="0"/>
          </a:p>
        </p:txBody>
      </p:sp>
      <p:sp>
        <p:nvSpPr>
          <p:cNvPr id="3" name="Footer Placeholder 2">
            <a:extLst>
              <a:ext uri="{FF2B5EF4-FFF2-40B4-BE49-F238E27FC236}">
                <a16:creationId xmlns:a16="http://schemas.microsoft.com/office/drawing/2014/main" id="{E0764926-CA6C-42A1-BAB9-5C0242D2C089}"/>
              </a:ext>
            </a:extLst>
          </p:cNvPr>
          <p:cNvSpPr>
            <a:spLocks noGrp="1"/>
          </p:cNvSpPr>
          <p:nvPr>
            <p:ph type="ftr" sz="quarter" idx="3"/>
          </p:nvPr>
        </p:nvSpPr>
        <p:spPr/>
        <p:txBody>
          <a:bodyPr/>
          <a:lstStyle/>
          <a:p>
            <a:r>
              <a:rPr lang="en-US" dirty="0" err="1"/>
              <a:t>RealCare</a:t>
            </a:r>
            <a:r>
              <a:rPr lang="en-US" dirty="0"/>
              <a:t> Baby Best Practices</a:t>
            </a:r>
          </a:p>
        </p:txBody>
      </p:sp>
      <p:sp>
        <p:nvSpPr>
          <p:cNvPr id="4" name="Title 3">
            <a:extLst>
              <a:ext uri="{FF2B5EF4-FFF2-40B4-BE49-F238E27FC236}">
                <a16:creationId xmlns:a16="http://schemas.microsoft.com/office/drawing/2014/main" id="{50E619B6-F179-48E9-9136-41E2A322C9F0}"/>
              </a:ext>
            </a:extLst>
          </p:cNvPr>
          <p:cNvSpPr>
            <a:spLocks noGrp="1"/>
          </p:cNvSpPr>
          <p:nvPr>
            <p:ph type="title"/>
          </p:nvPr>
        </p:nvSpPr>
        <p:spPr/>
        <p:txBody>
          <a:bodyPr/>
          <a:lstStyle/>
          <a:p>
            <a:r>
              <a:rPr lang="en-US" sz="4000" dirty="0"/>
              <a:t>Best Practices from Iowa</a:t>
            </a:r>
          </a:p>
        </p:txBody>
      </p:sp>
      <p:sp>
        <p:nvSpPr>
          <p:cNvPr id="5" name="Text Placeholder 4">
            <a:extLst>
              <a:ext uri="{FF2B5EF4-FFF2-40B4-BE49-F238E27FC236}">
                <a16:creationId xmlns:a16="http://schemas.microsoft.com/office/drawing/2014/main" id="{33A25C62-2213-4220-B668-4A044B7A7361}"/>
              </a:ext>
            </a:extLst>
          </p:cNvPr>
          <p:cNvSpPr>
            <a:spLocks noGrp="1"/>
          </p:cNvSpPr>
          <p:nvPr>
            <p:ph type="body" sz="half" idx="2"/>
          </p:nvPr>
        </p:nvSpPr>
        <p:spPr/>
        <p:txBody>
          <a:bodyPr/>
          <a:lstStyle/>
          <a:p>
            <a:pPr marL="285750" marR="0" indent="-285750">
              <a:spcBef>
                <a:spcPts val="0"/>
              </a:spcBef>
              <a:spcAft>
                <a:spcPts val="0"/>
              </a:spcAft>
              <a:buFont typeface="Arial" panose="020B0604020202020204" pitchFamily="34" charset="0"/>
              <a:buChar char="•"/>
            </a:pPr>
            <a:r>
              <a:rPr lang="en-US" sz="2000" dirty="0">
                <a:effectLst/>
                <a:latin typeface="Calibri" panose="020F0502020204030204" pitchFamily="34" charset="0"/>
                <a:ea typeface="Calibri" panose="020F0502020204030204" pitchFamily="34" charset="0"/>
              </a:rPr>
              <a:t>Hidden Gem: Hypo and hyperthermia lesson</a:t>
            </a:r>
          </a:p>
          <a:p>
            <a:pPr marL="0" marR="0">
              <a:spcBef>
                <a:spcPts val="0"/>
              </a:spcBef>
              <a:spcAft>
                <a:spcPts val="0"/>
              </a:spcAft>
            </a:pPr>
            <a:r>
              <a:rPr lang="en-US" sz="2000" dirty="0">
                <a:effectLst/>
                <a:latin typeface="Calibri" panose="020F0502020204030204" pitchFamily="34" charset="0"/>
                <a:ea typeface="Calibri" panose="020F0502020204030204" pitchFamily="34" charset="0"/>
              </a:rPr>
              <a:t> </a:t>
            </a:r>
          </a:p>
          <a:p>
            <a:pPr marL="285750" marR="0" indent="-285750">
              <a:spcBef>
                <a:spcPts val="0"/>
              </a:spcBef>
              <a:spcAft>
                <a:spcPts val="0"/>
              </a:spcAft>
              <a:buFont typeface="Arial" panose="020B0604020202020204" pitchFamily="34" charset="0"/>
              <a:buChar char="•"/>
            </a:pPr>
            <a:r>
              <a:rPr lang="en-US" sz="2000" dirty="0">
                <a:effectLst/>
                <a:latin typeface="Calibri" panose="020F0502020204030204" pitchFamily="34" charset="0"/>
                <a:ea typeface="Calibri" panose="020F0502020204030204" pitchFamily="34" charset="0"/>
              </a:rPr>
              <a:t>Treat it like a real </a:t>
            </a:r>
            <a:r>
              <a:rPr lang="en-US" sz="2000" dirty="0">
                <a:latin typeface="Calibri" panose="020F0502020204030204" pitchFamily="34" charset="0"/>
                <a:ea typeface="Calibri" panose="020F0502020204030204" pitchFamily="34" charset="0"/>
              </a:rPr>
              <a:t>child!  The police will…..</a:t>
            </a:r>
          </a:p>
          <a:p>
            <a:pPr marR="0">
              <a:spcBef>
                <a:spcPts val="0"/>
              </a:spcBef>
              <a:spcAft>
                <a:spcPts val="0"/>
              </a:spcAft>
            </a:pPr>
            <a:endParaRPr lang="en-US" sz="2000" dirty="0">
              <a:latin typeface="Calibri" panose="020F0502020204030204" pitchFamily="34" charset="0"/>
              <a:ea typeface="Calibri" panose="020F0502020204030204" pitchFamily="34" charset="0"/>
            </a:endParaRPr>
          </a:p>
          <a:p>
            <a:pPr marL="285750" marR="0" indent="-285750">
              <a:spcBef>
                <a:spcPts val="0"/>
              </a:spcBef>
              <a:spcAft>
                <a:spcPts val="0"/>
              </a:spcAft>
              <a:buFont typeface="Arial" panose="020B0604020202020204" pitchFamily="34" charset="0"/>
              <a:buChar char="•"/>
            </a:pPr>
            <a:r>
              <a:rPr lang="en-US" sz="2000" dirty="0">
                <a:effectLst/>
                <a:latin typeface="Calibri" panose="020F0502020204030204" pitchFamily="34" charset="0"/>
                <a:ea typeface="Calibri" panose="020F0502020204030204" pitchFamily="34" charset="0"/>
              </a:rPr>
              <a:t>Use videos of real people for greater impact</a:t>
            </a:r>
          </a:p>
          <a:p>
            <a:pPr marR="0">
              <a:spcBef>
                <a:spcPts val="0"/>
              </a:spcBef>
              <a:spcAft>
                <a:spcPts val="0"/>
              </a:spcAft>
            </a:pPr>
            <a:endParaRPr lang="en-US" sz="2000" dirty="0">
              <a:effectLst/>
              <a:latin typeface="Calibri" panose="020F0502020204030204" pitchFamily="34" charset="0"/>
              <a:ea typeface="Calibri" panose="020F0502020204030204" pitchFamily="34" charset="0"/>
            </a:endParaRPr>
          </a:p>
          <a:p>
            <a:pPr marL="0" marR="0">
              <a:spcBef>
                <a:spcPts val="0"/>
              </a:spcBef>
              <a:spcAft>
                <a:spcPts val="0"/>
              </a:spcAft>
            </a:pPr>
            <a:endParaRPr lang="en-US" sz="2000" i="1" dirty="0">
              <a:effectLst/>
              <a:latin typeface="Calibri" panose="020F0502020204030204" pitchFamily="34" charset="0"/>
              <a:ea typeface="Calibri" panose="020F0502020204030204" pitchFamily="34" charset="0"/>
            </a:endParaRPr>
          </a:p>
          <a:p>
            <a:pPr marL="0" marR="0">
              <a:spcBef>
                <a:spcPts val="0"/>
              </a:spcBef>
              <a:spcAft>
                <a:spcPts val="0"/>
              </a:spcAft>
            </a:pPr>
            <a:endParaRPr lang="en-US" sz="2000" i="1" dirty="0">
              <a:latin typeface="Calibri" panose="020F0502020204030204" pitchFamily="34" charset="0"/>
              <a:ea typeface="Calibri" panose="020F0502020204030204" pitchFamily="34" charset="0"/>
            </a:endParaRPr>
          </a:p>
          <a:p>
            <a:pPr marL="0" marR="0">
              <a:spcBef>
                <a:spcPts val="0"/>
              </a:spcBef>
              <a:spcAft>
                <a:spcPts val="0"/>
              </a:spcAft>
            </a:pPr>
            <a:endParaRPr lang="en-US" sz="2000" i="1" dirty="0">
              <a:effectLst/>
              <a:latin typeface="Calibri" panose="020F0502020204030204" pitchFamily="34" charset="0"/>
              <a:ea typeface="Calibri" panose="020F0502020204030204" pitchFamily="34" charset="0"/>
            </a:endParaRPr>
          </a:p>
          <a:p>
            <a:pPr marL="0" marR="0">
              <a:spcBef>
                <a:spcPts val="0"/>
              </a:spcBef>
              <a:spcAft>
                <a:spcPts val="0"/>
              </a:spcAft>
            </a:pPr>
            <a:endParaRPr lang="en-US" sz="2000" i="1" dirty="0">
              <a:latin typeface="Calibri" panose="020F0502020204030204" pitchFamily="34" charset="0"/>
              <a:ea typeface="Calibri" panose="020F0502020204030204" pitchFamily="34" charset="0"/>
            </a:endParaRPr>
          </a:p>
          <a:p>
            <a:pPr marL="0" marR="0">
              <a:spcBef>
                <a:spcPts val="0"/>
              </a:spcBef>
              <a:spcAft>
                <a:spcPts val="0"/>
              </a:spcAft>
            </a:pPr>
            <a:endParaRPr lang="en-US" sz="2000" i="1" dirty="0">
              <a:effectLst/>
              <a:latin typeface="Calibri" panose="020F0502020204030204" pitchFamily="34" charset="0"/>
              <a:ea typeface="Calibri" panose="020F0502020204030204" pitchFamily="34" charset="0"/>
            </a:endParaRPr>
          </a:p>
          <a:p>
            <a:pPr marL="0" marR="0">
              <a:spcBef>
                <a:spcPts val="0"/>
              </a:spcBef>
              <a:spcAft>
                <a:spcPts val="0"/>
              </a:spcAft>
            </a:pPr>
            <a:endParaRPr lang="en-US" sz="2000" i="1" dirty="0">
              <a:latin typeface="Calibri" panose="020F0502020204030204" pitchFamily="34" charset="0"/>
              <a:ea typeface="Calibri" panose="020F0502020204030204" pitchFamily="34" charset="0"/>
            </a:endParaRPr>
          </a:p>
          <a:p>
            <a:pPr marL="0" marR="0">
              <a:spcBef>
                <a:spcPts val="0"/>
              </a:spcBef>
              <a:spcAft>
                <a:spcPts val="0"/>
              </a:spcAft>
            </a:pPr>
            <a:endParaRPr lang="en-US" sz="2000" i="1" dirty="0">
              <a:effectLst/>
              <a:latin typeface="Calibri" panose="020F0502020204030204" pitchFamily="34" charset="0"/>
              <a:ea typeface="Calibri" panose="020F0502020204030204" pitchFamily="34" charset="0"/>
            </a:endParaRPr>
          </a:p>
          <a:p>
            <a:pPr marL="0" marR="0">
              <a:spcBef>
                <a:spcPts val="0"/>
              </a:spcBef>
              <a:spcAft>
                <a:spcPts val="0"/>
              </a:spcAft>
            </a:pPr>
            <a:r>
              <a:rPr lang="en-US" sz="2000" i="1" dirty="0">
                <a:effectLst/>
                <a:latin typeface="Calibri" panose="020F0502020204030204" pitchFamily="34" charset="0"/>
                <a:ea typeface="Calibri" panose="020F0502020204030204" pitchFamily="34" charset="0"/>
              </a:rPr>
              <a:t>This is a lesson I really want to hit home with them and I know they are paying close attention.</a:t>
            </a:r>
          </a:p>
          <a:p>
            <a:endParaRPr lang="en-US" dirty="0"/>
          </a:p>
        </p:txBody>
      </p:sp>
      <p:sp>
        <p:nvSpPr>
          <p:cNvPr id="6" name="TextBox 5">
            <a:extLst>
              <a:ext uri="{FF2B5EF4-FFF2-40B4-BE49-F238E27FC236}">
                <a16:creationId xmlns:a16="http://schemas.microsoft.com/office/drawing/2014/main" id="{EAEDA3B6-0657-46B6-8B0D-0643925080DE}"/>
              </a:ext>
            </a:extLst>
          </p:cNvPr>
          <p:cNvSpPr txBox="1"/>
          <p:nvPr/>
        </p:nvSpPr>
        <p:spPr>
          <a:xfrm>
            <a:off x="152400" y="1905000"/>
            <a:ext cx="2362200" cy="1908215"/>
          </a:xfrm>
          <a:prstGeom prst="rect">
            <a:avLst/>
          </a:prstGeom>
          <a:noFill/>
        </p:spPr>
        <p:txBody>
          <a:bodyPr wrap="square" rtlCol="0">
            <a:spAutoFit/>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endParaRPr lang="en-US" sz="1600" b="1"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600" b="1" dirty="0">
                <a:effectLst/>
                <a:latin typeface="Calibri" panose="020F0502020204030204" pitchFamily="34" charset="0"/>
                <a:ea typeface="Calibri" panose="020F0502020204030204" pitchFamily="34" charset="0"/>
              </a:rPr>
              <a:t>Becky </a:t>
            </a:r>
            <a:r>
              <a:rPr lang="en-US" sz="1600" b="1" dirty="0" err="1">
                <a:effectLst/>
                <a:latin typeface="Calibri" panose="020F0502020204030204" pitchFamily="34" charset="0"/>
                <a:ea typeface="Calibri" panose="020F0502020204030204" pitchFamily="34" charset="0"/>
              </a:rPr>
              <a:t>Stanbrough</a:t>
            </a:r>
            <a:endParaRPr lang="en-US" sz="1600" b="1"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600" b="1" dirty="0">
                <a:latin typeface="Calibri" panose="020F0502020204030204" pitchFamily="34" charset="0"/>
                <a:ea typeface="Calibri" panose="020F0502020204030204" pitchFamily="34" charset="0"/>
              </a:rPr>
              <a:t>FCS Teacher</a:t>
            </a:r>
            <a:endParaRPr lang="en-US" sz="1600" b="1"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600" b="1" dirty="0">
                <a:effectLst/>
                <a:latin typeface="Calibri" panose="020F0502020204030204" pitchFamily="34" charset="0"/>
                <a:ea typeface="Calibri" panose="020F0502020204030204" pitchFamily="34" charset="0"/>
              </a:rPr>
              <a:t>Red Oak High School</a:t>
            </a:r>
          </a:p>
          <a:p>
            <a:pPr marL="0" marR="0">
              <a:spcBef>
                <a:spcPts val="0"/>
              </a:spcBef>
              <a:spcAft>
                <a:spcPts val="0"/>
              </a:spcAft>
            </a:pPr>
            <a:r>
              <a:rPr lang="en-US" sz="1600" b="1" dirty="0">
                <a:effectLst/>
                <a:latin typeface="Calibri" panose="020F0502020204030204" pitchFamily="34" charset="0"/>
                <a:ea typeface="Calibri" panose="020F0502020204030204" pitchFamily="34" charset="0"/>
              </a:rPr>
              <a:t>Red Oak, Iowa</a:t>
            </a:r>
            <a:br>
              <a:rPr lang="en-US" sz="1800" dirty="0">
                <a:effectLst/>
                <a:latin typeface="Calibri" panose="020F0502020204030204" pitchFamily="34" charset="0"/>
                <a:ea typeface="Calibri" panose="020F0502020204030204" pitchFamily="34" charset="0"/>
              </a:rPr>
            </a:b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p>
        </p:txBody>
      </p:sp>
      <p:pic>
        <p:nvPicPr>
          <p:cNvPr id="8" name="Picture 7">
            <a:extLst>
              <a:ext uri="{FF2B5EF4-FFF2-40B4-BE49-F238E27FC236}">
                <a16:creationId xmlns:a16="http://schemas.microsoft.com/office/drawing/2014/main" id="{6DC607B4-07EB-423E-A964-135712B5268B}"/>
              </a:ext>
            </a:extLst>
          </p:cNvPr>
          <p:cNvPicPr>
            <a:picLocks noChangeAspect="1"/>
          </p:cNvPicPr>
          <p:nvPr/>
        </p:nvPicPr>
        <p:blipFill>
          <a:blip r:embed="rId3"/>
          <a:stretch>
            <a:fillRect/>
          </a:stretch>
        </p:blipFill>
        <p:spPr>
          <a:xfrm>
            <a:off x="9676119" y="1432575"/>
            <a:ext cx="1935015" cy="2773650"/>
          </a:xfrm>
          <a:prstGeom prst="rect">
            <a:avLst/>
          </a:prstGeom>
        </p:spPr>
      </p:pic>
      <p:pic>
        <p:nvPicPr>
          <p:cNvPr id="10" name="Picture 9">
            <a:extLst>
              <a:ext uri="{FF2B5EF4-FFF2-40B4-BE49-F238E27FC236}">
                <a16:creationId xmlns:a16="http://schemas.microsoft.com/office/drawing/2014/main" id="{FEDC601E-1EFA-4EAF-A02F-C15544054B59}"/>
              </a:ext>
            </a:extLst>
          </p:cNvPr>
          <p:cNvPicPr>
            <a:picLocks noChangeAspect="1"/>
          </p:cNvPicPr>
          <p:nvPr/>
        </p:nvPicPr>
        <p:blipFill>
          <a:blip r:embed="rId4"/>
          <a:stretch>
            <a:fillRect/>
          </a:stretch>
        </p:blipFill>
        <p:spPr>
          <a:xfrm>
            <a:off x="8409682" y="2514600"/>
            <a:ext cx="2012257" cy="2773651"/>
          </a:xfrm>
          <a:prstGeom prst="rect">
            <a:avLst/>
          </a:prstGeom>
        </p:spPr>
      </p:pic>
    </p:spTree>
    <p:extLst>
      <p:ext uri="{BB962C8B-B14F-4D97-AF65-F5344CB8AC3E}">
        <p14:creationId xmlns:p14="http://schemas.microsoft.com/office/powerpoint/2010/main" val="1940701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2BB217-C0F3-47F9-A962-9DD85E15B451}"/>
              </a:ext>
            </a:extLst>
          </p:cNvPr>
          <p:cNvSpPr>
            <a:spLocks noGrp="1"/>
          </p:cNvSpPr>
          <p:nvPr>
            <p:ph type="sldNum" sz="quarter" idx="11"/>
          </p:nvPr>
        </p:nvSpPr>
        <p:spPr/>
        <p:txBody>
          <a:bodyPr/>
          <a:lstStyle/>
          <a:p>
            <a:fld id="{FEC9E414-06B5-46EB-9ED1-1602F4A4BA10}" type="slidenum">
              <a:rPr lang="en-US" smtClean="0"/>
              <a:pPr/>
              <a:t>13</a:t>
            </a:fld>
            <a:endParaRPr lang="en-US" dirty="0"/>
          </a:p>
        </p:txBody>
      </p:sp>
      <p:sp>
        <p:nvSpPr>
          <p:cNvPr id="3" name="Footer Placeholder 2">
            <a:extLst>
              <a:ext uri="{FF2B5EF4-FFF2-40B4-BE49-F238E27FC236}">
                <a16:creationId xmlns:a16="http://schemas.microsoft.com/office/drawing/2014/main" id="{E0764926-CA6C-42A1-BAB9-5C0242D2C089}"/>
              </a:ext>
            </a:extLst>
          </p:cNvPr>
          <p:cNvSpPr>
            <a:spLocks noGrp="1"/>
          </p:cNvSpPr>
          <p:nvPr>
            <p:ph type="ftr" sz="quarter" idx="3"/>
          </p:nvPr>
        </p:nvSpPr>
        <p:spPr/>
        <p:txBody>
          <a:bodyPr/>
          <a:lstStyle/>
          <a:p>
            <a:r>
              <a:rPr lang="en-US" dirty="0" err="1"/>
              <a:t>RealCare</a:t>
            </a:r>
            <a:r>
              <a:rPr lang="en-US" dirty="0"/>
              <a:t> Baby Best Practices</a:t>
            </a:r>
          </a:p>
        </p:txBody>
      </p:sp>
      <p:sp>
        <p:nvSpPr>
          <p:cNvPr id="4" name="Title 3">
            <a:extLst>
              <a:ext uri="{FF2B5EF4-FFF2-40B4-BE49-F238E27FC236}">
                <a16:creationId xmlns:a16="http://schemas.microsoft.com/office/drawing/2014/main" id="{50E619B6-F179-48E9-9136-41E2A322C9F0}"/>
              </a:ext>
            </a:extLst>
          </p:cNvPr>
          <p:cNvSpPr>
            <a:spLocks noGrp="1"/>
          </p:cNvSpPr>
          <p:nvPr>
            <p:ph type="title"/>
          </p:nvPr>
        </p:nvSpPr>
        <p:spPr/>
        <p:txBody>
          <a:bodyPr/>
          <a:lstStyle/>
          <a:p>
            <a:r>
              <a:rPr lang="en-US" sz="4000" dirty="0"/>
              <a:t>Best Practices from Oregon</a:t>
            </a:r>
          </a:p>
        </p:txBody>
      </p:sp>
      <p:sp>
        <p:nvSpPr>
          <p:cNvPr id="5" name="Text Placeholder 4">
            <a:extLst>
              <a:ext uri="{FF2B5EF4-FFF2-40B4-BE49-F238E27FC236}">
                <a16:creationId xmlns:a16="http://schemas.microsoft.com/office/drawing/2014/main" id="{33A25C62-2213-4220-B668-4A044B7A7361}"/>
              </a:ext>
            </a:extLst>
          </p:cNvPr>
          <p:cNvSpPr>
            <a:spLocks noGrp="1"/>
          </p:cNvSpPr>
          <p:nvPr>
            <p:ph type="body" sz="half" idx="2"/>
          </p:nvPr>
        </p:nvSpPr>
        <p:spPr/>
        <p:txBody>
          <a:bodyPr/>
          <a:lstStyle/>
          <a:p>
            <a:r>
              <a:rPr lang="en-US" sz="2800" dirty="0"/>
              <a:t>Custom storage cabinets!</a:t>
            </a:r>
          </a:p>
        </p:txBody>
      </p:sp>
      <p:sp>
        <p:nvSpPr>
          <p:cNvPr id="6" name="TextBox 5">
            <a:extLst>
              <a:ext uri="{FF2B5EF4-FFF2-40B4-BE49-F238E27FC236}">
                <a16:creationId xmlns:a16="http://schemas.microsoft.com/office/drawing/2014/main" id="{EAEDA3B6-0657-46B6-8B0D-0643925080DE}"/>
              </a:ext>
            </a:extLst>
          </p:cNvPr>
          <p:cNvSpPr txBox="1"/>
          <p:nvPr/>
        </p:nvSpPr>
        <p:spPr>
          <a:xfrm>
            <a:off x="90552" y="1865273"/>
            <a:ext cx="2362200" cy="2154436"/>
          </a:xfrm>
          <a:prstGeom prst="rect">
            <a:avLst/>
          </a:prstGeom>
          <a:noFill/>
        </p:spPr>
        <p:txBody>
          <a:bodyPr wrap="square" rtlCol="0">
            <a:spAutoFit/>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endParaRPr lang="en-US" sz="1600" b="1"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600" b="1" dirty="0">
                <a:effectLst/>
                <a:latin typeface="Calibri" panose="020F0502020204030204" pitchFamily="34" charset="0"/>
                <a:ea typeface="Calibri" panose="020F0502020204030204" pitchFamily="34" charset="0"/>
              </a:rPr>
              <a:t>Hillary </a:t>
            </a:r>
            <a:r>
              <a:rPr lang="en-US" sz="1600" b="1" dirty="0" err="1">
                <a:effectLst/>
                <a:latin typeface="Calibri" panose="020F0502020204030204" pitchFamily="34" charset="0"/>
                <a:ea typeface="Calibri" panose="020F0502020204030204" pitchFamily="34" charset="0"/>
              </a:rPr>
              <a:t>Mehlhoff</a:t>
            </a:r>
            <a:endParaRPr lang="en-US" sz="1600" b="1"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600" b="1" dirty="0">
                <a:latin typeface="Calibri" panose="020F0502020204030204" pitchFamily="34" charset="0"/>
                <a:ea typeface="Calibri" panose="020F0502020204030204" pitchFamily="34" charset="0"/>
              </a:rPr>
              <a:t>FCS Teacher/FCCLA Advisor</a:t>
            </a:r>
            <a:endParaRPr lang="en-US" sz="1600" b="1"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600" b="1" dirty="0">
                <a:effectLst/>
                <a:latin typeface="Calibri" panose="020F0502020204030204" pitchFamily="34" charset="0"/>
                <a:ea typeface="Calibri" panose="020F0502020204030204" pitchFamily="34" charset="0"/>
              </a:rPr>
              <a:t>South Albany High School</a:t>
            </a:r>
          </a:p>
          <a:p>
            <a:pPr marL="0" marR="0">
              <a:spcBef>
                <a:spcPts val="0"/>
              </a:spcBef>
              <a:spcAft>
                <a:spcPts val="0"/>
              </a:spcAft>
            </a:pPr>
            <a:r>
              <a:rPr lang="en-US" sz="1600" b="1" dirty="0">
                <a:effectLst/>
                <a:latin typeface="Calibri" panose="020F0502020204030204" pitchFamily="34" charset="0"/>
                <a:ea typeface="Calibri" panose="020F0502020204030204" pitchFamily="34" charset="0"/>
              </a:rPr>
              <a:t>Albany, OR</a:t>
            </a:r>
            <a:br>
              <a:rPr lang="en-US" sz="1800" dirty="0">
                <a:effectLst/>
                <a:latin typeface="Calibri" panose="020F0502020204030204" pitchFamily="34" charset="0"/>
                <a:ea typeface="Calibri" panose="020F0502020204030204" pitchFamily="34" charset="0"/>
              </a:rPr>
            </a:b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p>
        </p:txBody>
      </p:sp>
      <p:pic>
        <p:nvPicPr>
          <p:cNvPr id="9" name="Picture 8">
            <a:extLst>
              <a:ext uri="{FF2B5EF4-FFF2-40B4-BE49-F238E27FC236}">
                <a16:creationId xmlns:a16="http://schemas.microsoft.com/office/drawing/2014/main" id="{0814124A-4E26-4AAD-B0D7-30C4EDFAA806}"/>
              </a:ext>
            </a:extLst>
          </p:cNvPr>
          <p:cNvPicPr>
            <a:picLocks noChangeAspect="1"/>
          </p:cNvPicPr>
          <p:nvPr/>
        </p:nvPicPr>
        <p:blipFill>
          <a:blip r:embed="rId3"/>
          <a:stretch>
            <a:fillRect/>
          </a:stretch>
        </p:blipFill>
        <p:spPr>
          <a:xfrm>
            <a:off x="2667000" y="2010597"/>
            <a:ext cx="2975989" cy="4021899"/>
          </a:xfrm>
          <a:prstGeom prst="rect">
            <a:avLst/>
          </a:prstGeom>
        </p:spPr>
      </p:pic>
      <p:pic>
        <p:nvPicPr>
          <p:cNvPr id="12" name="Picture 11">
            <a:extLst>
              <a:ext uri="{FF2B5EF4-FFF2-40B4-BE49-F238E27FC236}">
                <a16:creationId xmlns:a16="http://schemas.microsoft.com/office/drawing/2014/main" id="{85FE40D5-D7C9-4CD9-A896-4A857B9EFC2E}"/>
              </a:ext>
            </a:extLst>
          </p:cNvPr>
          <p:cNvPicPr>
            <a:picLocks noChangeAspect="1"/>
          </p:cNvPicPr>
          <p:nvPr/>
        </p:nvPicPr>
        <p:blipFill>
          <a:blip r:embed="rId4"/>
          <a:stretch>
            <a:fillRect/>
          </a:stretch>
        </p:blipFill>
        <p:spPr>
          <a:xfrm>
            <a:off x="5793924" y="2010597"/>
            <a:ext cx="2940952" cy="4018224"/>
          </a:xfrm>
          <a:prstGeom prst="rect">
            <a:avLst/>
          </a:prstGeom>
        </p:spPr>
      </p:pic>
      <p:pic>
        <p:nvPicPr>
          <p:cNvPr id="14" name="Picture 13">
            <a:extLst>
              <a:ext uri="{FF2B5EF4-FFF2-40B4-BE49-F238E27FC236}">
                <a16:creationId xmlns:a16="http://schemas.microsoft.com/office/drawing/2014/main" id="{18A3F368-A390-4E90-AEFB-C60682AF50B9}"/>
              </a:ext>
            </a:extLst>
          </p:cNvPr>
          <p:cNvPicPr>
            <a:picLocks noChangeAspect="1"/>
          </p:cNvPicPr>
          <p:nvPr/>
        </p:nvPicPr>
        <p:blipFill>
          <a:blip r:embed="rId5"/>
          <a:stretch>
            <a:fillRect/>
          </a:stretch>
        </p:blipFill>
        <p:spPr>
          <a:xfrm>
            <a:off x="8756861" y="2590800"/>
            <a:ext cx="3387668" cy="2497785"/>
          </a:xfrm>
          <a:prstGeom prst="rect">
            <a:avLst/>
          </a:prstGeom>
        </p:spPr>
      </p:pic>
    </p:spTree>
    <p:extLst>
      <p:ext uri="{BB962C8B-B14F-4D97-AF65-F5344CB8AC3E}">
        <p14:creationId xmlns:p14="http://schemas.microsoft.com/office/powerpoint/2010/main" val="36158573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9C1319E-512F-4FA3-A848-B964CE224697}"/>
              </a:ext>
            </a:extLst>
          </p:cNvPr>
          <p:cNvSpPr>
            <a:spLocks noGrp="1"/>
          </p:cNvSpPr>
          <p:nvPr>
            <p:ph type="ftr" sz="quarter" idx="10"/>
          </p:nvPr>
        </p:nvSpPr>
        <p:spPr/>
        <p:txBody>
          <a:bodyPr/>
          <a:lstStyle/>
          <a:p>
            <a:r>
              <a:rPr lang="en-US" dirty="0" err="1"/>
              <a:t>RealCare</a:t>
            </a:r>
            <a:r>
              <a:rPr lang="en-US" dirty="0"/>
              <a:t> Baby Best Practices</a:t>
            </a:r>
          </a:p>
        </p:txBody>
      </p:sp>
      <p:sp>
        <p:nvSpPr>
          <p:cNvPr id="3" name="Slide Number Placeholder 2">
            <a:extLst>
              <a:ext uri="{FF2B5EF4-FFF2-40B4-BE49-F238E27FC236}">
                <a16:creationId xmlns:a16="http://schemas.microsoft.com/office/drawing/2014/main" id="{99039FD3-AA54-488B-B45D-12DE51679915}"/>
              </a:ext>
            </a:extLst>
          </p:cNvPr>
          <p:cNvSpPr>
            <a:spLocks noGrp="1"/>
          </p:cNvSpPr>
          <p:nvPr>
            <p:ph type="sldNum" sz="quarter" idx="11"/>
          </p:nvPr>
        </p:nvSpPr>
        <p:spPr/>
        <p:txBody>
          <a:bodyPr/>
          <a:lstStyle/>
          <a:p>
            <a:fld id="{FEC9E414-06B5-46EB-9ED1-1602F4A4BA10}" type="slidenum">
              <a:rPr lang="en-US" smtClean="0"/>
              <a:pPr/>
              <a:t>14</a:t>
            </a:fld>
            <a:endParaRPr lang="en-US" dirty="0"/>
          </a:p>
        </p:txBody>
      </p:sp>
      <p:sp>
        <p:nvSpPr>
          <p:cNvPr id="4" name="Title 3">
            <a:extLst>
              <a:ext uri="{FF2B5EF4-FFF2-40B4-BE49-F238E27FC236}">
                <a16:creationId xmlns:a16="http://schemas.microsoft.com/office/drawing/2014/main" id="{3A2F1409-3EEC-4601-A876-60E16053D50D}"/>
              </a:ext>
            </a:extLst>
          </p:cNvPr>
          <p:cNvSpPr>
            <a:spLocks noGrp="1"/>
          </p:cNvSpPr>
          <p:nvPr>
            <p:ph type="title"/>
          </p:nvPr>
        </p:nvSpPr>
        <p:spPr/>
        <p:txBody>
          <a:bodyPr/>
          <a:lstStyle/>
          <a:p>
            <a:r>
              <a:rPr lang="en-US" dirty="0"/>
              <a:t>Best Practice Tips From Our Blogs</a:t>
            </a:r>
          </a:p>
        </p:txBody>
      </p:sp>
    </p:spTree>
    <p:extLst>
      <p:ext uri="{BB962C8B-B14F-4D97-AF65-F5344CB8AC3E}">
        <p14:creationId xmlns:p14="http://schemas.microsoft.com/office/powerpoint/2010/main" val="3795159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2BB217-C0F3-47F9-A962-9DD85E15B451}"/>
              </a:ext>
            </a:extLst>
          </p:cNvPr>
          <p:cNvSpPr>
            <a:spLocks noGrp="1"/>
          </p:cNvSpPr>
          <p:nvPr>
            <p:ph type="sldNum" sz="quarter" idx="11"/>
          </p:nvPr>
        </p:nvSpPr>
        <p:spPr/>
        <p:txBody>
          <a:bodyPr/>
          <a:lstStyle/>
          <a:p>
            <a:fld id="{FEC9E414-06B5-46EB-9ED1-1602F4A4BA10}" type="slidenum">
              <a:rPr lang="en-US" smtClean="0"/>
              <a:pPr/>
              <a:t>15</a:t>
            </a:fld>
            <a:endParaRPr lang="en-US" dirty="0"/>
          </a:p>
        </p:txBody>
      </p:sp>
      <p:sp>
        <p:nvSpPr>
          <p:cNvPr id="3" name="Footer Placeholder 2">
            <a:extLst>
              <a:ext uri="{FF2B5EF4-FFF2-40B4-BE49-F238E27FC236}">
                <a16:creationId xmlns:a16="http://schemas.microsoft.com/office/drawing/2014/main" id="{E0764926-CA6C-42A1-BAB9-5C0242D2C089}"/>
              </a:ext>
            </a:extLst>
          </p:cNvPr>
          <p:cNvSpPr>
            <a:spLocks noGrp="1"/>
          </p:cNvSpPr>
          <p:nvPr>
            <p:ph type="ftr" sz="quarter" idx="3"/>
          </p:nvPr>
        </p:nvSpPr>
        <p:spPr/>
        <p:txBody>
          <a:bodyPr/>
          <a:lstStyle/>
          <a:p>
            <a:r>
              <a:rPr lang="en-US" dirty="0" err="1"/>
              <a:t>RealCare</a:t>
            </a:r>
            <a:r>
              <a:rPr lang="en-US" dirty="0"/>
              <a:t> Baby Best Practices</a:t>
            </a:r>
          </a:p>
        </p:txBody>
      </p:sp>
      <p:sp>
        <p:nvSpPr>
          <p:cNvPr id="5" name="Text Placeholder 4">
            <a:extLst>
              <a:ext uri="{FF2B5EF4-FFF2-40B4-BE49-F238E27FC236}">
                <a16:creationId xmlns:a16="http://schemas.microsoft.com/office/drawing/2014/main" id="{33A25C62-2213-4220-B668-4A044B7A7361}"/>
              </a:ext>
            </a:extLst>
          </p:cNvPr>
          <p:cNvSpPr>
            <a:spLocks noGrp="1"/>
          </p:cNvSpPr>
          <p:nvPr>
            <p:ph type="body" sz="half" idx="2"/>
          </p:nvPr>
        </p:nvSpPr>
        <p:spPr>
          <a:xfrm>
            <a:off x="2946400" y="1752600"/>
            <a:ext cx="6350000" cy="4279896"/>
          </a:xfrm>
        </p:spPr>
        <p:txBody>
          <a:bodyPr/>
          <a:lstStyle/>
          <a:p>
            <a:pPr marL="342900" marR="0" indent="-342900">
              <a:spcBef>
                <a:spcPts val="0"/>
              </a:spcBef>
              <a:spcAft>
                <a:spcPts val="0"/>
              </a:spcAft>
              <a:buFont typeface="Arial" panose="020B0604020202020204" pitchFamily="34" charset="0"/>
              <a:buChar char="•"/>
            </a:pPr>
            <a:r>
              <a:rPr lang="en-US" sz="2000" dirty="0">
                <a:effectLst/>
                <a:latin typeface="Calibri" panose="020F0502020204030204" pitchFamily="34" charset="0"/>
                <a:ea typeface="Calibri" panose="020F0502020204030204" pitchFamily="34" charset="0"/>
              </a:rPr>
              <a:t>Use the free </a:t>
            </a:r>
            <a:r>
              <a:rPr lang="en-US" sz="2000" dirty="0" err="1">
                <a:effectLst/>
                <a:latin typeface="Calibri" panose="020F0502020204030204" pitchFamily="34" charset="0"/>
                <a:ea typeface="Calibri" panose="020F0502020204030204" pitchFamily="34" charset="0"/>
              </a:rPr>
              <a:t>RealCare</a:t>
            </a:r>
            <a:r>
              <a:rPr lang="en-US" sz="2000" dirty="0">
                <a:effectLst/>
                <a:latin typeface="Calibri" panose="020F0502020204030204" pitchFamily="34" charset="0"/>
                <a:ea typeface="Calibri" panose="020F0502020204030204" pitchFamily="34" charset="0"/>
              </a:rPr>
              <a:t> Baby program resources available at Realityworks.com.</a:t>
            </a:r>
          </a:p>
          <a:p>
            <a:pPr marL="342900" marR="0" indent="-342900">
              <a:spcBef>
                <a:spcPts val="0"/>
              </a:spcBef>
              <a:spcAft>
                <a:spcPts val="0"/>
              </a:spcAft>
              <a:buFont typeface="Arial" panose="020B0604020202020204" pitchFamily="34" charset="0"/>
              <a:buChar char="•"/>
            </a:pPr>
            <a:endParaRPr lang="en-US" sz="2000" dirty="0">
              <a:effectLst/>
              <a:latin typeface="Calibri" panose="020F0502020204030204" pitchFamily="34" charset="0"/>
              <a:ea typeface="Calibri" panose="020F0502020204030204" pitchFamily="34" charset="0"/>
            </a:endParaRPr>
          </a:p>
          <a:p>
            <a:pPr marL="342900" marR="0" indent="-342900">
              <a:spcBef>
                <a:spcPts val="0"/>
              </a:spcBef>
              <a:spcAft>
                <a:spcPts val="0"/>
              </a:spcAft>
              <a:buFont typeface="Arial" panose="020B0604020202020204" pitchFamily="34" charset="0"/>
              <a:buChar char="•"/>
            </a:pPr>
            <a:r>
              <a:rPr lang="en-US" sz="2000" dirty="0">
                <a:effectLst/>
                <a:latin typeface="Calibri" panose="020F0502020204030204" pitchFamily="34" charset="0"/>
                <a:ea typeface="Calibri" panose="020F0502020204030204" pitchFamily="34" charset="0"/>
              </a:rPr>
              <a:t>Give students more accountability over their Baby experience by using sign-up forms.</a:t>
            </a:r>
          </a:p>
          <a:p>
            <a:pPr marL="342900" marR="0" indent="-342900">
              <a:spcBef>
                <a:spcPts val="0"/>
              </a:spcBef>
              <a:spcAft>
                <a:spcPts val="0"/>
              </a:spcAft>
              <a:buFont typeface="Arial" panose="020B0604020202020204" pitchFamily="34" charset="0"/>
              <a:buChar char="•"/>
            </a:pPr>
            <a:endParaRPr lang="en-US" sz="2000" dirty="0">
              <a:effectLst/>
              <a:latin typeface="Calibri" panose="020F0502020204030204" pitchFamily="34" charset="0"/>
              <a:ea typeface="Calibri" panose="020F0502020204030204" pitchFamily="34" charset="0"/>
            </a:endParaRPr>
          </a:p>
          <a:p>
            <a:pPr marL="342900" marR="0" indent="-342900">
              <a:spcBef>
                <a:spcPts val="0"/>
              </a:spcBef>
              <a:spcAft>
                <a:spcPts val="0"/>
              </a:spcAft>
              <a:buFont typeface="Arial" panose="020B0604020202020204" pitchFamily="34" charset="0"/>
              <a:buChar char="•"/>
            </a:pPr>
            <a:r>
              <a:rPr lang="en-US" sz="2000" dirty="0">
                <a:effectLst/>
                <a:latin typeface="Calibri" panose="020F0502020204030204" pitchFamily="34" charset="0"/>
                <a:ea typeface="Calibri" panose="020F0502020204030204" pitchFamily="34" charset="0"/>
              </a:rPr>
              <a:t>Send the Babies home for at least a 48-hour period.</a:t>
            </a:r>
          </a:p>
          <a:p>
            <a:pPr marL="342900" marR="0" indent="-342900">
              <a:spcBef>
                <a:spcPts val="0"/>
              </a:spcBef>
              <a:spcAft>
                <a:spcPts val="0"/>
              </a:spcAft>
              <a:buFont typeface="Arial" panose="020B0604020202020204" pitchFamily="34" charset="0"/>
              <a:buChar char="•"/>
            </a:pPr>
            <a:endParaRPr lang="en-US" sz="2000" dirty="0">
              <a:effectLst/>
              <a:latin typeface="Calibri" panose="020F0502020204030204" pitchFamily="34" charset="0"/>
              <a:ea typeface="Calibri" panose="020F0502020204030204" pitchFamily="34" charset="0"/>
            </a:endParaRPr>
          </a:p>
          <a:p>
            <a:pPr marL="342900" marR="0" indent="-342900">
              <a:spcBef>
                <a:spcPts val="0"/>
              </a:spcBef>
              <a:spcAft>
                <a:spcPts val="0"/>
              </a:spcAft>
              <a:buFont typeface="Arial" panose="020B0604020202020204" pitchFamily="34" charset="0"/>
              <a:buChar char="•"/>
            </a:pPr>
            <a:r>
              <a:rPr lang="en-US" sz="2000" dirty="0">
                <a:effectLst/>
                <a:latin typeface="Calibri" panose="020F0502020204030204" pitchFamily="34" charset="0"/>
                <a:ea typeface="Calibri" panose="020F0502020204030204" pitchFamily="34" charset="0"/>
              </a:rPr>
              <a:t>Make the most of your students’ Baby experiences by using Baby’s software.</a:t>
            </a:r>
          </a:p>
          <a:p>
            <a:pPr marL="342900" marR="0" indent="-342900">
              <a:spcBef>
                <a:spcPts val="0"/>
              </a:spcBef>
              <a:spcAft>
                <a:spcPts val="0"/>
              </a:spcAft>
              <a:buFont typeface="Arial" panose="020B0604020202020204" pitchFamily="34" charset="0"/>
              <a:buChar char="•"/>
            </a:pPr>
            <a:endParaRPr lang="en-US" sz="2000" dirty="0">
              <a:effectLst/>
              <a:latin typeface="Calibri" panose="020F0502020204030204" pitchFamily="34" charset="0"/>
              <a:ea typeface="Calibri" panose="020F0502020204030204" pitchFamily="34" charset="0"/>
            </a:endParaRPr>
          </a:p>
          <a:p>
            <a:pPr marL="342900" marR="0" indent="-342900">
              <a:spcBef>
                <a:spcPts val="0"/>
              </a:spcBef>
              <a:spcAft>
                <a:spcPts val="0"/>
              </a:spcAft>
              <a:buFont typeface="Arial" panose="020B0604020202020204" pitchFamily="34" charset="0"/>
              <a:buChar char="•"/>
            </a:pPr>
            <a:r>
              <a:rPr lang="en-US" sz="2000" dirty="0">
                <a:effectLst/>
                <a:latin typeface="Calibri" panose="020F0502020204030204" pitchFamily="34" charset="0"/>
                <a:ea typeface="Calibri" panose="020F0502020204030204" pitchFamily="34" charset="0"/>
              </a:rPr>
              <a:t>Use the Real Care Baby App! </a:t>
            </a:r>
            <a:endParaRPr lang="en-US" sz="2000" i="1" dirty="0">
              <a:latin typeface="Calibri" panose="020F0502020204030204" pitchFamily="34" charset="0"/>
              <a:ea typeface="Calibri" panose="020F0502020204030204" pitchFamily="34" charset="0"/>
            </a:endParaRPr>
          </a:p>
          <a:p>
            <a:pPr marL="0" marR="0">
              <a:spcBef>
                <a:spcPts val="0"/>
              </a:spcBef>
              <a:spcAft>
                <a:spcPts val="0"/>
              </a:spcAft>
            </a:pPr>
            <a:endParaRPr lang="en-US" sz="2000" i="1" dirty="0">
              <a:effectLst/>
              <a:latin typeface="Calibri" panose="020F0502020204030204" pitchFamily="34" charset="0"/>
              <a:ea typeface="Calibri" panose="020F0502020204030204" pitchFamily="34" charset="0"/>
            </a:endParaRPr>
          </a:p>
          <a:p>
            <a:pPr marL="0" marR="0">
              <a:spcBef>
                <a:spcPts val="0"/>
              </a:spcBef>
              <a:spcAft>
                <a:spcPts val="0"/>
              </a:spcAft>
            </a:pPr>
            <a:endParaRPr lang="en-US" sz="2000" i="1" dirty="0">
              <a:latin typeface="Calibri" panose="020F0502020204030204" pitchFamily="34" charset="0"/>
              <a:ea typeface="Calibri" panose="020F0502020204030204" pitchFamily="34" charset="0"/>
            </a:endParaRPr>
          </a:p>
          <a:p>
            <a:pPr marL="0" marR="0">
              <a:spcBef>
                <a:spcPts val="0"/>
              </a:spcBef>
              <a:spcAft>
                <a:spcPts val="0"/>
              </a:spcAft>
            </a:pPr>
            <a:endParaRPr lang="en-US" sz="2000" i="1" dirty="0">
              <a:effectLst/>
              <a:latin typeface="Calibri" panose="020F0502020204030204" pitchFamily="34" charset="0"/>
              <a:ea typeface="Calibri" panose="020F0502020204030204" pitchFamily="34" charset="0"/>
            </a:endParaRPr>
          </a:p>
          <a:p>
            <a:endParaRPr lang="en-US" dirty="0"/>
          </a:p>
        </p:txBody>
      </p:sp>
      <p:sp>
        <p:nvSpPr>
          <p:cNvPr id="6" name="TextBox 5">
            <a:extLst>
              <a:ext uri="{FF2B5EF4-FFF2-40B4-BE49-F238E27FC236}">
                <a16:creationId xmlns:a16="http://schemas.microsoft.com/office/drawing/2014/main" id="{EAEDA3B6-0657-46B6-8B0D-0643925080DE}"/>
              </a:ext>
            </a:extLst>
          </p:cNvPr>
          <p:cNvSpPr txBox="1"/>
          <p:nvPr/>
        </p:nvSpPr>
        <p:spPr>
          <a:xfrm>
            <a:off x="152400" y="1905000"/>
            <a:ext cx="2362200" cy="1138773"/>
          </a:xfrm>
          <a:prstGeom prst="rect">
            <a:avLst/>
          </a:prstGeom>
          <a:noFill/>
        </p:spPr>
        <p:txBody>
          <a:bodyPr wrap="square" rtlCol="0">
            <a:spAutoFit/>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endParaRPr lang="en-US" sz="1600" b="1"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600" b="1" dirty="0">
                <a:effectLst/>
                <a:latin typeface="Calibri" panose="020F0502020204030204" pitchFamily="34" charset="0"/>
                <a:ea typeface="Calibri" panose="020F0502020204030204" pitchFamily="34" charset="0"/>
              </a:rPr>
              <a:t>Lauren Williams  McCracken County High School</a:t>
            </a:r>
            <a:endParaRPr lang="en-US" sz="1800" dirty="0">
              <a:effectLst/>
              <a:latin typeface="Calibri" panose="020F0502020204030204" pitchFamily="34" charset="0"/>
              <a:ea typeface="Calibri" panose="020F0502020204030204" pitchFamily="34" charset="0"/>
            </a:endParaRPr>
          </a:p>
        </p:txBody>
      </p:sp>
      <p:sp>
        <p:nvSpPr>
          <p:cNvPr id="7" name="Title 6">
            <a:extLst>
              <a:ext uri="{FF2B5EF4-FFF2-40B4-BE49-F238E27FC236}">
                <a16:creationId xmlns:a16="http://schemas.microsoft.com/office/drawing/2014/main" id="{67A834A9-B76D-483F-A239-CE8DCAF30271}"/>
              </a:ext>
            </a:extLst>
          </p:cNvPr>
          <p:cNvSpPr>
            <a:spLocks noGrp="1"/>
          </p:cNvSpPr>
          <p:nvPr>
            <p:ph type="title"/>
          </p:nvPr>
        </p:nvSpPr>
        <p:spPr/>
        <p:txBody>
          <a:bodyPr/>
          <a:lstStyle/>
          <a:p>
            <a:r>
              <a:rPr lang="en-US" sz="4000" dirty="0"/>
              <a:t>More Tips</a:t>
            </a:r>
          </a:p>
        </p:txBody>
      </p:sp>
      <p:pic>
        <p:nvPicPr>
          <p:cNvPr id="13" name="Picture 12">
            <a:extLst>
              <a:ext uri="{FF2B5EF4-FFF2-40B4-BE49-F238E27FC236}">
                <a16:creationId xmlns:a16="http://schemas.microsoft.com/office/drawing/2014/main" id="{F586D24E-4D46-4871-9A3E-C8AAE487FE53}"/>
              </a:ext>
            </a:extLst>
          </p:cNvPr>
          <p:cNvPicPr>
            <a:picLocks noChangeAspect="1"/>
          </p:cNvPicPr>
          <p:nvPr/>
        </p:nvPicPr>
        <p:blipFill>
          <a:blip r:embed="rId3"/>
          <a:stretch>
            <a:fillRect/>
          </a:stretch>
        </p:blipFill>
        <p:spPr>
          <a:xfrm>
            <a:off x="9708350" y="2362200"/>
            <a:ext cx="2130549" cy="3284950"/>
          </a:xfrm>
          <a:prstGeom prst="rect">
            <a:avLst/>
          </a:prstGeom>
        </p:spPr>
      </p:pic>
    </p:spTree>
    <p:extLst>
      <p:ext uri="{BB962C8B-B14F-4D97-AF65-F5344CB8AC3E}">
        <p14:creationId xmlns:p14="http://schemas.microsoft.com/office/powerpoint/2010/main" val="1801189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2BB217-C0F3-47F9-A962-9DD85E15B451}"/>
              </a:ext>
            </a:extLst>
          </p:cNvPr>
          <p:cNvSpPr>
            <a:spLocks noGrp="1"/>
          </p:cNvSpPr>
          <p:nvPr>
            <p:ph type="sldNum" sz="quarter" idx="11"/>
          </p:nvPr>
        </p:nvSpPr>
        <p:spPr/>
        <p:txBody>
          <a:bodyPr/>
          <a:lstStyle/>
          <a:p>
            <a:fld id="{FEC9E414-06B5-46EB-9ED1-1602F4A4BA10}" type="slidenum">
              <a:rPr lang="en-US" smtClean="0"/>
              <a:pPr/>
              <a:t>16</a:t>
            </a:fld>
            <a:endParaRPr lang="en-US" dirty="0"/>
          </a:p>
        </p:txBody>
      </p:sp>
      <p:sp>
        <p:nvSpPr>
          <p:cNvPr id="3" name="Footer Placeholder 2">
            <a:extLst>
              <a:ext uri="{FF2B5EF4-FFF2-40B4-BE49-F238E27FC236}">
                <a16:creationId xmlns:a16="http://schemas.microsoft.com/office/drawing/2014/main" id="{E0764926-CA6C-42A1-BAB9-5C0242D2C089}"/>
              </a:ext>
            </a:extLst>
          </p:cNvPr>
          <p:cNvSpPr>
            <a:spLocks noGrp="1"/>
          </p:cNvSpPr>
          <p:nvPr>
            <p:ph type="ftr" sz="quarter" idx="3"/>
          </p:nvPr>
        </p:nvSpPr>
        <p:spPr/>
        <p:txBody>
          <a:bodyPr/>
          <a:lstStyle/>
          <a:p>
            <a:r>
              <a:rPr lang="en-US" dirty="0" err="1"/>
              <a:t>RealCare</a:t>
            </a:r>
            <a:r>
              <a:rPr lang="en-US" dirty="0"/>
              <a:t> Baby Best Practices</a:t>
            </a:r>
          </a:p>
        </p:txBody>
      </p:sp>
      <p:sp>
        <p:nvSpPr>
          <p:cNvPr id="5" name="Text Placeholder 4">
            <a:extLst>
              <a:ext uri="{FF2B5EF4-FFF2-40B4-BE49-F238E27FC236}">
                <a16:creationId xmlns:a16="http://schemas.microsoft.com/office/drawing/2014/main" id="{33A25C62-2213-4220-B668-4A044B7A7361}"/>
              </a:ext>
            </a:extLst>
          </p:cNvPr>
          <p:cNvSpPr>
            <a:spLocks noGrp="1"/>
          </p:cNvSpPr>
          <p:nvPr>
            <p:ph type="body" sz="half" idx="2"/>
          </p:nvPr>
        </p:nvSpPr>
        <p:spPr>
          <a:xfrm>
            <a:off x="2946400" y="1295401"/>
            <a:ext cx="6350000" cy="4737095"/>
          </a:xfrm>
        </p:spPr>
        <p:txBody>
          <a:bodyPr/>
          <a:lstStyle/>
          <a:p>
            <a:pPr marL="342900" marR="0" indent="-342900">
              <a:spcBef>
                <a:spcPts val="0"/>
              </a:spcBef>
              <a:spcAft>
                <a:spcPts val="0"/>
              </a:spcAft>
              <a:buFont typeface="Arial" panose="020B0604020202020204" pitchFamily="34" charset="0"/>
              <a:buChar char="•"/>
            </a:pPr>
            <a:r>
              <a:rPr lang="en-US" sz="2000" dirty="0">
                <a:effectLst/>
                <a:latin typeface="Calibri" panose="020F0502020204030204" pitchFamily="34" charset="0"/>
                <a:ea typeface="Calibri" panose="020F0502020204030204" pitchFamily="34" charset="0"/>
              </a:rPr>
              <a:t>Find ways to organize your supplies.</a:t>
            </a:r>
          </a:p>
          <a:p>
            <a:pPr marR="0">
              <a:spcBef>
                <a:spcPts val="0"/>
              </a:spcBef>
              <a:spcAft>
                <a:spcPts val="0"/>
              </a:spcAft>
            </a:pPr>
            <a:endParaRPr lang="en-US" sz="2000" dirty="0">
              <a:effectLst/>
              <a:latin typeface="Calibri" panose="020F0502020204030204" pitchFamily="34" charset="0"/>
              <a:ea typeface="Calibri" panose="020F0502020204030204" pitchFamily="34" charset="0"/>
            </a:endParaRPr>
          </a:p>
          <a:p>
            <a:pPr marR="0">
              <a:spcBef>
                <a:spcPts val="0"/>
              </a:spcBef>
              <a:spcAft>
                <a:spcPts val="0"/>
              </a:spcAft>
            </a:pPr>
            <a:r>
              <a:rPr lang="en-US" sz="2000" i="1" dirty="0">
                <a:effectLst/>
                <a:latin typeface="Calibri" panose="020F0502020204030204" pitchFamily="34" charset="0"/>
                <a:ea typeface="Calibri" panose="020F0502020204030204" pitchFamily="34" charset="0"/>
              </a:rPr>
              <a:t>“I keep all of my supplies now in a little plastic 3 drawer cabinet beside the baby bed I brought from home.  I placed the baby bed in front of an electrical outlet where I plug them in.  The car seats are stacked by the bed.”</a:t>
            </a:r>
          </a:p>
          <a:p>
            <a:pPr marR="0">
              <a:spcBef>
                <a:spcPts val="0"/>
              </a:spcBef>
              <a:spcAft>
                <a:spcPts val="0"/>
              </a:spcAft>
            </a:pPr>
            <a:endParaRPr lang="en-US" sz="2000" dirty="0">
              <a:effectLst/>
              <a:latin typeface="Calibri" panose="020F0502020204030204" pitchFamily="34" charset="0"/>
              <a:ea typeface="Calibri" panose="020F0502020204030204" pitchFamily="34" charset="0"/>
            </a:endParaRPr>
          </a:p>
          <a:p>
            <a:pPr marL="342900" marR="0" indent="-342900">
              <a:spcBef>
                <a:spcPts val="0"/>
              </a:spcBef>
              <a:spcAft>
                <a:spcPts val="0"/>
              </a:spcAft>
              <a:buFont typeface="Arial" panose="020B0604020202020204" pitchFamily="34" charset="0"/>
              <a:buChar char="•"/>
            </a:pPr>
            <a:r>
              <a:rPr lang="en-US" sz="2000" dirty="0">
                <a:effectLst/>
                <a:latin typeface="Calibri" panose="020F0502020204030204" pitchFamily="34" charset="0"/>
                <a:ea typeface="Calibri" panose="020F0502020204030204" pitchFamily="34" charset="0"/>
              </a:rPr>
              <a:t>Have students help with your organization process for quick pick-ups and drop-offs.</a:t>
            </a:r>
          </a:p>
          <a:p>
            <a:pPr marL="342900" marR="0" indent="-342900">
              <a:spcBef>
                <a:spcPts val="0"/>
              </a:spcBef>
              <a:spcAft>
                <a:spcPts val="0"/>
              </a:spcAft>
              <a:buFont typeface="Arial" panose="020B0604020202020204" pitchFamily="34" charset="0"/>
              <a:buChar char="•"/>
            </a:pPr>
            <a:endParaRPr lang="en-US" sz="2000" dirty="0">
              <a:effectLst/>
              <a:latin typeface="Calibri" panose="020F0502020204030204" pitchFamily="34" charset="0"/>
              <a:ea typeface="Calibri" panose="020F0502020204030204" pitchFamily="34" charset="0"/>
            </a:endParaRPr>
          </a:p>
          <a:p>
            <a:pPr marR="0">
              <a:spcBef>
                <a:spcPts val="0"/>
              </a:spcBef>
              <a:spcAft>
                <a:spcPts val="0"/>
              </a:spcAft>
            </a:pPr>
            <a:r>
              <a:rPr lang="en-US" sz="2000" i="1" dirty="0">
                <a:effectLst/>
                <a:latin typeface="Calibri" panose="020F0502020204030204" pitchFamily="34" charset="0"/>
                <a:ea typeface="Calibri" panose="020F0502020204030204" pitchFamily="34" charset="0"/>
              </a:rPr>
              <a:t>“I have students turn in the babies with both diapers on.  One on top of the other and we put the sensor bracelet down in the diaper too.  This way, all the equipment needed is in one place. They get the doll, car seat, bottle and extra clothes quickly.”</a:t>
            </a:r>
          </a:p>
          <a:p>
            <a:pPr marL="0" marR="0">
              <a:spcBef>
                <a:spcPts val="0"/>
              </a:spcBef>
              <a:spcAft>
                <a:spcPts val="0"/>
              </a:spcAft>
            </a:pPr>
            <a:endParaRPr lang="en-US" sz="2000" i="1" dirty="0">
              <a:latin typeface="Calibri" panose="020F0502020204030204" pitchFamily="34" charset="0"/>
              <a:ea typeface="Calibri" panose="020F0502020204030204" pitchFamily="34" charset="0"/>
            </a:endParaRPr>
          </a:p>
          <a:p>
            <a:pPr marL="0" marR="0">
              <a:spcBef>
                <a:spcPts val="0"/>
              </a:spcBef>
              <a:spcAft>
                <a:spcPts val="0"/>
              </a:spcAft>
            </a:pPr>
            <a:endParaRPr lang="en-US" sz="2000" i="1" dirty="0">
              <a:effectLst/>
              <a:latin typeface="Calibri" panose="020F0502020204030204" pitchFamily="34" charset="0"/>
              <a:ea typeface="Calibri" panose="020F0502020204030204" pitchFamily="34" charset="0"/>
            </a:endParaRPr>
          </a:p>
          <a:p>
            <a:endParaRPr lang="en-US" dirty="0"/>
          </a:p>
        </p:txBody>
      </p:sp>
      <p:sp>
        <p:nvSpPr>
          <p:cNvPr id="6" name="TextBox 5">
            <a:extLst>
              <a:ext uri="{FF2B5EF4-FFF2-40B4-BE49-F238E27FC236}">
                <a16:creationId xmlns:a16="http://schemas.microsoft.com/office/drawing/2014/main" id="{EAEDA3B6-0657-46B6-8B0D-0643925080DE}"/>
              </a:ext>
            </a:extLst>
          </p:cNvPr>
          <p:cNvSpPr txBox="1"/>
          <p:nvPr/>
        </p:nvSpPr>
        <p:spPr>
          <a:xfrm>
            <a:off x="152400" y="1905000"/>
            <a:ext cx="2362200" cy="1138773"/>
          </a:xfrm>
          <a:prstGeom prst="rect">
            <a:avLst/>
          </a:prstGeom>
          <a:noFill/>
        </p:spPr>
        <p:txBody>
          <a:bodyPr wrap="square" rtlCol="0">
            <a:spAutoFit/>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endParaRPr lang="en-US" sz="1600" b="1"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600" b="1" dirty="0">
                <a:effectLst/>
                <a:latin typeface="Calibri" panose="020F0502020204030204" pitchFamily="34" charset="0"/>
                <a:ea typeface="Calibri" panose="020F0502020204030204" pitchFamily="34" charset="0"/>
              </a:rPr>
              <a:t>Lauren Williams  McCracken County High School</a:t>
            </a:r>
            <a:endParaRPr lang="en-US" sz="1800" dirty="0">
              <a:effectLst/>
              <a:latin typeface="Calibri" panose="020F0502020204030204" pitchFamily="34" charset="0"/>
              <a:ea typeface="Calibri" panose="020F0502020204030204" pitchFamily="34" charset="0"/>
            </a:endParaRPr>
          </a:p>
        </p:txBody>
      </p:sp>
      <p:sp>
        <p:nvSpPr>
          <p:cNvPr id="7" name="Title 6">
            <a:extLst>
              <a:ext uri="{FF2B5EF4-FFF2-40B4-BE49-F238E27FC236}">
                <a16:creationId xmlns:a16="http://schemas.microsoft.com/office/drawing/2014/main" id="{67A834A9-B76D-483F-A239-CE8DCAF30271}"/>
              </a:ext>
            </a:extLst>
          </p:cNvPr>
          <p:cNvSpPr>
            <a:spLocks noGrp="1"/>
          </p:cNvSpPr>
          <p:nvPr>
            <p:ph type="title"/>
          </p:nvPr>
        </p:nvSpPr>
        <p:spPr/>
        <p:txBody>
          <a:bodyPr/>
          <a:lstStyle/>
          <a:p>
            <a:r>
              <a:rPr lang="en-US" sz="4000" dirty="0"/>
              <a:t>More Tips</a:t>
            </a:r>
          </a:p>
        </p:txBody>
      </p:sp>
      <p:pic>
        <p:nvPicPr>
          <p:cNvPr id="8" name="Picture 7">
            <a:extLst>
              <a:ext uri="{FF2B5EF4-FFF2-40B4-BE49-F238E27FC236}">
                <a16:creationId xmlns:a16="http://schemas.microsoft.com/office/drawing/2014/main" id="{F0D89F63-A912-4E89-9A30-71B642494BDC}"/>
              </a:ext>
            </a:extLst>
          </p:cNvPr>
          <p:cNvPicPr>
            <a:picLocks noChangeAspect="1"/>
          </p:cNvPicPr>
          <p:nvPr/>
        </p:nvPicPr>
        <p:blipFill>
          <a:blip r:embed="rId3"/>
          <a:stretch>
            <a:fillRect/>
          </a:stretch>
        </p:blipFill>
        <p:spPr>
          <a:xfrm>
            <a:off x="9615750" y="1447800"/>
            <a:ext cx="2416000" cy="3048000"/>
          </a:xfrm>
          <a:prstGeom prst="rect">
            <a:avLst/>
          </a:prstGeom>
        </p:spPr>
      </p:pic>
    </p:spTree>
    <p:extLst>
      <p:ext uri="{BB962C8B-B14F-4D97-AF65-F5344CB8AC3E}">
        <p14:creationId xmlns:p14="http://schemas.microsoft.com/office/powerpoint/2010/main" val="23052942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2BB217-C0F3-47F9-A962-9DD85E15B451}"/>
              </a:ext>
            </a:extLst>
          </p:cNvPr>
          <p:cNvSpPr>
            <a:spLocks noGrp="1"/>
          </p:cNvSpPr>
          <p:nvPr>
            <p:ph type="sldNum" sz="quarter" idx="11"/>
          </p:nvPr>
        </p:nvSpPr>
        <p:spPr/>
        <p:txBody>
          <a:bodyPr/>
          <a:lstStyle/>
          <a:p>
            <a:fld id="{FEC9E414-06B5-46EB-9ED1-1602F4A4BA10}" type="slidenum">
              <a:rPr lang="en-US" smtClean="0"/>
              <a:pPr/>
              <a:t>17</a:t>
            </a:fld>
            <a:endParaRPr lang="en-US" dirty="0"/>
          </a:p>
        </p:txBody>
      </p:sp>
      <p:sp>
        <p:nvSpPr>
          <p:cNvPr id="3" name="Footer Placeholder 2">
            <a:extLst>
              <a:ext uri="{FF2B5EF4-FFF2-40B4-BE49-F238E27FC236}">
                <a16:creationId xmlns:a16="http://schemas.microsoft.com/office/drawing/2014/main" id="{E0764926-CA6C-42A1-BAB9-5C0242D2C089}"/>
              </a:ext>
            </a:extLst>
          </p:cNvPr>
          <p:cNvSpPr>
            <a:spLocks noGrp="1"/>
          </p:cNvSpPr>
          <p:nvPr>
            <p:ph type="ftr" sz="quarter" idx="3"/>
          </p:nvPr>
        </p:nvSpPr>
        <p:spPr/>
        <p:txBody>
          <a:bodyPr/>
          <a:lstStyle/>
          <a:p>
            <a:r>
              <a:rPr lang="en-US" dirty="0" err="1"/>
              <a:t>RealCare</a:t>
            </a:r>
            <a:r>
              <a:rPr lang="en-US" dirty="0"/>
              <a:t> Baby Best Practices</a:t>
            </a:r>
          </a:p>
        </p:txBody>
      </p:sp>
      <p:sp>
        <p:nvSpPr>
          <p:cNvPr id="5" name="Text Placeholder 4">
            <a:extLst>
              <a:ext uri="{FF2B5EF4-FFF2-40B4-BE49-F238E27FC236}">
                <a16:creationId xmlns:a16="http://schemas.microsoft.com/office/drawing/2014/main" id="{33A25C62-2213-4220-B668-4A044B7A7361}"/>
              </a:ext>
            </a:extLst>
          </p:cNvPr>
          <p:cNvSpPr>
            <a:spLocks noGrp="1"/>
          </p:cNvSpPr>
          <p:nvPr>
            <p:ph type="body" sz="half" idx="2"/>
          </p:nvPr>
        </p:nvSpPr>
        <p:spPr>
          <a:xfrm>
            <a:off x="2946400" y="1295401"/>
            <a:ext cx="9093200" cy="4737095"/>
          </a:xfrm>
        </p:spPr>
        <p:txBody>
          <a:bodyPr/>
          <a:lstStyle/>
          <a:p>
            <a:pPr marL="0" marR="0">
              <a:spcBef>
                <a:spcPts val="0"/>
              </a:spcBef>
              <a:spcAft>
                <a:spcPts val="0"/>
              </a:spcAft>
            </a:pPr>
            <a:r>
              <a:rPr lang="en-US" sz="2000" i="1" dirty="0">
                <a:latin typeface="Calibri" panose="020F0502020204030204" pitchFamily="34" charset="0"/>
                <a:ea typeface="Calibri" panose="020F0502020204030204" pitchFamily="34" charset="0"/>
              </a:rPr>
              <a:t>10 </a:t>
            </a:r>
            <a:r>
              <a:rPr lang="en-US" sz="2000" i="1" dirty="0" err="1">
                <a:latin typeface="Calibri" panose="020F0502020204030204" pitchFamily="34" charset="0"/>
                <a:ea typeface="Calibri" panose="020F0502020204030204" pitchFamily="34" charset="0"/>
              </a:rPr>
              <a:t>RealCare</a:t>
            </a:r>
            <a:r>
              <a:rPr lang="en-US" sz="2000" i="1" dirty="0">
                <a:latin typeface="Calibri" panose="020F0502020204030204" pitchFamily="34" charset="0"/>
                <a:ea typeface="Calibri" panose="020F0502020204030204" pitchFamily="34" charset="0"/>
              </a:rPr>
              <a:t> Baby® Tips From Successful Users</a:t>
            </a:r>
          </a:p>
          <a:p>
            <a:pPr marL="0" marR="0">
              <a:spcBef>
                <a:spcPts val="0"/>
              </a:spcBef>
              <a:spcAft>
                <a:spcPts val="0"/>
              </a:spcAft>
            </a:pPr>
            <a:endParaRPr lang="en-US" sz="2000" dirty="0">
              <a:latin typeface="Calibri" panose="020F0502020204030204" pitchFamily="34" charset="0"/>
              <a:ea typeface="Calibri" panose="020F0502020204030204" pitchFamily="34" charset="0"/>
            </a:endParaRPr>
          </a:p>
          <a:p>
            <a:pPr marL="0" marR="0">
              <a:spcBef>
                <a:spcPts val="0"/>
              </a:spcBef>
              <a:spcAft>
                <a:spcPts val="0"/>
              </a:spcAft>
            </a:pPr>
            <a:r>
              <a:rPr lang="en-US" sz="2000" dirty="0">
                <a:effectLst/>
                <a:latin typeface="Calibri" panose="020F0502020204030204" pitchFamily="34" charset="0"/>
                <a:ea typeface="Calibri" panose="020F0502020204030204" pitchFamily="34" charset="0"/>
              </a:rPr>
              <a:t>1. Keep Each Baby’s Items in Their Own Container</a:t>
            </a:r>
          </a:p>
          <a:p>
            <a:pPr marL="0" marR="0">
              <a:spcBef>
                <a:spcPts val="0"/>
              </a:spcBef>
              <a:spcAft>
                <a:spcPts val="0"/>
              </a:spcAft>
            </a:pPr>
            <a:r>
              <a:rPr lang="en-US" sz="2000" dirty="0">
                <a:effectLst/>
                <a:latin typeface="Calibri" panose="020F0502020204030204" pitchFamily="34" charset="0"/>
                <a:ea typeface="Calibri" panose="020F0502020204030204" pitchFamily="34" charset="0"/>
              </a:rPr>
              <a:t>2. Proper Preparation Is Key -  Visit our </a:t>
            </a:r>
            <a:r>
              <a:rPr lang="en-US" sz="2000" dirty="0" err="1">
                <a:effectLst/>
                <a:latin typeface="Calibri" panose="020F0502020204030204" pitchFamily="34" charset="0"/>
                <a:ea typeface="Calibri" panose="020F0502020204030204" pitchFamily="34" charset="0"/>
              </a:rPr>
              <a:t>RealCare</a:t>
            </a:r>
            <a:r>
              <a:rPr lang="en-US" sz="2000" dirty="0">
                <a:effectLst/>
                <a:latin typeface="Calibri" panose="020F0502020204030204" pitchFamily="34" charset="0"/>
                <a:ea typeface="Calibri" panose="020F0502020204030204" pitchFamily="34" charset="0"/>
              </a:rPr>
              <a:t> Baby User Center to download  </a:t>
            </a:r>
          </a:p>
          <a:p>
            <a:pPr marL="0" marR="0">
              <a:spcBef>
                <a:spcPts val="0"/>
              </a:spcBef>
              <a:spcAft>
                <a:spcPts val="0"/>
              </a:spcAft>
            </a:pPr>
            <a:r>
              <a:rPr lang="en-US" sz="2000" dirty="0">
                <a:latin typeface="Calibri" panose="020F0502020204030204" pitchFamily="34" charset="0"/>
                <a:ea typeface="Calibri" panose="020F0502020204030204" pitchFamily="34" charset="0"/>
              </a:rPr>
              <a:t>     </a:t>
            </a:r>
            <a:r>
              <a:rPr lang="en-US" sz="2000" dirty="0">
                <a:effectLst/>
                <a:latin typeface="Calibri" panose="020F0502020204030204" pitchFamily="34" charset="0"/>
                <a:ea typeface="Calibri" panose="020F0502020204030204" pitchFamily="34" charset="0"/>
              </a:rPr>
              <a:t>printable permission slips, deployment checklists, and more.</a:t>
            </a:r>
          </a:p>
          <a:p>
            <a:pPr marL="0" marR="0">
              <a:spcBef>
                <a:spcPts val="0"/>
              </a:spcBef>
              <a:spcAft>
                <a:spcPts val="0"/>
              </a:spcAft>
            </a:pPr>
            <a:r>
              <a:rPr lang="en-US" sz="2000" dirty="0">
                <a:effectLst/>
                <a:latin typeface="Calibri" panose="020F0502020204030204" pitchFamily="34" charset="0"/>
                <a:ea typeface="Calibri" panose="020F0502020204030204" pitchFamily="34" charset="0"/>
              </a:rPr>
              <a:t>3. Let Students Practice During Class</a:t>
            </a:r>
          </a:p>
          <a:p>
            <a:pPr marL="0" marR="0">
              <a:spcBef>
                <a:spcPts val="0"/>
              </a:spcBef>
              <a:spcAft>
                <a:spcPts val="0"/>
              </a:spcAft>
            </a:pPr>
            <a:r>
              <a:rPr lang="en-US" sz="2000" dirty="0">
                <a:effectLst/>
                <a:latin typeface="Calibri" panose="020F0502020204030204" pitchFamily="34" charset="0"/>
                <a:ea typeface="Calibri" panose="020F0502020204030204" pitchFamily="34" charset="0"/>
              </a:rPr>
              <a:t>4. Get Feedback From Parents/Guardians</a:t>
            </a:r>
          </a:p>
          <a:p>
            <a:pPr marL="0" marR="0">
              <a:spcBef>
                <a:spcPts val="0"/>
              </a:spcBef>
              <a:spcAft>
                <a:spcPts val="0"/>
              </a:spcAft>
            </a:pPr>
            <a:r>
              <a:rPr lang="en-US" sz="2000" dirty="0">
                <a:effectLst/>
                <a:latin typeface="Calibri" panose="020F0502020204030204" pitchFamily="34" charset="0"/>
                <a:ea typeface="Calibri" panose="020F0502020204030204" pitchFamily="34" charset="0"/>
              </a:rPr>
              <a:t>5. Require Students To Take Baby Out on the Town</a:t>
            </a:r>
          </a:p>
          <a:p>
            <a:pPr marL="0" marR="0">
              <a:spcBef>
                <a:spcPts val="0"/>
              </a:spcBef>
              <a:spcAft>
                <a:spcPts val="0"/>
              </a:spcAft>
            </a:pPr>
            <a:r>
              <a:rPr lang="en-US" sz="2000" dirty="0">
                <a:effectLst/>
                <a:latin typeface="Calibri" panose="020F0502020204030204" pitchFamily="34" charset="0"/>
                <a:ea typeface="Calibri" panose="020F0502020204030204" pitchFamily="34" charset="0"/>
              </a:rPr>
              <a:t>6. Encourage Open Communication With Students</a:t>
            </a:r>
          </a:p>
          <a:p>
            <a:pPr marL="0" marR="0">
              <a:spcBef>
                <a:spcPts val="0"/>
              </a:spcBef>
              <a:spcAft>
                <a:spcPts val="0"/>
              </a:spcAft>
            </a:pPr>
            <a:r>
              <a:rPr lang="en-US" sz="2000" dirty="0">
                <a:effectLst/>
                <a:latin typeface="Calibri" panose="020F0502020204030204" pitchFamily="34" charset="0"/>
                <a:ea typeface="Calibri" panose="020F0502020204030204" pitchFamily="34" charset="0"/>
              </a:rPr>
              <a:t>7. Have Students Take Responsibility for Harming Baby</a:t>
            </a:r>
          </a:p>
          <a:p>
            <a:pPr marL="0" marR="0">
              <a:spcBef>
                <a:spcPts val="0"/>
              </a:spcBef>
              <a:spcAft>
                <a:spcPts val="0"/>
              </a:spcAft>
            </a:pPr>
            <a:r>
              <a:rPr lang="en-US" sz="2000" dirty="0">
                <a:effectLst/>
                <a:latin typeface="Calibri" panose="020F0502020204030204" pitchFamily="34" charset="0"/>
                <a:ea typeface="Calibri" panose="020F0502020204030204" pitchFamily="34" charset="0"/>
              </a:rPr>
              <a:t>8. Take Advantage of Realityworks’ Resources</a:t>
            </a:r>
          </a:p>
          <a:p>
            <a:pPr marL="0" marR="0">
              <a:spcBef>
                <a:spcPts val="0"/>
              </a:spcBef>
              <a:spcAft>
                <a:spcPts val="0"/>
              </a:spcAft>
            </a:pPr>
            <a:r>
              <a:rPr lang="en-US" sz="2000" dirty="0">
                <a:effectLst/>
                <a:latin typeface="Calibri" panose="020F0502020204030204" pitchFamily="34" charset="0"/>
                <a:ea typeface="Calibri" panose="020F0502020204030204" pitchFamily="34" charset="0"/>
              </a:rPr>
              <a:t>9. Experience the Simulation for Yourself</a:t>
            </a:r>
          </a:p>
          <a:p>
            <a:pPr marL="0" marR="0">
              <a:spcBef>
                <a:spcPts val="0"/>
              </a:spcBef>
              <a:spcAft>
                <a:spcPts val="0"/>
              </a:spcAft>
            </a:pPr>
            <a:r>
              <a:rPr lang="en-US" sz="2000" dirty="0">
                <a:effectLst/>
                <a:latin typeface="Calibri" panose="020F0502020204030204" pitchFamily="34" charset="0"/>
                <a:ea typeface="Calibri" panose="020F0502020204030204" pitchFamily="34" charset="0"/>
              </a:rPr>
              <a:t>10. Keep Baby on Display</a:t>
            </a:r>
          </a:p>
          <a:p>
            <a:pPr marL="0" marR="0">
              <a:spcBef>
                <a:spcPts val="0"/>
              </a:spcBef>
              <a:spcAft>
                <a:spcPts val="0"/>
              </a:spcAft>
            </a:pPr>
            <a:endParaRPr lang="en-US" sz="2000" i="1" dirty="0">
              <a:effectLst/>
              <a:latin typeface="Calibri" panose="020F0502020204030204" pitchFamily="34" charset="0"/>
              <a:ea typeface="Calibri" panose="020F0502020204030204" pitchFamily="34" charset="0"/>
            </a:endParaRPr>
          </a:p>
          <a:p>
            <a:r>
              <a:rPr lang="en-US" dirty="0">
                <a:hlinkClick r:id="rId3"/>
              </a:rPr>
              <a:t>https://www.realityworks.com/blog/10-realcare-baby-tips-from-successful-users/</a:t>
            </a:r>
            <a:endParaRPr lang="en-US" dirty="0"/>
          </a:p>
          <a:p>
            <a:endParaRPr lang="en-US" dirty="0"/>
          </a:p>
        </p:txBody>
      </p:sp>
      <p:sp>
        <p:nvSpPr>
          <p:cNvPr id="6" name="TextBox 5">
            <a:extLst>
              <a:ext uri="{FF2B5EF4-FFF2-40B4-BE49-F238E27FC236}">
                <a16:creationId xmlns:a16="http://schemas.microsoft.com/office/drawing/2014/main" id="{EAEDA3B6-0657-46B6-8B0D-0643925080DE}"/>
              </a:ext>
            </a:extLst>
          </p:cNvPr>
          <p:cNvSpPr txBox="1"/>
          <p:nvPr/>
        </p:nvSpPr>
        <p:spPr>
          <a:xfrm>
            <a:off x="152400" y="1905000"/>
            <a:ext cx="2362200" cy="369332"/>
          </a:xfrm>
          <a:prstGeom prst="rect">
            <a:avLst/>
          </a:prstGeom>
          <a:noFill/>
        </p:spPr>
        <p:txBody>
          <a:bodyPr wrap="square" rtlCol="0">
            <a:spAutoFit/>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p>
        </p:txBody>
      </p:sp>
      <p:sp>
        <p:nvSpPr>
          <p:cNvPr id="7" name="Title 6">
            <a:extLst>
              <a:ext uri="{FF2B5EF4-FFF2-40B4-BE49-F238E27FC236}">
                <a16:creationId xmlns:a16="http://schemas.microsoft.com/office/drawing/2014/main" id="{67A834A9-B76D-483F-A239-CE8DCAF30271}"/>
              </a:ext>
            </a:extLst>
          </p:cNvPr>
          <p:cNvSpPr>
            <a:spLocks noGrp="1"/>
          </p:cNvSpPr>
          <p:nvPr>
            <p:ph type="title"/>
          </p:nvPr>
        </p:nvSpPr>
        <p:spPr/>
        <p:txBody>
          <a:bodyPr/>
          <a:lstStyle/>
          <a:p>
            <a:r>
              <a:rPr lang="en-US" sz="4000" dirty="0"/>
              <a:t>More Tips</a:t>
            </a:r>
          </a:p>
        </p:txBody>
      </p:sp>
      <p:pic>
        <p:nvPicPr>
          <p:cNvPr id="13" name="Picture 12" descr="Whiteboard&#10;&#10;Description automatically generated">
            <a:extLst>
              <a:ext uri="{FF2B5EF4-FFF2-40B4-BE49-F238E27FC236}">
                <a16:creationId xmlns:a16="http://schemas.microsoft.com/office/drawing/2014/main" id="{A0F67BA7-1954-4689-B786-C7BD0A14C4C3}"/>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112496" y="260839"/>
            <a:ext cx="2469904" cy="1849958"/>
          </a:xfrm>
          <a:prstGeom prst="rect">
            <a:avLst/>
          </a:prstGeom>
        </p:spPr>
      </p:pic>
    </p:spTree>
    <p:extLst>
      <p:ext uri="{BB962C8B-B14F-4D97-AF65-F5344CB8AC3E}">
        <p14:creationId xmlns:p14="http://schemas.microsoft.com/office/powerpoint/2010/main" val="30793696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9C1319E-512F-4FA3-A848-B964CE224697}"/>
              </a:ext>
            </a:extLst>
          </p:cNvPr>
          <p:cNvSpPr>
            <a:spLocks noGrp="1"/>
          </p:cNvSpPr>
          <p:nvPr>
            <p:ph type="ftr" sz="quarter" idx="10"/>
          </p:nvPr>
        </p:nvSpPr>
        <p:spPr/>
        <p:txBody>
          <a:bodyPr/>
          <a:lstStyle/>
          <a:p>
            <a:r>
              <a:rPr lang="en-US" dirty="0" err="1"/>
              <a:t>RealCare</a:t>
            </a:r>
            <a:r>
              <a:rPr lang="en-US" dirty="0"/>
              <a:t> Baby Best Practices</a:t>
            </a:r>
          </a:p>
        </p:txBody>
      </p:sp>
      <p:sp>
        <p:nvSpPr>
          <p:cNvPr id="3" name="Slide Number Placeholder 2">
            <a:extLst>
              <a:ext uri="{FF2B5EF4-FFF2-40B4-BE49-F238E27FC236}">
                <a16:creationId xmlns:a16="http://schemas.microsoft.com/office/drawing/2014/main" id="{99039FD3-AA54-488B-B45D-12DE51679915}"/>
              </a:ext>
            </a:extLst>
          </p:cNvPr>
          <p:cNvSpPr>
            <a:spLocks noGrp="1"/>
          </p:cNvSpPr>
          <p:nvPr>
            <p:ph type="sldNum" sz="quarter" idx="11"/>
          </p:nvPr>
        </p:nvSpPr>
        <p:spPr/>
        <p:txBody>
          <a:bodyPr/>
          <a:lstStyle/>
          <a:p>
            <a:fld id="{FEC9E414-06B5-46EB-9ED1-1602F4A4BA10}" type="slidenum">
              <a:rPr lang="en-US" smtClean="0"/>
              <a:pPr/>
              <a:t>18</a:t>
            </a:fld>
            <a:endParaRPr lang="en-US" dirty="0"/>
          </a:p>
        </p:txBody>
      </p:sp>
      <p:sp>
        <p:nvSpPr>
          <p:cNvPr id="4" name="Title 3">
            <a:extLst>
              <a:ext uri="{FF2B5EF4-FFF2-40B4-BE49-F238E27FC236}">
                <a16:creationId xmlns:a16="http://schemas.microsoft.com/office/drawing/2014/main" id="{3A2F1409-3EEC-4601-A876-60E16053D50D}"/>
              </a:ext>
            </a:extLst>
          </p:cNvPr>
          <p:cNvSpPr>
            <a:spLocks noGrp="1"/>
          </p:cNvSpPr>
          <p:nvPr>
            <p:ph type="title"/>
          </p:nvPr>
        </p:nvSpPr>
        <p:spPr/>
        <p:txBody>
          <a:bodyPr/>
          <a:lstStyle/>
          <a:p>
            <a:r>
              <a:rPr lang="en-US" dirty="0"/>
              <a:t>Organizational Tips</a:t>
            </a:r>
          </a:p>
        </p:txBody>
      </p:sp>
    </p:spTree>
    <p:extLst>
      <p:ext uri="{BB962C8B-B14F-4D97-AF65-F5344CB8AC3E}">
        <p14:creationId xmlns:p14="http://schemas.microsoft.com/office/powerpoint/2010/main" val="1615873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a:defRPr/>
            </a:pPr>
            <a:r>
              <a:rPr lang="en-US"/>
              <a:t>Baby Storage</a:t>
            </a:r>
          </a:p>
        </p:txBody>
      </p:sp>
      <p:sp>
        <p:nvSpPr>
          <p:cNvPr id="2" name="Footer Placeholder 1"/>
          <p:cNvSpPr>
            <a:spLocks noGrp="1"/>
          </p:cNvSpPr>
          <p:nvPr>
            <p:ph type="ftr" sz="quarter" idx="4294967295"/>
          </p:nvPr>
        </p:nvSpPr>
        <p:spPr>
          <a:xfrm>
            <a:off x="7315200" y="6324601"/>
            <a:ext cx="3124200" cy="365125"/>
          </a:xfrm>
          <a:prstGeom prst="rect">
            <a:avLst/>
          </a:prstGeom>
        </p:spPr>
        <p:txBody>
          <a:bodyPr/>
          <a:lstStyle/>
          <a:p>
            <a:pPr>
              <a:defRPr/>
            </a:pPr>
            <a:r>
              <a:rPr lang="en-US" dirty="0" err="1"/>
              <a:t>RealCare</a:t>
            </a:r>
            <a:r>
              <a:rPr lang="en-US" dirty="0"/>
              <a:t> Baby Best Practices</a:t>
            </a:r>
          </a:p>
        </p:txBody>
      </p:sp>
      <p:pic>
        <p:nvPicPr>
          <p:cNvPr id="5" name="Picture 4"/>
          <p:cNvPicPr>
            <a:picLocks noChangeAspect="1"/>
          </p:cNvPicPr>
          <p:nvPr/>
        </p:nvPicPr>
        <p:blipFill>
          <a:blip r:embed="rId3"/>
          <a:stretch>
            <a:fillRect/>
          </a:stretch>
        </p:blipFill>
        <p:spPr>
          <a:xfrm>
            <a:off x="2895600" y="1676400"/>
            <a:ext cx="6553200" cy="4044356"/>
          </a:xfrm>
          <a:prstGeom prst="rect">
            <a:avLst/>
          </a:prstGeom>
        </p:spPr>
      </p:pic>
    </p:spTree>
    <p:extLst>
      <p:ext uri="{BB962C8B-B14F-4D97-AF65-F5344CB8AC3E}">
        <p14:creationId xmlns:p14="http://schemas.microsoft.com/office/powerpoint/2010/main" val="46159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err="1"/>
              <a:t>RealCare</a:t>
            </a:r>
            <a:r>
              <a:rPr lang="en-US" dirty="0"/>
              <a:t> Baby Best Practices</a:t>
            </a:r>
          </a:p>
        </p:txBody>
      </p:sp>
      <p:sp>
        <p:nvSpPr>
          <p:cNvPr id="3" name="Slide Number Placeholder 2"/>
          <p:cNvSpPr>
            <a:spLocks noGrp="1"/>
          </p:cNvSpPr>
          <p:nvPr>
            <p:ph type="sldNum" sz="quarter" idx="11"/>
          </p:nvPr>
        </p:nvSpPr>
        <p:spPr/>
        <p:txBody>
          <a:bodyPr/>
          <a:lstStyle/>
          <a:p>
            <a:fld id="{FEC9E414-06B5-46EB-9ED1-1602F4A4BA10}" type="slidenum">
              <a:rPr lang="en-US" smtClean="0"/>
              <a:pPr/>
              <a:t>2</a:t>
            </a:fld>
            <a:endParaRPr lang="en-US" dirty="0"/>
          </a:p>
        </p:txBody>
      </p:sp>
      <p:sp>
        <p:nvSpPr>
          <p:cNvPr id="11" name="TextBox 10">
            <a:extLst>
              <a:ext uri="{FF2B5EF4-FFF2-40B4-BE49-F238E27FC236}">
                <a16:creationId xmlns:a16="http://schemas.microsoft.com/office/drawing/2014/main" id="{6F4A6860-411D-4BED-B8C3-2E36D577BC89}"/>
              </a:ext>
            </a:extLst>
          </p:cNvPr>
          <p:cNvSpPr txBox="1"/>
          <p:nvPr/>
        </p:nvSpPr>
        <p:spPr>
          <a:xfrm>
            <a:off x="914400" y="1940662"/>
            <a:ext cx="3124200" cy="2484462"/>
          </a:xfrm>
          <a:prstGeom prst="rect">
            <a:avLst/>
          </a:prstGeom>
          <a:solidFill>
            <a:schemeClr val="tx1">
              <a:lumMod val="65000"/>
              <a:lumOff val="35000"/>
            </a:schemeClr>
          </a:solidFill>
        </p:spPr>
        <p:txBody>
          <a:bodyPr wrap="square" rtlCol="0">
            <a:spAutoFit/>
          </a:bodyPr>
          <a:lstStyle/>
          <a:p>
            <a:endParaRPr lang="en-US" dirty="0"/>
          </a:p>
        </p:txBody>
      </p:sp>
      <p:sp>
        <p:nvSpPr>
          <p:cNvPr id="5" name="Title 4"/>
          <p:cNvSpPr>
            <a:spLocks noGrp="1"/>
          </p:cNvSpPr>
          <p:nvPr>
            <p:ph type="title"/>
          </p:nvPr>
        </p:nvSpPr>
        <p:spPr>
          <a:xfrm>
            <a:off x="5201745" y="1933397"/>
            <a:ext cx="6099503" cy="2484462"/>
          </a:xfrm>
          <a:solidFill>
            <a:schemeClr val="bg2"/>
          </a:solidFill>
          <a:ln>
            <a:noFill/>
          </a:ln>
          <a:effectLst>
            <a:glow rad="127000">
              <a:schemeClr val="accent1">
                <a:lumMod val="20000"/>
                <a:lumOff val="80000"/>
                <a:alpha val="89000"/>
              </a:schemeClr>
            </a:glow>
            <a:softEdge rad="266700"/>
          </a:effectLst>
        </p:spPr>
        <p:txBody>
          <a:bodyPr/>
          <a:lstStyle/>
          <a:p>
            <a:pPr algn="l"/>
            <a:r>
              <a:rPr lang="en-US" dirty="0" err="1">
                <a:solidFill>
                  <a:schemeClr val="tx2"/>
                </a:solidFill>
              </a:rPr>
              <a:t>RealCare</a:t>
            </a:r>
            <a:r>
              <a:rPr lang="en-US" dirty="0">
                <a:solidFill>
                  <a:schemeClr val="tx2"/>
                </a:solidFill>
              </a:rPr>
              <a:t> Baby® Best Practices Teacher Showcase</a:t>
            </a:r>
          </a:p>
        </p:txBody>
      </p:sp>
      <p:pic>
        <p:nvPicPr>
          <p:cNvPr id="1026" name="Picture 2" descr="RCB 3">
            <a:extLst>
              <a:ext uri="{FF2B5EF4-FFF2-40B4-BE49-F238E27FC236}">
                <a16:creationId xmlns:a16="http://schemas.microsoft.com/office/drawing/2014/main" id="{64555C39-FA6A-4FD4-8B8F-961C02A09E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050133"/>
            <a:ext cx="4112673" cy="4105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8910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a:defRPr/>
            </a:pPr>
            <a:r>
              <a:rPr lang="en-US"/>
              <a:t>Baby Storage</a:t>
            </a:r>
          </a:p>
        </p:txBody>
      </p:sp>
      <p:sp>
        <p:nvSpPr>
          <p:cNvPr id="2" name="Footer Placeholder 1"/>
          <p:cNvSpPr>
            <a:spLocks noGrp="1"/>
          </p:cNvSpPr>
          <p:nvPr>
            <p:ph type="ftr" sz="quarter" idx="4294967295"/>
          </p:nvPr>
        </p:nvSpPr>
        <p:spPr>
          <a:xfrm>
            <a:off x="7315200" y="6324601"/>
            <a:ext cx="3124200" cy="365125"/>
          </a:xfrm>
          <a:prstGeom prst="rect">
            <a:avLst/>
          </a:prstGeom>
        </p:spPr>
        <p:txBody>
          <a:bodyPr/>
          <a:lstStyle/>
          <a:p>
            <a:pPr>
              <a:defRPr/>
            </a:pPr>
            <a:r>
              <a:rPr lang="en-US" dirty="0" err="1"/>
              <a:t>RealCare</a:t>
            </a:r>
            <a:r>
              <a:rPr lang="en-US" dirty="0"/>
              <a:t> Baby Best Practices</a:t>
            </a:r>
          </a:p>
        </p:txBody>
      </p:sp>
      <p:pic>
        <p:nvPicPr>
          <p:cNvPr id="3" name="Picture 2"/>
          <p:cNvPicPr>
            <a:picLocks noChangeAspect="1"/>
          </p:cNvPicPr>
          <p:nvPr/>
        </p:nvPicPr>
        <p:blipFill>
          <a:blip r:embed="rId3"/>
          <a:stretch>
            <a:fillRect/>
          </a:stretch>
        </p:blipFill>
        <p:spPr>
          <a:xfrm>
            <a:off x="2743200" y="2362200"/>
            <a:ext cx="6110745" cy="2871788"/>
          </a:xfrm>
          <a:prstGeom prst="rect">
            <a:avLst/>
          </a:prstGeom>
        </p:spPr>
      </p:pic>
    </p:spTree>
    <p:extLst>
      <p:ext uri="{BB962C8B-B14F-4D97-AF65-F5344CB8AC3E}">
        <p14:creationId xmlns:p14="http://schemas.microsoft.com/office/powerpoint/2010/main" val="25405907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a:defRPr/>
            </a:pPr>
            <a:r>
              <a:rPr lang="en-US"/>
              <a:t>Baby Storage</a:t>
            </a:r>
          </a:p>
        </p:txBody>
      </p:sp>
      <p:sp>
        <p:nvSpPr>
          <p:cNvPr id="2" name="Footer Placeholder 1"/>
          <p:cNvSpPr>
            <a:spLocks noGrp="1"/>
          </p:cNvSpPr>
          <p:nvPr>
            <p:ph type="ftr" sz="quarter" idx="4294967295"/>
          </p:nvPr>
        </p:nvSpPr>
        <p:spPr>
          <a:xfrm>
            <a:off x="7315200" y="6324601"/>
            <a:ext cx="3124200" cy="365125"/>
          </a:xfrm>
          <a:prstGeom prst="rect">
            <a:avLst/>
          </a:prstGeom>
        </p:spPr>
        <p:txBody>
          <a:bodyPr/>
          <a:lstStyle/>
          <a:p>
            <a:pPr>
              <a:defRPr/>
            </a:pPr>
            <a:r>
              <a:rPr lang="en-US" dirty="0" err="1"/>
              <a:t>RealCare</a:t>
            </a:r>
            <a:r>
              <a:rPr lang="en-US" dirty="0"/>
              <a:t> Baby Best Practices</a:t>
            </a:r>
          </a:p>
        </p:txBody>
      </p:sp>
      <p:pic>
        <p:nvPicPr>
          <p:cNvPr id="4" name="Picture 3"/>
          <p:cNvPicPr>
            <a:picLocks noChangeAspect="1"/>
          </p:cNvPicPr>
          <p:nvPr/>
        </p:nvPicPr>
        <p:blipFill>
          <a:blip r:embed="rId3"/>
          <a:stretch>
            <a:fillRect/>
          </a:stretch>
        </p:blipFill>
        <p:spPr>
          <a:xfrm>
            <a:off x="4902994" y="1798984"/>
            <a:ext cx="2386012" cy="4033810"/>
          </a:xfrm>
          <a:prstGeom prst="rect">
            <a:avLst/>
          </a:prstGeom>
        </p:spPr>
      </p:pic>
    </p:spTree>
    <p:extLst>
      <p:ext uri="{BB962C8B-B14F-4D97-AF65-F5344CB8AC3E}">
        <p14:creationId xmlns:p14="http://schemas.microsoft.com/office/powerpoint/2010/main" val="22659977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a:defRPr/>
            </a:pPr>
            <a:r>
              <a:rPr lang="en-US" dirty="0"/>
              <a:t>Accessories and Supplies</a:t>
            </a:r>
          </a:p>
        </p:txBody>
      </p:sp>
      <p:pic>
        <p:nvPicPr>
          <p:cNvPr id="58371"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743200" y="1554862"/>
            <a:ext cx="6299200" cy="4724400"/>
          </a:xfrm>
        </p:spPr>
      </p:pic>
      <p:sp>
        <p:nvSpPr>
          <p:cNvPr id="2" name="Footer Placeholder 1"/>
          <p:cNvSpPr>
            <a:spLocks noGrp="1"/>
          </p:cNvSpPr>
          <p:nvPr>
            <p:ph type="ftr" sz="quarter" idx="4294967295"/>
          </p:nvPr>
        </p:nvSpPr>
        <p:spPr>
          <a:xfrm>
            <a:off x="7315200" y="6324601"/>
            <a:ext cx="3124200" cy="365125"/>
          </a:xfrm>
          <a:prstGeom prst="rect">
            <a:avLst/>
          </a:prstGeom>
        </p:spPr>
        <p:txBody>
          <a:bodyPr/>
          <a:lstStyle/>
          <a:p>
            <a:pPr>
              <a:defRPr/>
            </a:pPr>
            <a:r>
              <a:rPr lang="en-US" dirty="0" err="1"/>
              <a:t>RealCare</a:t>
            </a:r>
            <a:r>
              <a:rPr lang="en-US" dirty="0"/>
              <a:t> Baby Best Practices</a:t>
            </a:r>
          </a:p>
        </p:txBody>
      </p:sp>
    </p:spTree>
    <p:extLst>
      <p:ext uri="{BB962C8B-B14F-4D97-AF65-F5344CB8AC3E}">
        <p14:creationId xmlns:p14="http://schemas.microsoft.com/office/powerpoint/2010/main" val="3626497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normAutofit/>
          </a:bodyPr>
          <a:lstStyle/>
          <a:p>
            <a:pPr>
              <a:defRPr/>
            </a:pPr>
            <a:r>
              <a:rPr lang="en-US" dirty="0"/>
              <a:t>Babies, Supplies &amp; Accessories</a:t>
            </a:r>
          </a:p>
        </p:txBody>
      </p:sp>
      <p:sp>
        <p:nvSpPr>
          <p:cNvPr id="2" name="Footer Placeholder 1"/>
          <p:cNvSpPr>
            <a:spLocks noGrp="1"/>
          </p:cNvSpPr>
          <p:nvPr>
            <p:ph type="ftr" sz="quarter" idx="4294967295"/>
          </p:nvPr>
        </p:nvSpPr>
        <p:spPr>
          <a:xfrm>
            <a:off x="7315200" y="6324601"/>
            <a:ext cx="3124200" cy="365125"/>
          </a:xfrm>
          <a:prstGeom prst="rect">
            <a:avLst/>
          </a:prstGeom>
        </p:spPr>
        <p:txBody>
          <a:bodyPr/>
          <a:lstStyle/>
          <a:p>
            <a:pPr>
              <a:defRPr/>
            </a:pPr>
            <a:r>
              <a:rPr lang="en-US" dirty="0" err="1"/>
              <a:t>RealCare</a:t>
            </a:r>
            <a:r>
              <a:rPr lang="en-US" dirty="0"/>
              <a:t> Baby Best Practices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4400" y="1676400"/>
            <a:ext cx="7823200" cy="4400550"/>
          </a:xfrm>
          <a:prstGeom prst="rect">
            <a:avLst/>
          </a:prstGeom>
        </p:spPr>
      </p:pic>
    </p:spTree>
    <p:extLst>
      <p:ext uri="{BB962C8B-B14F-4D97-AF65-F5344CB8AC3E}">
        <p14:creationId xmlns:p14="http://schemas.microsoft.com/office/powerpoint/2010/main" val="6070654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609600" y="377402"/>
            <a:ext cx="10972800" cy="1323869"/>
          </a:xfrm>
        </p:spPr>
        <p:txBody>
          <a:bodyPr>
            <a:normAutofit/>
          </a:bodyPr>
          <a:lstStyle/>
          <a:p>
            <a:pPr>
              <a:defRPr/>
            </a:pPr>
            <a:r>
              <a:rPr lang="en-US" dirty="0"/>
              <a:t>Babies, Supplies and Accessories</a:t>
            </a:r>
          </a:p>
        </p:txBody>
      </p:sp>
      <p:sp>
        <p:nvSpPr>
          <p:cNvPr id="2" name="Footer Placeholder 1"/>
          <p:cNvSpPr>
            <a:spLocks noGrp="1"/>
          </p:cNvSpPr>
          <p:nvPr>
            <p:ph type="ftr" sz="quarter" idx="4294967295"/>
          </p:nvPr>
        </p:nvSpPr>
        <p:spPr>
          <a:xfrm>
            <a:off x="7315200" y="6324601"/>
            <a:ext cx="3124200" cy="365125"/>
          </a:xfrm>
          <a:prstGeom prst="rect">
            <a:avLst/>
          </a:prstGeom>
        </p:spPr>
        <p:txBody>
          <a:bodyPr/>
          <a:lstStyle/>
          <a:p>
            <a:pPr>
              <a:defRPr/>
            </a:pPr>
            <a:r>
              <a:rPr lang="en-US" dirty="0" err="1"/>
              <a:t>RealCare</a:t>
            </a:r>
            <a:r>
              <a:rPr lang="en-US" dirty="0"/>
              <a:t> Baby Best Practices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33800" y="1336296"/>
            <a:ext cx="3848100" cy="5144302"/>
          </a:xfrm>
          <a:prstGeom prst="rect">
            <a:avLst/>
          </a:prstGeom>
        </p:spPr>
      </p:pic>
    </p:spTree>
    <p:extLst>
      <p:ext uri="{BB962C8B-B14F-4D97-AF65-F5344CB8AC3E}">
        <p14:creationId xmlns:p14="http://schemas.microsoft.com/office/powerpoint/2010/main" val="17501569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609600" y="362260"/>
            <a:ext cx="10972800" cy="1339011"/>
          </a:xfrm>
        </p:spPr>
        <p:txBody>
          <a:bodyPr>
            <a:normAutofit/>
          </a:bodyPr>
          <a:lstStyle/>
          <a:p>
            <a:pPr>
              <a:defRPr/>
            </a:pPr>
            <a:r>
              <a:rPr lang="en-US" dirty="0"/>
              <a:t>Babies, Supplies &amp; Accessories</a:t>
            </a:r>
          </a:p>
        </p:txBody>
      </p:sp>
      <p:sp>
        <p:nvSpPr>
          <p:cNvPr id="2" name="Footer Placeholder 1"/>
          <p:cNvSpPr>
            <a:spLocks noGrp="1"/>
          </p:cNvSpPr>
          <p:nvPr>
            <p:ph type="ftr" sz="quarter" idx="4294967295"/>
          </p:nvPr>
        </p:nvSpPr>
        <p:spPr>
          <a:xfrm>
            <a:off x="7315200" y="6324601"/>
            <a:ext cx="3124200" cy="365125"/>
          </a:xfrm>
          <a:prstGeom prst="rect">
            <a:avLst/>
          </a:prstGeom>
        </p:spPr>
        <p:txBody>
          <a:bodyPr/>
          <a:lstStyle/>
          <a:p>
            <a:pPr>
              <a:defRPr/>
            </a:pPr>
            <a:r>
              <a:rPr lang="en-US" dirty="0" err="1"/>
              <a:t>RealCare</a:t>
            </a:r>
            <a:r>
              <a:rPr lang="en-US" dirty="0"/>
              <a:t> Baby Best Practices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830142" y="2146852"/>
            <a:ext cx="4774570" cy="358092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34872" y="1550032"/>
            <a:ext cx="3124200" cy="4783464"/>
          </a:xfrm>
          <a:prstGeom prst="rect">
            <a:avLst/>
          </a:prstGeom>
        </p:spPr>
      </p:pic>
    </p:spTree>
    <p:extLst>
      <p:ext uri="{BB962C8B-B14F-4D97-AF65-F5344CB8AC3E}">
        <p14:creationId xmlns:p14="http://schemas.microsoft.com/office/powerpoint/2010/main" val="27219649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52400" y="579438"/>
            <a:ext cx="3810001" cy="1249364"/>
          </a:xfrm>
        </p:spPr>
        <p:txBody>
          <a:bodyPr>
            <a:normAutofit/>
          </a:bodyPr>
          <a:lstStyle/>
          <a:p>
            <a:pPr>
              <a:defRPr/>
            </a:pPr>
            <a:r>
              <a:rPr lang="en-US" dirty="0"/>
              <a:t>Labeling</a:t>
            </a:r>
          </a:p>
        </p:txBody>
      </p:sp>
      <p:sp>
        <p:nvSpPr>
          <p:cNvPr id="2" name="Footer Placeholder 1"/>
          <p:cNvSpPr>
            <a:spLocks noGrp="1"/>
          </p:cNvSpPr>
          <p:nvPr>
            <p:ph type="ftr" sz="quarter" idx="4294967295"/>
          </p:nvPr>
        </p:nvSpPr>
        <p:spPr>
          <a:xfrm>
            <a:off x="7315200" y="6324601"/>
            <a:ext cx="3124200" cy="365125"/>
          </a:xfrm>
          <a:prstGeom prst="rect">
            <a:avLst/>
          </a:prstGeom>
        </p:spPr>
        <p:txBody>
          <a:bodyPr/>
          <a:lstStyle/>
          <a:p>
            <a:pPr>
              <a:defRPr/>
            </a:pPr>
            <a:r>
              <a:rPr lang="en-US" dirty="0" err="1"/>
              <a:t>RealCare</a:t>
            </a:r>
            <a:r>
              <a:rPr lang="en-US" dirty="0"/>
              <a:t> Baby Best Practices</a:t>
            </a:r>
          </a:p>
        </p:txBody>
      </p:sp>
      <p:pic>
        <p:nvPicPr>
          <p:cNvPr id="5" name="Picture 4"/>
          <p:cNvPicPr>
            <a:picLocks noChangeAspect="1"/>
          </p:cNvPicPr>
          <p:nvPr/>
        </p:nvPicPr>
        <p:blipFill>
          <a:blip r:embed="rId3"/>
          <a:stretch>
            <a:fillRect/>
          </a:stretch>
        </p:blipFill>
        <p:spPr>
          <a:xfrm>
            <a:off x="5181600" y="245669"/>
            <a:ext cx="4621611" cy="6066349"/>
          </a:xfrm>
          <a:prstGeom prst="rect">
            <a:avLst/>
          </a:prstGeom>
        </p:spPr>
      </p:pic>
      <p:sp>
        <p:nvSpPr>
          <p:cNvPr id="6" name="Right Arrow 5"/>
          <p:cNvSpPr/>
          <p:nvPr/>
        </p:nvSpPr>
        <p:spPr>
          <a:xfrm rot="2512866">
            <a:off x="5489107" y="3243452"/>
            <a:ext cx="866663" cy="4270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rot="8326350">
            <a:off x="8457077" y="1953616"/>
            <a:ext cx="541015" cy="431337"/>
          </a:xfrm>
          <a:prstGeom prst="rightArrow">
            <a:avLst>
              <a:gd name="adj1" fmla="val 33661"/>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rot="8326350">
            <a:off x="8606793" y="4315815"/>
            <a:ext cx="541015" cy="431337"/>
          </a:xfrm>
          <a:prstGeom prst="rightArrow">
            <a:avLst>
              <a:gd name="adj1" fmla="val 33661"/>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rot="20487035">
            <a:off x="5988831" y="2187838"/>
            <a:ext cx="797557" cy="4270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75279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a:defRPr/>
            </a:pPr>
            <a:r>
              <a:rPr lang="en-US" dirty="0"/>
              <a:t>Storing Car Seats</a:t>
            </a:r>
          </a:p>
        </p:txBody>
      </p:sp>
      <p:pic>
        <p:nvPicPr>
          <p:cNvPr id="54275"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429000" y="1828801"/>
            <a:ext cx="5378450" cy="4035425"/>
          </a:xfrm>
        </p:spPr>
      </p:pic>
      <p:sp>
        <p:nvSpPr>
          <p:cNvPr id="2" name="Footer Placeholder 1"/>
          <p:cNvSpPr>
            <a:spLocks noGrp="1"/>
          </p:cNvSpPr>
          <p:nvPr>
            <p:ph type="ftr" sz="quarter" idx="4294967295"/>
          </p:nvPr>
        </p:nvSpPr>
        <p:spPr>
          <a:xfrm>
            <a:off x="7315200" y="6324601"/>
            <a:ext cx="3124200" cy="365125"/>
          </a:xfrm>
          <a:prstGeom prst="rect">
            <a:avLst/>
          </a:prstGeom>
        </p:spPr>
        <p:txBody>
          <a:bodyPr/>
          <a:lstStyle/>
          <a:p>
            <a:pPr>
              <a:defRPr/>
            </a:pPr>
            <a:r>
              <a:rPr lang="en-US" dirty="0" err="1"/>
              <a:t>RealCare</a:t>
            </a:r>
            <a:r>
              <a:rPr lang="en-US" dirty="0"/>
              <a:t> Baby Best Practices</a:t>
            </a:r>
          </a:p>
        </p:txBody>
      </p:sp>
    </p:spTree>
    <p:extLst>
      <p:ext uri="{BB962C8B-B14F-4D97-AF65-F5344CB8AC3E}">
        <p14:creationId xmlns:p14="http://schemas.microsoft.com/office/powerpoint/2010/main" val="18634252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a:defRPr/>
            </a:pPr>
            <a:r>
              <a:rPr lang="en-US" dirty="0"/>
              <a:t>Storing Car Seats</a:t>
            </a:r>
          </a:p>
        </p:txBody>
      </p:sp>
      <p:sp>
        <p:nvSpPr>
          <p:cNvPr id="2" name="Footer Placeholder 1"/>
          <p:cNvSpPr>
            <a:spLocks noGrp="1"/>
          </p:cNvSpPr>
          <p:nvPr>
            <p:ph type="ftr" sz="quarter" idx="4294967295"/>
          </p:nvPr>
        </p:nvSpPr>
        <p:spPr>
          <a:xfrm>
            <a:off x="7315200" y="6324601"/>
            <a:ext cx="3124200" cy="365125"/>
          </a:xfrm>
          <a:prstGeom prst="rect">
            <a:avLst/>
          </a:prstGeom>
        </p:spPr>
        <p:txBody>
          <a:bodyPr/>
          <a:lstStyle/>
          <a:p>
            <a:pPr>
              <a:defRPr/>
            </a:pPr>
            <a:r>
              <a:rPr lang="en-US" dirty="0" err="1"/>
              <a:t>RealCare</a:t>
            </a:r>
            <a:r>
              <a:rPr lang="en-US" dirty="0"/>
              <a:t> Baby Best Practices</a:t>
            </a:r>
          </a:p>
        </p:txBody>
      </p:sp>
      <p:pic>
        <p:nvPicPr>
          <p:cNvPr id="4" name="Content Placeholder 3"/>
          <p:cNvPicPr>
            <a:picLocks noGrp="1" noChangeAspect="1"/>
          </p:cNvPicPr>
          <p:nvPr>
            <p:ph idx="1"/>
          </p:nvPr>
        </p:nvPicPr>
        <p:blipFill>
          <a:blip r:embed="rId3"/>
          <a:stretch>
            <a:fillRect/>
          </a:stretch>
        </p:blipFill>
        <p:spPr>
          <a:xfrm>
            <a:off x="6962776" y="1981201"/>
            <a:ext cx="3476625" cy="3914775"/>
          </a:xfrm>
          <a:prstGeom prst="rect">
            <a:avLst/>
          </a:prstGeom>
        </p:spPr>
      </p:pic>
      <p:pic>
        <p:nvPicPr>
          <p:cNvPr id="5" name="Picture 4"/>
          <p:cNvPicPr>
            <a:picLocks noChangeAspect="1"/>
          </p:cNvPicPr>
          <p:nvPr/>
        </p:nvPicPr>
        <p:blipFill>
          <a:blip r:embed="rId4"/>
          <a:stretch>
            <a:fillRect/>
          </a:stretch>
        </p:blipFill>
        <p:spPr>
          <a:xfrm>
            <a:off x="1752601" y="2510632"/>
            <a:ext cx="5016287" cy="2855911"/>
          </a:xfrm>
          <a:prstGeom prst="rect">
            <a:avLst/>
          </a:prstGeom>
        </p:spPr>
      </p:pic>
    </p:spTree>
    <p:extLst>
      <p:ext uri="{BB962C8B-B14F-4D97-AF65-F5344CB8AC3E}">
        <p14:creationId xmlns:p14="http://schemas.microsoft.com/office/powerpoint/2010/main" val="10144513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a:defRPr/>
            </a:pPr>
            <a:r>
              <a:rPr lang="en-US" dirty="0"/>
              <a:t>Using Car Seats to Organize</a:t>
            </a:r>
          </a:p>
        </p:txBody>
      </p:sp>
      <p:sp>
        <p:nvSpPr>
          <p:cNvPr id="2" name="Footer Placeholder 1"/>
          <p:cNvSpPr>
            <a:spLocks noGrp="1"/>
          </p:cNvSpPr>
          <p:nvPr>
            <p:ph type="ftr" sz="quarter" idx="4294967295"/>
          </p:nvPr>
        </p:nvSpPr>
        <p:spPr>
          <a:xfrm>
            <a:off x="7315200" y="6324601"/>
            <a:ext cx="3124200" cy="365125"/>
          </a:xfrm>
          <a:prstGeom prst="rect">
            <a:avLst/>
          </a:prstGeom>
        </p:spPr>
        <p:txBody>
          <a:bodyPr/>
          <a:lstStyle/>
          <a:p>
            <a:pPr>
              <a:defRPr/>
            </a:pPr>
            <a:r>
              <a:rPr lang="en-US" dirty="0" err="1"/>
              <a:t>RealCare</a:t>
            </a:r>
            <a:r>
              <a:rPr lang="en-US" dirty="0"/>
              <a:t> Baby Best Practices</a:t>
            </a:r>
          </a:p>
        </p:txBody>
      </p:sp>
      <p:pic>
        <p:nvPicPr>
          <p:cNvPr id="6" name="Picture 5"/>
          <p:cNvPicPr>
            <a:picLocks noChangeAspect="1"/>
          </p:cNvPicPr>
          <p:nvPr/>
        </p:nvPicPr>
        <p:blipFill>
          <a:blip r:embed="rId3"/>
          <a:stretch>
            <a:fillRect/>
          </a:stretch>
        </p:blipFill>
        <p:spPr>
          <a:xfrm>
            <a:off x="2927354" y="1524000"/>
            <a:ext cx="6337292" cy="4444185"/>
          </a:xfrm>
          <a:prstGeom prst="rect">
            <a:avLst/>
          </a:prstGeom>
        </p:spPr>
      </p:pic>
    </p:spTree>
    <p:extLst>
      <p:ext uri="{BB962C8B-B14F-4D97-AF65-F5344CB8AC3E}">
        <p14:creationId xmlns:p14="http://schemas.microsoft.com/office/powerpoint/2010/main" val="291940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3B4148-D26F-4064-8D65-469F0B9108B4}"/>
              </a:ext>
            </a:extLst>
          </p:cNvPr>
          <p:cNvSpPr>
            <a:spLocks noGrp="1"/>
          </p:cNvSpPr>
          <p:nvPr>
            <p:ph type="sldNum" sz="quarter" idx="11"/>
          </p:nvPr>
        </p:nvSpPr>
        <p:spPr/>
        <p:txBody>
          <a:bodyPr/>
          <a:lstStyle/>
          <a:p>
            <a:fld id="{FEC9E414-06B5-46EB-9ED1-1602F4A4BA10}" type="slidenum">
              <a:rPr lang="en-US" smtClean="0"/>
              <a:pPr/>
              <a:t>3</a:t>
            </a:fld>
            <a:endParaRPr lang="en-US" dirty="0"/>
          </a:p>
        </p:txBody>
      </p:sp>
      <p:sp>
        <p:nvSpPr>
          <p:cNvPr id="3" name="Footer Placeholder 2">
            <a:extLst>
              <a:ext uri="{FF2B5EF4-FFF2-40B4-BE49-F238E27FC236}">
                <a16:creationId xmlns:a16="http://schemas.microsoft.com/office/drawing/2014/main" id="{78B7B1FA-C3C2-4C58-863D-738B9E19B5EE}"/>
              </a:ext>
            </a:extLst>
          </p:cNvPr>
          <p:cNvSpPr>
            <a:spLocks noGrp="1"/>
          </p:cNvSpPr>
          <p:nvPr>
            <p:ph type="ftr" sz="quarter" idx="3"/>
          </p:nvPr>
        </p:nvSpPr>
        <p:spPr/>
        <p:txBody>
          <a:bodyPr/>
          <a:lstStyle/>
          <a:p>
            <a:r>
              <a:rPr lang="en-US" dirty="0" err="1"/>
              <a:t>RealCare</a:t>
            </a:r>
            <a:r>
              <a:rPr lang="en-US" dirty="0"/>
              <a:t> Baby Best Practices</a:t>
            </a:r>
          </a:p>
        </p:txBody>
      </p:sp>
      <p:sp>
        <p:nvSpPr>
          <p:cNvPr id="4" name="Title 3">
            <a:extLst>
              <a:ext uri="{FF2B5EF4-FFF2-40B4-BE49-F238E27FC236}">
                <a16:creationId xmlns:a16="http://schemas.microsoft.com/office/drawing/2014/main" id="{26B79477-C901-4454-A679-E01131996143}"/>
              </a:ext>
            </a:extLst>
          </p:cNvPr>
          <p:cNvSpPr>
            <a:spLocks noGrp="1"/>
          </p:cNvSpPr>
          <p:nvPr>
            <p:ph type="title"/>
          </p:nvPr>
        </p:nvSpPr>
        <p:spPr/>
        <p:txBody>
          <a:bodyPr/>
          <a:lstStyle/>
          <a:p>
            <a:r>
              <a:rPr lang="en-US" sz="4000" dirty="0"/>
              <a:t>Agenda</a:t>
            </a:r>
          </a:p>
        </p:txBody>
      </p:sp>
      <p:sp>
        <p:nvSpPr>
          <p:cNvPr id="5" name="Text Placeholder 4">
            <a:extLst>
              <a:ext uri="{FF2B5EF4-FFF2-40B4-BE49-F238E27FC236}">
                <a16:creationId xmlns:a16="http://schemas.microsoft.com/office/drawing/2014/main" id="{7C59DB9A-ACE6-4C33-A0E7-E982346E25C6}"/>
              </a:ext>
            </a:extLst>
          </p:cNvPr>
          <p:cNvSpPr>
            <a:spLocks noGrp="1"/>
          </p:cNvSpPr>
          <p:nvPr>
            <p:ph type="body" sz="half" idx="2"/>
          </p:nvPr>
        </p:nvSpPr>
        <p:spPr>
          <a:xfrm>
            <a:off x="2760133" y="2133599"/>
            <a:ext cx="8636000" cy="3804205"/>
          </a:xfrm>
        </p:spPr>
        <p:txBody>
          <a:bodyPr/>
          <a:lstStyle/>
          <a:p>
            <a:pPr marL="342900" indent="-342900">
              <a:buFont typeface="Arial" panose="020B0604020202020204" pitchFamily="34" charset="0"/>
              <a:buChar char="•"/>
            </a:pPr>
            <a:r>
              <a:rPr lang="en-US" sz="2800" dirty="0"/>
              <a:t>Best Practices for Using </a:t>
            </a:r>
            <a:r>
              <a:rPr lang="en-US" sz="2800" dirty="0" err="1"/>
              <a:t>Realcare</a:t>
            </a:r>
            <a:r>
              <a:rPr lang="en-US" sz="2800" dirty="0"/>
              <a:t> Baby</a:t>
            </a:r>
          </a:p>
          <a:p>
            <a:pPr marL="342900" indent="-342900">
              <a:buFont typeface="Arial" panose="020B0604020202020204" pitchFamily="34" charset="0"/>
              <a:buChar char="•"/>
            </a:pPr>
            <a:r>
              <a:rPr lang="en-US" sz="2800" dirty="0"/>
              <a:t>Organizational Tips</a:t>
            </a:r>
          </a:p>
          <a:p>
            <a:pPr marL="342900" indent="-342900">
              <a:buFont typeface="Arial" panose="020B0604020202020204" pitchFamily="34" charset="0"/>
              <a:buChar char="•"/>
            </a:pPr>
            <a:r>
              <a:rPr lang="en-US" sz="2800" dirty="0"/>
              <a:t>Free Resources </a:t>
            </a:r>
          </a:p>
          <a:p>
            <a:pPr marL="342900" indent="-342900">
              <a:buFont typeface="Arial" panose="020B0604020202020204" pitchFamily="34" charset="0"/>
              <a:buChar char="•"/>
            </a:pPr>
            <a:r>
              <a:rPr lang="en-US" sz="2800" dirty="0"/>
              <a:t>Q&amp;A</a:t>
            </a:r>
          </a:p>
          <a:p>
            <a:endParaRPr lang="en-US" sz="2400" dirty="0"/>
          </a:p>
          <a:p>
            <a:endParaRPr lang="en-US" dirty="0"/>
          </a:p>
        </p:txBody>
      </p:sp>
    </p:spTree>
    <p:extLst>
      <p:ext uri="{BB962C8B-B14F-4D97-AF65-F5344CB8AC3E}">
        <p14:creationId xmlns:p14="http://schemas.microsoft.com/office/powerpoint/2010/main" val="13165645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a:defRPr/>
            </a:pPr>
            <a:r>
              <a:rPr lang="en-US" dirty="0"/>
              <a:t>Using Car Seats to Organize</a:t>
            </a:r>
          </a:p>
        </p:txBody>
      </p:sp>
      <p:sp>
        <p:nvSpPr>
          <p:cNvPr id="2" name="Footer Placeholder 1"/>
          <p:cNvSpPr>
            <a:spLocks noGrp="1"/>
          </p:cNvSpPr>
          <p:nvPr>
            <p:ph type="ftr" sz="quarter" idx="4294967295"/>
          </p:nvPr>
        </p:nvSpPr>
        <p:spPr>
          <a:xfrm>
            <a:off x="7315200" y="6324601"/>
            <a:ext cx="3124200" cy="365125"/>
          </a:xfrm>
          <a:prstGeom prst="rect">
            <a:avLst/>
          </a:prstGeom>
        </p:spPr>
        <p:txBody>
          <a:bodyPr/>
          <a:lstStyle/>
          <a:p>
            <a:pPr>
              <a:defRPr/>
            </a:pPr>
            <a:r>
              <a:rPr lang="en-US" dirty="0" err="1"/>
              <a:t>RealCare</a:t>
            </a:r>
            <a:r>
              <a:rPr lang="en-US" dirty="0"/>
              <a:t> Baby Best Practices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0" y="1676400"/>
            <a:ext cx="5943600" cy="4457700"/>
          </a:xfrm>
          <a:prstGeom prst="rect">
            <a:avLst/>
          </a:prstGeom>
          <a:ln>
            <a:solidFill>
              <a:schemeClr val="tx1"/>
            </a:solidFill>
          </a:ln>
        </p:spPr>
      </p:pic>
    </p:spTree>
    <p:extLst>
      <p:ext uri="{BB962C8B-B14F-4D97-AF65-F5344CB8AC3E}">
        <p14:creationId xmlns:p14="http://schemas.microsoft.com/office/powerpoint/2010/main" val="24229877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a:defRPr/>
            </a:pPr>
            <a:r>
              <a:rPr lang="en-US" dirty="0"/>
              <a:t>Checklists</a:t>
            </a:r>
          </a:p>
        </p:txBody>
      </p:sp>
      <p:sp>
        <p:nvSpPr>
          <p:cNvPr id="2" name="Footer Placeholder 1"/>
          <p:cNvSpPr>
            <a:spLocks noGrp="1"/>
          </p:cNvSpPr>
          <p:nvPr>
            <p:ph type="ftr" sz="quarter" idx="4294967295"/>
          </p:nvPr>
        </p:nvSpPr>
        <p:spPr>
          <a:xfrm>
            <a:off x="7315200" y="6324601"/>
            <a:ext cx="3124200" cy="365125"/>
          </a:xfrm>
          <a:prstGeom prst="rect">
            <a:avLst/>
          </a:prstGeom>
        </p:spPr>
        <p:txBody>
          <a:bodyPr/>
          <a:lstStyle/>
          <a:p>
            <a:pPr>
              <a:defRPr/>
            </a:pPr>
            <a:r>
              <a:rPr lang="en-US" dirty="0" err="1"/>
              <a:t>RealCare</a:t>
            </a:r>
            <a:r>
              <a:rPr lang="en-US" dirty="0"/>
              <a:t> Baby Best Practices</a:t>
            </a:r>
          </a:p>
        </p:txBody>
      </p:sp>
      <p:pic>
        <p:nvPicPr>
          <p:cNvPr id="3" name="Picture 2"/>
          <p:cNvPicPr>
            <a:picLocks noChangeAspect="1"/>
          </p:cNvPicPr>
          <p:nvPr/>
        </p:nvPicPr>
        <p:blipFill>
          <a:blip r:embed="rId3"/>
          <a:stretch>
            <a:fillRect/>
          </a:stretch>
        </p:blipFill>
        <p:spPr>
          <a:xfrm rot="612864">
            <a:off x="5953269" y="2115723"/>
            <a:ext cx="4381500" cy="2705100"/>
          </a:xfrm>
          <a:prstGeom prst="rect">
            <a:avLst/>
          </a:prstGeom>
        </p:spPr>
      </p:pic>
      <p:pic>
        <p:nvPicPr>
          <p:cNvPr id="6" name="Picture 5"/>
          <p:cNvPicPr>
            <a:picLocks noChangeAspect="1"/>
          </p:cNvPicPr>
          <p:nvPr/>
        </p:nvPicPr>
        <p:blipFill>
          <a:blip r:embed="rId4"/>
          <a:stretch>
            <a:fillRect/>
          </a:stretch>
        </p:blipFill>
        <p:spPr>
          <a:xfrm rot="20665277">
            <a:off x="1868520" y="2251527"/>
            <a:ext cx="4040880" cy="2164445"/>
          </a:xfrm>
          <a:prstGeom prst="rect">
            <a:avLst/>
          </a:prstGeom>
        </p:spPr>
      </p:pic>
    </p:spTree>
    <p:extLst>
      <p:ext uri="{BB962C8B-B14F-4D97-AF65-F5344CB8AC3E}">
        <p14:creationId xmlns:p14="http://schemas.microsoft.com/office/powerpoint/2010/main" val="13366272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a:defRPr/>
            </a:pPr>
            <a:r>
              <a:rPr lang="en-US" dirty="0"/>
              <a:t>Keeping Students Organized</a:t>
            </a:r>
          </a:p>
        </p:txBody>
      </p:sp>
      <p:sp>
        <p:nvSpPr>
          <p:cNvPr id="2" name="Footer Placeholder 1"/>
          <p:cNvSpPr>
            <a:spLocks noGrp="1"/>
          </p:cNvSpPr>
          <p:nvPr>
            <p:ph type="ftr" sz="quarter" idx="4294967295"/>
          </p:nvPr>
        </p:nvSpPr>
        <p:spPr>
          <a:xfrm>
            <a:off x="7315200" y="6324601"/>
            <a:ext cx="3124200" cy="365125"/>
          </a:xfrm>
          <a:prstGeom prst="rect">
            <a:avLst/>
          </a:prstGeom>
        </p:spPr>
        <p:txBody>
          <a:bodyPr/>
          <a:lstStyle/>
          <a:p>
            <a:pPr>
              <a:defRPr/>
            </a:pPr>
            <a:r>
              <a:rPr lang="en-US" dirty="0" err="1"/>
              <a:t>RealCare</a:t>
            </a:r>
            <a:r>
              <a:rPr lang="en-US" dirty="0"/>
              <a:t> Baby Best Practices</a:t>
            </a:r>
          </a:p>
        </p:txBody>
      </p:sp>
      <p:pic>
        <p:nvPicPr>
          <p:cNvPr id="3" name="Picture 2"/>
          <p:cNvPicPr>
            <a:picLocks noChangeAspect="1"/>
          </p:cNvPicPr>
          <p:nvPr/>
        </p:nvPicPr>
        <p:blipFill>
          <a:blip r:embed="rId3"/>
          <a:stretch>
            <a:fillRect/>
          </a:stretch>
        </p:blipFill>
        <p:spPr>
          <a:xfrm>
            <a:off x="2286000" y="1600200"/>
            <a:ext cx="7448550" cy="4324350"/>
          </a:xfrm>
          <a:prstGeom prst="rect">
            <a:avLst/>
          </a:prstGeom>
        </p:spPr>
      </p:pic>
      <p:sp>
        <p:nvSpPr>
          <p:cNvPr id="4" name="Rectangle 3"/>
          <p:cNvSpPr/>
          <p:nvPr/>
        </p:nvSpPr>
        <p:spPr>
          <a:xfrm>
            <a:off x="6998301" y="1600200"/>
            <a:ext cx="3450625" cy="923330"/>
          </a:xfrm>
          <a:prstGeom prst="rect">
            <a:avLst/>
          </a:prstGeom>
          <a:noFill/>
        </p:spPr>
        <p:txBody>
          <a:bodyPr wrap="none" lIns="91440" tIns="45720" rIns="91440" bIns="45720">
            <a:spAutoFit/>
          </a:bodyPr>
          <a:lstStyle/>
          <a:p>
            <a:pPr algn="ctr"/>
            <a:r>
              <a:rPr lang="en-US" sz="5400" b="1" dirty="0">
                <a:ln w="22225">
                  <a:solidFill>
                    <a:schemeClr val="accent2"/>
                  </a:solidFill>
                  <a:prstDash val="solid"/>
                </a:ln>
                <a:solidFill>
                  <a:schemeClr val="accent2">
                    <a:lumMod val="40000"/>
                    <a:lumOff val="60000"/>
                  </a:schemeClr>
                </a:solidFill>
              </a:rPr>
              <a:t>Using Totes</a:t>
            </a:r>
          </a:p>
        </p:txBody>
      </p:sp>
    </p:spTree>
    <p:extLst>
      <p:ext uri="{BB962C8B-B14F-4D97-AF65-F5344CB8AC3E}">
        <p14:creationId xmlns:p14="http://schemas.microsoft.com/office/powerpoint/2010/main" val="28756757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err="1"/>
              <a:t>RealCare</a:t>
            </a:r>
            <a:r>
              <a:rPr lang="en-US" dirty="0"/>
              <a:t> Baby Best Practices</a:t>
            </a:r>
          </a:p>
        </p:txBody>
      </p:sp>
      <p:sp>
        <p:nvSpPr>
          <p:cNvPr id="3" name="Slide Number Placeholder 2"/>
          <p:cNvSpPr>
            <a:spLocks noGrp="1"/>
          </p:cNvSpPr>
          <p:nvPr>
            <p:ph type="sldNum" sz="quarter" idx="11"/>
          </p:nvPr>
        </p:nvSpPr>
        <p:spPr/>
        <p:txBody>
          <a:bodyPr/>
          <a:lstStyle/>
          <a:p>
            <a:fld id="{FEC9E414-06B5-46EB-9ED1-1602F4A4BA10}" type="slidenum">
              <a:rPr lang="en-US" smtClean="0"/>
              <a:pPr/>
              <a:t>33</a:t>
            </a:fld>
            <a:endParaRPr lang="en-US" dirty="0"/>
          </a:p>
        </p:txBody>
      </p:sp>
      <p:pic>
        <p:nvPicPr>
          <p:cNvPr id="5" name="Picture 4" descr="A picture containing text, cup&#10;&#10;Description automatically generated">
            <a:extLst>
              <a:ext uri="{FF2B5EF4-FFF2-40B4-BE49-F238E27FC236}">
                <a16:creationId xmlns:a16="http://schemas.microsoft.com/office/drawing/2014/main" id="{9E162410-1919-4488-A66D-1FAE9E12449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948612" y="914400"/>
            <a:ext cx="4286250" cy="4286250"/>
          </a:xfrm>
          <a:prstGeom prst="rect">
            <a:avLst/>
          </a:prstGeom>
        </p:spPr>
      </p:pic>
      <p:pic>
        <p:nvPicPr>
          <p:cNvPr id="6" name="Picture 5" descr="Logo, icon&#10;&#10;Description automatically generated">
            <a:extLst>
              <a:ext uri="{FF2B5EF4-FFF2-40B4-BE49-F238E27FC236}">
                <a16:creationId xmlns:a16="http://schemas.microsoft.com/office/drawing/2014/main" id="{34948228-7092-44AF-86C9-30DBFE97FF11}"/>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381000" y="1219200"/>
            <a:ext cx="3124200" cy="3124200"/>
          </a:xfrm>
          <a:prstGeom prst="rect">
            <a:avLst/>
          </a:prstGeom>
        </p:spPr>
      </p:pic>
      <p:pic>
        <p:nvPicPr>
          <p:cNvPr id="8" name="Picture 7" descr="Logo, icon&#10;&#10;Description automatically generated">
            <a:extLst>
              <a:ext uri="{FF2B5EF4-FFF2-40B4-BE49-F238E27FC236}">
                <a16:creationId xmlns:a16="http://schemas.microsoft.com/office/drawing/2014/main" id="{A54DA18F-FCB3-4C01-9DCF-926F75E5F412}"/>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8678274" y="1371600"/>
            <a:ext cx="3124200" cy="3124200"/>
          </a:xfrm>
          <a:prstGeom prst="rect">
            <a:avLst/>
          </a:prstGeom>
        </p:spPr>
      </p:pic>
    </p:spTree>
    <p:extLst>
      <p:ext uri="{BB962C8B-B14F-4D97-AF65-F5344CB8AC3E}">
        <p14:creationId xmlns:p14="http://schemas.microsoft.com/office/powerpoint/2010/main" val="33750948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Realityworks Webinars</a:t>
            </a:r>
          </a:p>
        </p:txBody>
      </p:sp>
      <p:sp>
        <p:nvSpPr>
          <p:cNvPr id="3" name="Content Placeholder 2"/>
          <p:cNvSpPr>
            <a:spLocks noGrp="1"/>
          </p:cNvSpPr>
          <p:nvPr>
            <p:ph idx="1"/>
          </p:nvPr>
        </p:nvSpPr>
        <p:spPr/>
        <p:txBody>
          <a:bodyPr>
            <a:noAutofit/>
          </a:bodyPr>
          <a:lstStyle/>
          <a:p>
            <a:r>
              <a:rPr lang="en-US" sz="2000" dirty="0"/>
              <a:t>Realityworks’ educational webinars are designed to provide:</a:t>
            </a:r>
          </a:p>
          <a:p>
            <a:pPr lvl="1"/>
            <a:r>
              <a:rPr lang="en-US" sz="1800" dirty="0"/>
              <a:t>Latest product information</a:t>
            </a:r>
          </a:p>
          <a:p>
            <a:pPr lvl="1"/>
            <a:r>
              <a:rPr lang="en-US" sz="1800" dirty="0"/>
              <a:t>Program best practices</a:t>
            </a:r>
          </a:p>
          <a:p>
            <a:pPr lvl="1"/>
            <a:r>
              <a:rPr lang="en-US" sz="1800" dirty="0"/>
              <a:t>Tips and tricks from experienced users and more. </a:t>
            </a:r>
          </a:p>
          <a:p>
            <a:r>
              <a:rPr lang="en-US" sz="2000" dirty="0"/>
              <a:t>Live, online presentations are led by product managers, curriculum specialists, product support technicians and other subject matter experts, and feature live demonstrations, customer examples and Q&amp;A sessions. </a:t>
            </a:r>
          </a:p>
          <a:p>
            <a:r>
              <a:rPr lang="en-US" sz="2000" dirty="0"/>
              <a:t>For new or experienced users, you’ll find a number of webinars that can help you learn about our products, programs and curricula.</a:t>
            </a:r>
          </a:p>
          <a:p>
            <a:endParaRPr lang="en-US" sz="2000" dirty="0"/>
          </a:p>
          <a:p>
            <a:pPr marL="0" lvl="1" indent="0">
              <a:buNone/>
            </a:pPr>
            <a:r>
              <a:rPr lang="en-US" sz="2000" dirty="0">
                <a:hlinkClick r:id="rId3"/>
              </a:rPr>
              <a:t>http://realityworks.com/webinars</a:t>
            </a:r>
            <a:endParaRPr lang="en-US" sz="2000" dirty="0"/>
          </a:p>
        </p:txBody>
      </p:sp>
      <p:sp>
        <p:nvSpPr>
          <p:cNvPr id="6" name="Slide Number Placeholder 5"/>
          <p:cNvSpPr>
            <a:spLocks noGrp="1"/>
          </p:cNvSpPr>
          <p:nvPr>
            <p:ph type="sldNum" sz="quarter" idx="12"/>
          </p:nvPr>
        </p:nvSpPr>
        <p:spPr/>
        <p:txBody>
          <a:bodyPr/>
          <a:lstStyle/>
          <a:p>
            <a:fld id="{FEC9E414-06B5-46EB-9ED1-1602F4A4BA10}" type="slidenum">
              <a:rPr lang="en-US" smtClean="0"/>
              <a:t>34</a:t>
            </a:fld>
            <a:endParaRPr lang="en-US"/>
          </a:p>
        </p:txBody>
      </p:sp>
    </p:spTree>
    <p:extLst>
      <p:ext uri="{BB962C8B-B14F-4D97-AF65-F5344CB8AC3E}">
        <p14:creationId xmlns:p14="http://schemas.microsoft.com/office/powerpoint/2010/main" val="2751715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102" y="291041"/>
            <a:ext cx="8305800" cy="914400"/>
          </a:xfrm>
        </p:spPr>
        <p:txBody>
          <a:bodyPr>
            <a:noAutofit/>
          </a:bodyPr>
          <a:lstStyle/>
          <a:p>
            <a:r>
              <a:rPr lang="en-US" sz="4000" dirty="0"/>
              <a:t>More FREE Resources</a:t>
            </a:r>
          </a:p>
        </p:txBody>
      </p:sp>
      <p:sp>
        <p:nvSpPr>
          <p:cNvPr id="3" name="Content Placeholder 2"/>
          <p:cNvSpPr>
            <a:spLocks noGrp="1"/>
          </p:cNvSpPr>
          <p:nvPr>
            <p:ph idx="1"/>
          </p:nvPr>
        </p:nvSpPr>
        <p:spPr>
          <a:xfrm>
            <a:off x="1132693" y="1676400"/>
            <a:ext cx="3766657" cy="4743449"/>
          </a:xfrm>
        </p:spPr>
        <p:txBody>
          <a:bodyPr>
            <a:normAutofit/>
          </a:bodyPr>
          <a:lstStyle/>
          <a:p>
            <a:pPr marL="0" indent="0">
              <a:buNone/>
            </a:pPr>
            <a:r>
              <a:rPr lang="en-US" sz="2200" dirty="0"/>
              <a:t>FREE infographics </a:t>
            </a:r>
          </a:p>
          <a:p>
            <a:pPr marL="0" indent="0">
              <a:buNone/>
            </a:pPr>
            <a:endParaRPr lang="en-US" sz="2200" dirty="0"/>
          </a:p>
          <a:p>
            <a:pPr marL="0" indent="0">
              <a:buNone/>
            </a:pPr>
            <a:r>
              <a:rPr lang="en-US" sz="2200" dirty="0">
                <a:hlinkClick r:id="rId3"/>
              </a:rPr>
              <a:t>https://www.realityworks.com/resources/realityworks-interactive-posters-downloads/</a:t>
            </a:r>
            <a:endParaRPr lang="en-US" sz="2200" dirty="0"/>
          </a:p>
          <a:p>
            <a:pPr marL="0" indent="0">
              <a:buNone/>
            </a:pPr>
            <a:endParaRPr lang="en-US" sz="2400" dirty="0"/>
          </a:p>
          <a:p>
            <a:pPr marL="0" indent="0">
              <a:buNone/>
            </a:pPr>
            <a:r>
              <a:rPr lang="en-US" sz="2400" dirty="0"/>
              <a:t> </a:t>
            </a:r>
          </a:p>
          <a:p>
            <a:pPr marL="0" indent="0">
              <a:buNone/>
            </a:pPr>
            <a:endParaRPr lang="en-US" sz="2400" dirty="0"/>
          </a:p>
        </p:txBody>
      </p:sp>
      <p:sp>
        <p:nvSpPr>
          <p:cNvPr id="5" name="Footer Placeholder 1"/>
          <p:cNvSpPr txBox="1">
            <a:spLocks/>
          </p:cNvSpPr>
          <p:nvPr/>
        </p:nvSpPr>
        <p:spPr>
          <a:xfrm>
            <a:off x="1828801" y="6324603"/>
            <a:ext cx="3539039" cy="365125"/>
          </a:xfrm>
          <a:prstGeom prst="rect">
            <a:avLst/>
          </a:prstGeom>
        </p:spPr>
        <p:txBody>
          <a:bodyPr vert="horz" lIns="91440" tIns="45720" rIns="91440" bIns="45720" rtlCol="0" anchor="ctr"/>
          <a:lstStyle>
            <a:defPPr>
              <a:defRPr lang="en-US"/>
            </a:defPPr>
            <a:lvl1pPr marL="0" algn="l" defTabSz="914400" rtl="0" eaLnBrk="1" latinLnBrk="0" hangingPunct="1">
              <a:defRPr sz="1400" b="1" i="1" kern="120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t>Tools to Prepare for Competitive CTSO Events</a:t>
            </a:r>
          </a:p>
        </p:txBody>
      </p:sp>
      <p:pic>
        <p:nvPicPr>
          <p:cNvPr id="7" name="Picture 6">
            <a:extLst>
              <a:ext uri="{FF2B5EF4-FFF2-40B4-BE49-F238E27FC236}">
                <a16:creationId xmlns:a16="http://schemas.microsoft.com/office/drawing/2014/main" id="{4919F29C-5AED-4AA0-AAA0-140D036B21DF}"/>
              </a:ext>
            </a:extLst>
          </p:cNvPr>
          <p:cNvPicPr>
            <a:picLocks noChangeAspect="1"/>
          </p:cNvPicPr>
          <p:nvPr/>
        </p:nvPicPr>
        <p:blipFill>
          <a:blip r:embed="rId4"/>
          <a:stretch>
            <a:fillRect/>
          </a:stretch>
        </p:blipFill>
        <p:spPr>
          <a:xfrm>
            <a:off x="8763000" y="0"/>
            <a:ext cx="2317472" cy="6858000"/>
          </a:xfrm>
          <a:prstGeom prst="rect">
            <a:avLst/>
          </a:prstGeom>
        </p:spPr>
      </p:pic>
      <p:pic>
        <p:nvPicPr>
          <p:cNvPr id="10" name="Picture 9">
            <a:extLst>
              <a:ext uri="{FF2B5EF4-FFF2-40B4-BE49-F238E27FC236}">
                <a16:creationId xmlns:a16="http://schemas.microsoft.com/office/drawing/2014/main" id="{3F3E9001-20F4-409A-8342-96D3ECF0252B}"/>
              </a:ext>
            </a:extLst>
          </p:cNvPr>
          <p:cNvPicPr>
            <a:picLocks noChangeAspect="1"/>
          </p:cNvPicPr>
          <p:nvPr/>
        </p:nvPicPr>
        <p:blipFill>
          <a:blip r:embed="rId5"/>
          <a:stretch>
            <a:fillRect/>
          </a:stretch>
        </p:blipFill>
        <p:spPr>
          <a:xfrm>
            <a:off x="5977038" y="914400"/>
            <a:ext cx="2317472" cy="6943604"/>
          </a:xfrm>
          <a:prstGeom prst="rect">
            <a:avLst/>
          </a:prstGeom>
        </p:spPr>
      </p:pic>
    </p:spTree>
    <p:extLst>
      <p:ext uri="{BB962C8B-B14F-4D97-AF65-F5344CB8AC3E}">
        <p14:creationId xmlns:p14="http://schemas.microsoft.com/office/powerpoint/2010/main" val="2017715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04801"/>
            <a:ext cx="8305800" cy="914400"/>
          </a:xfrm>
        </p:spPr>
        <p:txBody>
          <a:bodyPr>
            <a:noAutofit/>
          </a:bodyPr>
          <a:lstStyle/>
          <a:p>
            <a:r>
              <a:rPr lang="en-US" sz="4000" dirty="0"/>
              <a:t>More FREE Resources</a:t>
            </a:r>
          </a:p>
        </p:txBody>
      </p:sp>
      <p:sp>
        <p:nvSpPr>
          <p:cNvPr id="3" name="Content Placeholder 2"/>
          <p:cNvSpPr>
            <a:spLocks noGrp="1"/>
          </p:cNvSpPr>
          <p:nvPr>
            <p:ph idx="1"/>
          </p:nvPr>
        </p:nvSpPr>
        <p:spPr>
          <a:xfrm>
            <a:off x="119543" y="1366310"/>
            <a:ext cx="3309457" cy="4743449"/>
          </a:xfrm>
        </p:spPr>
        <p:txBody>
          <a:bodyPr>
            <a:normAutofit/>
          </a:bodyPr>
          <a:lstStyle/>
          <a:p>
            <a:pPr marL="0" indent="0">
              <a:buNone/>
            </a:pPr>
            <a:endParaRPr lang="en-US" sz="2200" dirty="0"/>
          </a:p>
          <a:p>
            <a:pPr marL="0" indent="0">
              <a:buNone/>
            </a:pPr>
            <a:r>
              <a:rPr lang="en-US" sz="2200" dirty="0">
                <a:hlinkClick r:id="rId3"/>
              </a:rPr>
              <a:t>https://www.realityworks.com/rcb-implementation/</a:t>
            </a:r>
            <a:endParaRPr lang="en-US" sz="2200" dirty="0"/>
          </a:p>
          <a:p>
            <a:pPr marL="0" indent="0">
              <a:buNone/>
            </a:pPr>
            <a:endParaRPr lang="en-US" sz="2400" dirty="0"/>
          </a:p>
          <a:p>
            <a:pPr marL="0" indent="0">
              <a:buNone/>
            </a:pPr>
            <a:r>
              <a:rPr lang="en-US" sz="2400" dirty="0"/>
              <a:t> </a:t>
            </a:r>
          </a:p>
          <a:p>
            <a:pPr marL="0" indent="0">
              <a:buNone/>
            </a:pPr>
            <a:endParaRPr lang="en-US" sz="2400" dirty="0"/>
          </a:p>
        </p:txBody>
      </p:sp>
      <p:sp>
        <p:nvSpPr>
          <p:cNvPr id="5" name="Footer Placeholder 1"/>
          <p:cNvSpPr txBox="1">
            <a:spLocks/>
          </p:cNvSpPr>
          <p:nvPr/>
        </p:nvSpPr>
        <p:spPr>
          <a:xfrm>
            <a:off x="1828801" y="6324603"/>
            <a:ext cx="3539039" cy="365125"/>
          </a:xfrm>
          <a:prstGeom prst="rect">
            <a:avLst/>
          </a:prstGeom>
        </p:spPr>
        <p:txBody>
          <a:bodyPr vert="horz" lIns="91440" tIns="45720" rIns="91440" bIns="45720" rtlCol="0" anchor="ctr"/>
          <a:lstStyle>
            <a:defPPr>
              <a:defRPr lang="en-US"/>
            </a:defPPr>
            <a:lvl1pPr marL="0" algn="l" defTabSz="914400" rtl="0" eaLnBrk="1" latinLnBrk="0" hangingPunct="1">
              <a:defRPr sz="1400" b="1" i="1" kern="120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t>Tools to Prepare for Competitive CTSO Events</a:t>
            </a:r>
          </a:p>
        </p:txBody>
      </p:sp>
      <p:pic>
        <p:nvPicPr>
          <p:cNvPr id="8" name="Picture 7">
            <a:extLst>
              <a:ext uri="{FF2B5EF4-FFF2-40B4-BE49-F238E27FC236}">
                <a16:creationId xmlns:a16="http://schemas.microsoft.com/office/drawing/2014/main" id="{88BD5749-E12C-4C20-9DFB-35A1213563F4}"/>
              </a:ext>
            </a:extLst>
          </p:cNvPr>
          <p:cNvPicPr>
            <a:picLocks noChangeAspect="1"/>
          </p:cNvPicPr>
          <p:nvPr/>
        </p:nvPicPr>
        <p:blipFill>
          <a:blip r:embed="rId4"/>
          <a:stretch>
            <a:fillRect/>
          </a:stretch>
        </p:blipFill>
        <p:spPr>
          <a:xfrm>
            <a:off x="3810000" y="1262838"/>
            <a:ext cx="7865347" cy="5426890"/>
          </a:xfrm>
          <a:prstGeom prst="rect">
            <a:avLst/>
          </a:prstGeom>
        </p:spPr>
      </p:pic>
    </p:spTree>
    <p:extLst>
      <p:ext uri="{BB962C8B-B14F-4D97-AF65-F5344CB8AC3E}">
        <p14:creationId xmlns:p14="http://schemas.microsoft.com/office/powerpoint/2010/main" val="15555081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04801"/>
            <a:ext cx="8305800" cy="914400"/>
          </a:xfrm>
        </p:spPr>
        <p:txBody>
          <a:bodyPr>
            <a:noAutofit/>
          </a:bodyPr>
          <a:lstStyle/>
          <a:p>
            <a:r>
              <a:rPr lang="en-US" sz="4000" dirty="0"/>
              <a:t>More FREE Resources</a:t>
            </a:r>
          </a:p>
        </p:txBody>
      </p:sp>
      <p:sp>
        <p:nvSpPr>
          <p:cNvPr id="3" name="Content Placeholder 2"/>
          <p:cNvSpPr>
            <a:spLocks noGrp="1"/>
          </p:cNvSpPr>
          <p:nvPr>
            <p:ph idx="1"/>
          </p:nvPr>
        </p:nvSpPr>
        <p:spPr>
          <a:xfrm>
            <a:off x="119543" y="1366310"/>
            <a:ext cx="3309457" cy="4743449"/>
          </a:xfrm>
        </p:spPr>
        <p:txBody>
          <a:bodyPr>
            <a:normAutofit/>
          </a:bodyPr>
          <a:lstStyle/>
          <a:p>
            <a:pPr marL="0" indent="0">
              <a:buNone/>
            </a:pPr>
            <a:endParaRPr lang="en-US" sz="2200" dirty="0"/>
          </a:p>
          <a:p>
            <a:pPr marL="0" indent="0">
              <a:buNone/>
            </a:pPr>
            <a:r>
              <a:rPr lang="en-US" sz="2200" dirty="0" err="1"/>
              <a:t>RealCare</a:t>
            </a:r>
            <a:r>
              <a:rPr lang="en-US" sz="2200" dirty="0"/>
              <a:t> Program Implementation Resources</a:t>
            </a:r>
          </a:p>
          <a:p>
            <a:pPr marL="0" indent="0">
              <a:buNone/>
            </a:pPr>
            <a:r>
              <a:rPr lang="en-US" sz="2200" dirty="0">
                <a:hlinkClick r:id="rId3"/>
              </a:rPr>
              <a:t>https://www.realityworks.com/rcb-implementation/</a:t>
            </a:r>
            <a:endParaRPr lang="en-US" sz="2200" dirty="0"/>
          </a:p>
          <a:p>
            <a:pPr marL="0" indent="0">
              <a:buNone/>
            </a:pPr>
            <a:endParaRPr lang="en-US" sz="2400" dirty="0"/>
          </a:p>
          <a:p>
            <a:pPr marL="0" indent="0">
              <a:buNone/>
            </a:pPr>
            <a:r>
              <a:rPr lang="en-US" sz="2400" dirty="0"/>
              <a:t> </a:t>
            </a:r>
          </a:p>
          <a:p>
            <a:pPr marL="0" indent="0">
              <a:buNone/>
            </a:pPr>
            <a:endParaRPr lang="en-US" sz="2400" dirty="0"/>
          </a:p>
        </p:txBody>
      </p:sp>
      <p:sp>
        <p:nvSpPr>
          <p:cNvPr id="5" name="Footer Placeholder 1"/>
          <p:cNvSpPr txBox="1">
            <a:spLocks/>
          </p:cNvSpPr>
          <p:nvPr/>
        </p:nvSpPr>
        <p:spPr>
          <a:xfrm>
            <a:off x="1828801" y="6324603"/>
            <a:ext cx="3539039" cy="365125"/>
          </a:xfrm>
          <a:prstGeom prst="rect">
            <a:avLst/>
          </a:prstGeom>
        </p:spPr>
        <p:txBody>
          <a:bodyPr vert="horz" lIns="91440" tIns="45720" rIns="91440" bIns="45720" rtlCol="0" anchor="ctr"/>
          <a:lstStyle>
            <a:defPPr>
              <a:defRPr lang="en-US"/>
            </a:defPPr>
            <a:lvl1pPr marL="0" algn="l" defTabSz="914400" rtl="0" eaLnBrk="1" latinLnBrk="0" hangingPunct="1">
              <a:defRPr sz="1400" b="1" i="1" kern="120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t>Tools to Prepare for Competitive CTSO Events</a:t>
            </a:r>
          </a:p>
        </p:txBody>
      </p:sp>
      <p:pic>
        <p:nvPicPr>
          <p:cNvPr id="12" name="Picture 11">
            <a:extLst>
              <a:ext uri="{FF2B5EF4-FFF2-40B4-BE49-F238E27FC236}">
                <a16:creationId xmlns:a16="http://schemas.microsoft.com/office/drawing/2014/main" id="{F928B2F2-BB2B-418A-BC40-66C129BB4F9B}"/>
              </a:ext>
            </a:extLst>
          </p:cNvPr>
          <p:cNvPicPr>
            <a:picLocks noChangeAspect="1"/>
          </p:cNvPicPr>
          <p:nvPr/>
        </p:nvPicPr>
        <p:blipFill>
          <a:blip r:embed="rId4"/>
          <a:stretch>
            <a:fillRect/>
          </a:stretch>
        </p:blipFill>
        <p:spPr>
          <a:xfrm>
            <a:off x="4267200" y="1600200"/>
            <a:ext cx="7543800" cy="4873308"/>
          </a:xfrm>
          <a:prstGeom prst="rect">
            <a:avLst/>
          </a:prstGeom>
        </p:spPr>
      </p:pic>
    </p:spTree>
    <p:extLst>
      <p:ext uri="{BB962C8B-B14F-4D97-AF65-F5344CB8AC3E}">
        <p14:creationId xmlns:p14="http://schemas.microsoft.com/office/powerpoint/2010/main" val="18437636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04801"/>
            <a:ext cx="8305800" cy="914400"/>
          </a:xfrm>
        </p:spPr>
        <p:txBody>
          <a:bodyPr>
            <a:noAutofit/>
          </a:bodyPr>
          <a:lstStyle/>
          <a:p>
            <a:r>
              <a:rPr lang="en-US" sz="4000" dirty="0"/>
              <a:t>Free Career Exploration</a:t>
            </a:r>
          </a:p>
        </p:txBody>
      </p:sp>
      <p:sp>
        <p:nvSpPr>
          <p:cNvPr id="3" name="Content Placeholder 2"/>
          <p:cNvSpPr>
            <a:spLocks noGrp="1"/>
          </p:cNvSpPr>
          <p:nvPr>
            <p:ph idx="1"/>
          </p:nvPr>
        </p:nvSpPr>
        <p:spPr>
          <a:xfrm>
            <a:off x="3048000" y="4810124"/>
            <a:ext cx="8762999" cy="1238251"/>
          </a:xfrm>
        </p:spPr>
        <p:txBody>
          <a:bodyPr>
            <a:normAutofit fontScale="77500" lnSpcReduction="20000"/>
          </a:bodyPr>
          <a:lstStyle/>
          <a:p>
            <a:pPr marL="0" indent="0">
              <a:buNone/>
            </a:pPr>
            <a:endParaRPr lang="en-US" sz="2400" dirty="0"/>
          </a:p>
          <a:p>
            <a:pPr marL="0" indent="0">
              <a:buNone/>
            </a:pPr>
            <a:r>
              <a:rPr lang="en-US" sz="2400" dirty="0">
                <a:hlinkClick r:id="rId3"/>
              </a:rPr>
              <a:t>https://www.realityworks.com/resources/free-lesson-plans/</a:t>
            </a:r>
            <a:endParaRPr lang="en-US" sz="2400" dirty="0"/>
          </a:p>
          <a:p>
            <a:pPr marL="0" indent="0">
              <a:buNone/>
            </a:pPr>
            <a:endParaRPr lang="en-US" sz="2400" dirty="0"/>
          </a:p>
          <a:p>
            <a:pPr marL="0" indent="0">
              <a:buNone/>
            </a:pPr>
            <a:r>
              <a:rPr lang="en-US" sz="2400" dirty="0"/>
              <a:t> </a:t>
            </a:r>
          </a:p>
          <a:p>
            <a:pPr marL="0" indent="0">
              <a:buNone/>
            </a:pPr>
            <a:endParaRPr lang="en-US" sz="2400" dirty="0"/>
          </a:p>
        </p:txBody>
      </p:sp>
      <p:sp>
        <p:nvSpPr>
          <p:cNvPr id="5" name="Footer Placeholder 1"/>
          <p:cNvSpPr txBox="1">
            <a:spLocks/>
          </p:cNvSpPr>
          <p:nvPr/>
        </p:nvSpPr>
        <p:spPr>
          <a:xfrm>
            <a:off x="1828801" y="6324603"/>
            <a:ext cx="3539039" cy="365125"/>
          </a:xfrm>
          <a:prstGeom prst="rect">
            <a:avLst/>
          </a:prstGeom>
        </p:spPr>
        <p:txBody>
          <a:bodyPr vert="horz" lIns="91440" tIns="45720" rIns="91440" bIns="45720" rtlCol="0" anchor="ctr"/>
          <a:lstStyle>
            <a:defPPr>
              <a:defRPr lang="en-US"/>
            </a:defPPr>
            <a:lvl1pPr marL="0" algn="l" defTabSz="914400" rtl="0" eaLnBrk="1" latinLnBrk="0" hangingPunct="1">
              <a:defRPr sz="1400" b="1" i="1" kern="120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t>Tools to Prepare for Competitive CTSO Events</a:t>
            </a:r>
          </a:p>
        </p:txBody>
      </p:sp>
      <p:pic>
        <p:nvPicPr>
          <p:cNvPr id="10" name="Picture 9" descr="A picture containing clipart&#10;&#10;Description automatically generated">
            <a:extLst>
              <a:ext uri="{FF2B5EF4-FFF2-40B4-BE49-F238E27FC236}">
                <a16:creationId xmlns:a16="http://schemas.microsoft.com/office/drawing/2014/main" id="{C02C279B-3E2F-49EB-8F9C-00F61F99C80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04800" y="2019296"/>
            <a:ext cx="3352800" cy="2514600"/>
          </a:xfrm>
          <a:prstGeom prst="rect">
            <a:avLst/>
          </a:prstGeom>
        </p:spPr>
      </p:pic>
      <p:pic>
        <p:nvPicPr>
          <p:cNvPr id="6" name="Picture 5">
            <a:extLst>
              <a:ext uri="{FF2B5EF4-FFF2-40B4-BE49-F238E27FC236}">
                <a16:creationId xmlns:a16="http://schemas.microsoft.com/office/drawing/2014/main" id="{D6725350-6572-42D4-AEDD-F441CD448349}"/>
              </a:ext>
            </a:extLst>
          </p:cNvPr>
          <p:cNvPicPr>
            <a:picLocks noChangeAspect="1"/>
          </p:cNvPicPr>
          <p:nvPr/>
        </p:nvPicPr>
        <p:blipFill>
          <a:blip r:embed="rId6"/>
          <a:stretch>
            <a:fillRect/>
          </a:stretch>
        </p:blipFill>
        <p:spPr>
          <a:xfrm>
            <a:off x="3543860" y="1219201"/>
            <a:ext cx="6657975" cy="3362325"/>
          </a:xfrm>
          <a:prstGeom prst="rect">
            <a:avLst/>
          </a:prstGeom>
        </p:spPr>
      </p:pic>
    </p:spTree>
    <p:extLst>
      <p:ext uri="{BB962C8B-B14F-4D97-AF65-F5344CB8AC3E}">
        <p14:creationId xmlns:p14="http://schemas.microsoft.com/office/powerpoint/2010/main" val="38594902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79437"/>
            <a:ext cx="8305800" cy="1121834"/>
          </a:xfrm>
        </p:spPr>
        <p:txBody>
          <a:bodyPr>
            <a:noAutofit/>
          </a:bodyPr>
          <a:lstStyle/>
          <a:p>
            <a:r>
              <a:rPr lang="en-US" sz="4000" dirty="0"/>
              <a:t>Social Media</a:t>
            </a:r>
          </a:p>
        </p:txBody>
      </p:sp>
      <p:sp>
        <p:nvSpPr>
          <p:cNvPr id="3" name="Content Placeholder 2"/>
          <p:cNvSpPr>
            <a:spLocks noGrp="1"/>
          </p:cNvSpPr>
          <p:nvPr>
            <p:ph idx="1"/>
          </p:nvPr>
        </p:nvSpPr>
        <p:spPr>
          <a:xfrm>
            <a:off x="1210274" y="1600200"/>
            <a:ext cx="8305800" cy="4191000"/>
          </a:xfrm>
        </p:spPr>
        <p:txBody>
          <a:bodyPr>
            <a:normAutofit/>
          </a:bodyPr>
          <a:lstStyle/>
          <a:p>
            <a:r>
              <a:rPr lang="en-US" sz="2600" dirty="0"/>
              <a:t>Realityworks Blog </a:t>
            </a:r>
          </a:p>
          <a:p>
            <a:pPr lvl="1"/>
            <a:r>
              <a:rPr lang="en-US" sz="2000" dirty="0">
                <a:hlinkClick r:id="rId3"/>
              </a:rPr>
              <a:t>http://realityworks.com/blog/</a:t>
            </a:r>
            <a:br>
              <a:rPr lang="en-US" dirty="0"/>
            </a:br>
            <a:endParaRPr lang="en-US" sz="2200" dirty="0"/>
          </a:p>
          <a:p>
            <a:r>
              <a:rPr lang="en-US" sz="2600" dirty="0"/>
              <a:t>Facebook</a:t>
            </a:r>
          </a:p>
          <a:p>
            <a:pPr lvl="1"/>
            <a:r>
              <a:rPr lang="en-US" sz="2000" dirty="0">
                <a:hlinkClick r:id="rId4"/>
              </a:rPr>
              <a:t>https://www.facebook.com/realityworksinc</a:t>
            </a:r>
            <a:endParaRPr lang="en-US" sz="2000" dirty="0"/>
          </a:p>
          <a:p>
            <a:endParaRPr lang="en-US" sz="2400" dirty="0"/>
          </a:p>
          <a:p>
            <a:r>
              <a:rPr lang="en-US" sz="2600" dirty="0"/>
              <a:t>Twitter</a:t>
            </a:r>
          </a:p>
          <a:p>
            <a:pPr lvl="1"/>
            <a:r>
              <a:rPr lang="en-US" sz="2000" dirty="0">
                <a:hlinkClick r:id="rId5"/>
              </a:rPr>
              <a:t>https://twitter.com/RealityworksInc</a:t>
            </a:r>
            <a:endParaRPr lang="en-US" sz="2000" dirty="0"/>
          </a:p>
          <a:p>
            <a:endParaRPr lang="en-US" sz="2400" dirty="0"/>
          </a:p>
          <a:p>
            <a:pPr marL="0" indent="0">
              <a:buNone/>
            </a:pPr>
            <a:endParaRPr lang="en-US" sz="2000" dirty="0"/>
          </a:p>
        </p:txBody>
      </p:sp>
      <p:sp>
        <p:nvSpPr>
          <p:cNvPr id="5" name="Footer Placeholder 1"/>
          <p:cNvSpPr txBox="1">
            <a:spLocks/>
          </p:cNvSpPr>
          <p:nvPr/>
        </p:nvSpPr>
        <p:spPr>
          <a:xfrm>
            <a:off x="1828801" y="6324603"/>
            <a:ext cx="3539039" cy="365125"/>
          </a:xfrm>
          <a:prstGeom prst="rect">
            <a:avLst/>
          </a:prstGeom>
        </p:spPr>
        <p:txBody>
          <a:bodyPr vert="horz" lIns="91440" tIns="45720" rIns="91440" bIns="45720" rtlCol="0" anchor="ctr"/>
          <a:lstStyle>
            <a:defPPr>
              <a:defRPr lang="en-US"/>
            </a:defPPr>
            <a:lvl1pPr marL="0" algn="l" defTabSz="914400" rtl="0" eaLnBrk="1" latinLnBrk="0" hangingPunct="1">
              <a:defRPr sz="1400" b="1" i="1" kern="120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t>Experiential Learning Technology</a:t>
            </a:r>
          </a:p>
        </p:txBody>
      </p:sp>
      <p:pic>
        <p:nvPicPr>
          <p:cNvPr id="7" name="Picture 6" descr="A picture containing chart&#10;&#10;Description automatically generated">
            <a:extLst>
              <a:ext uri="{FF2B5EF4-FFF2-40B4-BE49-F238E27FC236}">
                <a16:creationId xmlns:a16="http://schemas.microsoft.com/office/drawing/2014/main" id="{273E7E82-DDEB-4A6E-AADA-CDD6A5012DA5}"/>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6828827" y="1340471"/>
            <a:ext cx="5257800" cy="5257800"/>
          </a:xfrm>
          <a:prstGeom prst="rect">
            <a:avLst/>
          </a:prstGeom>
        </p:spPr>
      </p:pic>
    </p:spTree>
    <p:extLst>
      <p:ext uri="{BB962C8B-B14F-4D97-AF65-F5344CB8AC3E}">
        <p14:creationId xmlns:p14="http://schemas.microsoft.com/office/powerpoint/2010/main" val="41131297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9C1319E-512F-4FA3-A848-B964CE224697}"/>
              </a:ext>
            </a:extLst>
          </p:cNvPr>
          <p:cNvSpPr>
            <a:spLocks noGrp="1"/>
          </p:cNvSpPr>
          <p:nvPr>
            <p:ph type="ftr" sz="quarter" idx="10"/>
          </p:nvPr>
        </p:nvSpPr>
        <p:spPr/>
        <p:txBody>
          <a:bodyPr/>
          <a:lstStyle/>
          <a:p>
            <a:r>
              <a:rPr lang="en-US" dirty="0" err="1"/>
              <a:t>RealCare</a:t>
            </a:r>
            <a:r>
              <a:rPr lang="en-US" dirty="0"/>
              <a:t> Baby Best Practices</a:t>
            </a:r>
          </a:p>
        </p:txBody>
      </p:sp>
      <p:sp>
        <p:nvSpPr>
          <p:cNvPr id="3" name="Slide Number Placeholder 2">
            <a:extLst>
              <a:ext uri="{FF2B5EF4-FFF2-40B4-BE49-F238E27FC236}">
                <a16:creationId xmlns:a16="http://schemas.microsoft.com/office/drawing/2014/main" id="{99039FD3-AA54-488B-B45D-12DE51679915}"/>
              </a:ext>
            </a:extLst>
          </p:cNvPr>
          <p:cNvSpPr>
            <a:spLocks noGrp="1"/>
          </p:cNvSpPr>
          <p:nvPr>
            <p:ph type="sldNum" sz="quarter" idx="11"/>
          </p:nvPr>
        </p:nvSpPr>
        <p:spPr/>
        <p:txBody>
          <a:bodyPr/>
          <a:lstStyle/>
          <a:p>
            <a:fld id="{FEC9E414-06B5-46EB-9ED1-1602F4A4BA10}" type="slidenum">
              <a:rPr lang="en-US" smtClean="0"/>
              <a:pPr/>
              <a:t>4</a:t>
            </a:fld>
            <a:endParaRPr lang="en-US" dirty="0"/>
          </a:p>
        </p:txBody>
      </p:sp>
      <p:sp>
        <p:nvSpPr>
          <p:cNvPr id="4" name="Title 3">
            <a:extLst>
              <a:ext uri="{FF2B5EF4-FFF2-40B4-BE49-F238E27FC236}">
                <a16:creationId xmlns:a16="http://schemas.microsoft.com/office/drawing/2014/main" id="{3A2F1409-3EEC-4601-A876-60E16053D50D}"/>
              </a:ext>
            </a:extLst>
          </p:cNvPr>
          <p:cNvSpPr>
            <a:spLocks noGrp="1"/>
          </p:cNvSpPr>
          <p:nvPr>
            <p:ph type="title"/>
          </p:nvPr>
        </p:nvSpPr>
        <p:spPr/>
        <p:txBody>
          <a:bodyPr/>
          <a:lstStyle/>
          <a:p>
            <a:r>
              <a:rPr lang="en-US" dirty="0"/>
              <a:t>Best Practices for Using </a:t>
            </a:r>
            <a:r>
              <a:rPr lang="en-US" dirty="0" err="1"/>
              <a:t>RealCare</a:t>
            </a:r>
            <a:r>
              <a:rPr lang="en-US" dirty="0"/>
              <a:t> Baby</a:t>
            </a:r>
          </a:p>
        </p:txBody>
      </p:sp>
    </p:spTree>
    <p:extLst>
      <p:ext uri="{BB962C8B-B14F-4D97-AF65-F5344CB8AC3E}">
        <p14:creationId xmlns:p14="http://schemas.microsoft.com/office/powerpoint/2010/main" val="15023504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D10B417-E6A6-4CDA-8209-73E67026629C}"/>
              </a:ext>
            </a:extLst>
          </p:cNvPr>
          <p:cNvSpPr>
            <a:spLocks noGrp="1"/>
          </p:cNvSpPr>
          <p:nvPr>
            <p:ph type="title"/>
          </p:nvPr>
        </p:nvSpPr>
        <p:spPr>
          <a:xfrm>
            <a:off x="1981200" y="579437"/>
            <a:ext cx="8229600" cy="1121834"/>
          </a:xfrm>
        </p:spPr>
        <p:txBody>
          <a:bodyPr>
            <a:normAutofit/>
          </a:bodyPr>
          <a:lstStyle/>
          <a:p>
            <a:r>
              <a:rPr lang="en-US" dirty="0"/>
              <a:t>Q&amp;A</a:t>
            </a:r>
          </a:p>
        </p:txBody>
      </p:sp>
      <p:sp>
        <p:nvSpPr>
          <p:cNvPr id="5" name="Slide Number Placeholder 4">
            <a:extLst>
              <a:ext uri="{FF2B5EF4-FFF2-40B4-BE49-F238E27FC236}">
                <a16:creationId xmlns:a16="http://schemas.microsoft.com/office/drawing/2014/main" id="{C0D7F844-F340-44FB-9E4C-61B3CE230B2E}"/>
              </a:ext>
            </a:extLst>
          </p:cNvPr>
          <p:cNvSpPr>
            <a:spLocks noGrp="1"/>
          </p:cNvSpPr>
          <p:nvPr>
            <p:ph type="sldNum" sz="quarter" idx="12"/>
          </p:nvPr>
        </p:nvSpPr>
        <p:spPr>
          <a:xfrm>
            <a:off x="5672637" y="6324603"/>
            <a:ext cx="838200" cy="365125"/>
          </a:xfrm>
        </p:spPr>
        <p:txBody>
          <a:bodyPr anchor="ctr">
            <a:normAutofit/>
          </a:bodyPr>
          <a:lstStyle/>
          <a:p>
            <a:pPr>
              <a:spcAft>
                <a:spcPts val="600"/>
              </a:spcAft>
            </a:pPr>
            <a:fld id="{FEC9E414-06B5-46EB-9ED1-1602F4A4BA10}" type="slidenum">
              <a:rPr lang="en-US" smtClean="0"/>
              <a:pPr>
                <a:spcAft>
                  <a:spcPts val="600"/>
                </a:spcAft>
              </a:pPr>
              <a:t>40</a:t>
            </a:fld>
            <a:endParaRPr lang="en-US"/>
          </a:p>
        </p:txBody>
      </p:sp>
      <p:pic>
        <p:nvPicPr>
          <p:cNvPr id="4" name="Picture 3" descr="Graphical user interface&#10;&#10;Description automatically generated with low confidence">
            <a:extLst>
              <a:ext uri="{FF2B5EF4-FFF2-40B4-BE49-F238E27FC236}">
                <a16:creationId xmlns:a16="http://schemas.microsoft.com/office/drawing/2014/main" id="{B4EE1EAC-DEF3-46C6-9882-CC71CAB3F33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0" y="0"/>
            <a:ext cx="12192000" cy="6096000"/>
          </a:xfrm>
          <a:prstGeom prst="rect">
            <a:avLst/>
          </a:prstGeom>
        </p:spPr>
      </p:pic>
    </p:spTree>
    <p:extLst>
      <p:ext uri="{BB962C8B-B14F-4D97-AF65-F5344CB8AC3E}">
        <p14:creationId xmlns:p14="http://schemas.microsoft.com/office/powerpoint/2010/main" val="13130181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err="1"/>
              <a:t>RealCare</a:t>
            </a:r>
            <a:r>
              <a:rPr lang="en-US" dirty="0"/>
              <a:t> Program Best Practices</a:t>
            </a:r>
          </a:p>
        </p:txBody>
      </p:sp>
    </p:spTree>
    <p:extLst>
      <p:ext uri="{BB962C8B-B14F-4D97-AF65-F5344CB8AC3E}">
        <p14:creationId xmlns:p14="http://schemas.microsoft.com/office/powerpoint/2010/main" val="1733784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6FA5481-6069-49B4-8C44-0B4E72BFD730}"/>
              </a:ext>
            </a:extLst>
          </p:cNvPr>
          <p:cNvSpPr>
            <a:spLocks noGrp="1"/>
          </p:cNvSpPr>
          <p:nvPr>
            <p:ph type="sldNum" sz="quarter" idx="11"/>
          </p:nvPr>
        </p:nvSpPr>
        <p:spPr/>
        <p:txBody>
          <a:bodyPr/>
          <a:lstStyle/>
          <a:p>
            <a:fld id="{FEC9E414-06B5-46EB-9ED1-1602F4A4BA10}" type="slidenum">
              <a:rPr lang="en-US" smtClean="0"/>
              <a:pPr/>
              <a:t>5</a:t>
            </a:fld>
            <a:endParaRPr lang="en-US" dirty="0"/>
          </a:p>
        </p:txBody>
      </p:sp>
      <p:sp>
        <p:nvSpPr>
          <p:cNvPr id="3" name="Footer Placeholder 2">
            <a:extLst>
              <a:ext uri="{FF2B5EF4-FFF2-40B4-BE49-F238E27FC236}">
                <a16:creationId xmlns:a16="http://schemas.microsoft.com/office/drawing/2014/main" id="{E63AEE47-203E-4F01-94D9-ECF460944F5C}"/>
              </a:ext>
            </a:extLst>
          </p:cNvPr>
          <p:cNvSpPr>
            <a:spLocks noGrp="1"/>
          </p:cNvSpPr>
          <p:nvPr>
            <p:ph type="ftr" sz="quarter" idx="3"/>
          </p:nvPr>
        </p:nvSpPr>
        <p:spPr/>
        <p:txBody>
          <a:bodyPr/>
          <a:lstStyle/>
          <a:p>
            <a:r>
              <a:rPr lang="en-US" dirty="0" err="1"/>
              <a:t>RealCare</a:t>
            </a:r>
            <a:r>
              <a:rPr lang="en-US" dirty="0"/>
              <a:t> Baby Best Practices</a:t>
            </a:r>
          </a:p>
        </p:txBody>
      </p:sp>
      <p:sp>
        <p:nvSpPr>
          <p:cNvPr id="4" name="Title 3">
            <a:extLst>
              <a:ext uri="{FF2B5EF4-FFF2-40B4-BE49-F238E27FC236}">
                <a16:creationId xmlns:a16="http://schemas.microsoft.com/office/drawing/2014/main" id="{D18CBD2F-97BA-4F7A-9318-DC0A6572D96E}"/>
              </a:ext>
            </a:extLst>
          </p:cNvPr>
          <p:cNvSpPr>
            <a:spLocks noGrp="1"/>
          </p:cNvSpPr>
          <p:nvPr>
            <p:ph type="title"/>
          </p:nvPr>
        </p:nvSpPr>
        <p:spPr/>
        <p:txBody>
          <a:bodyPr/>
          <a:lstStyle/>
          <a:p>
            <a:pPr marL="0" marR="0">
              <a:spcBef>
                <a:spcPts val="0"/>
              </a:spcBef>
              <a:spcAft>
                <a:spcPts val="0"/>
              </a:spcAft>
            </a:pPr>
            <a:r>
              <a:rPr lang="en-US" sz="4000" dirty="0">
                <a:effectLst/>
                <a:latin typeface="Calibri" panose="020F0502020204030204" pitchFamily="34" charset="0"/>
                <a:ea typeface="Calibri" panose="020F0502020204030204" pitchFamily="34" charset="0"/>
              </a:rPr>
              <a:t>Best Practices from Arkansas</a:t>
            </a:r>
            <a:br>
              <a:rPr lang="en-US" sz="2000" dirty="0">
                <a:effectLst/>
                <a:latin typeface="Calibri" panose="020F0502020204030204" pitchFamily="34" charset="0"/>
                <a:ea typeface="Calibri" panose="020F0502020204030204" pitchFamily="34" charset="0"/>
              </a:rPr>
            </a:br>
            <a:endParaRPr lang="en-US" dirty="0"/>
          </a:p>
        </p:txBody>
      </p:sp>
      <p:sp>
        <p:nvSpPr>
          <p:cNvPr id="5" name="Text Placeholder 4">
            <a:extLst>
              <a:ext uri="{FF2B5EF4-FFF2-40B4-BE49-F238E27FC236}">
                <a16:creationId xmlns:a16="http://schemas.microsoft.com/office/drawing/2014/main" id="{D1ABE30F-D20F-416B-87C6-06CA2567BF7E}"/>
              </a:ext>
            </a:extLst>
          </p:cNvPr>
          <p:cNvSpPr>
            <a:spLocks noGrp="1"/>
          </p:cNvSpPr>
          <p:nvPr>
            <p:ph type="body" sz="half" idx="2"/>
          </p:nvPr>
        </p:nvSpPr>
        <p:spPr>
          <a:xfrm>
            <a:off x="2432957" y="1060452"/>
            <a:ext cx="6560459" cy="4737095"/>
          </a:xfrm>
        </p:spPr>
        <p:txBody>
          <a:bodyPr/>
          <a:lstStyle/>
          <a:p>
            <a:pPr marL="342900" marR="0" lvl="0" indent="-342900">
              <a:spcBef>
                <a:spcPts val="0"/>
              </a:spcBef>
              <a:spcAft>
                <a:spcPts val="0"/>
              </a:spcAft>
              <a:buFont typeface="Arial" panose="020B0604020202020204" pitchFamily="34" charset="0"/>
              <a:buChar char="•"/>
              <a:tabLst>
                <a:tab pos="457200" algn="l"/>
              </a:tabLst>
            </a:pPr>
            <a:r>
              <a:rPr lang="en-US" sz="2000" dirty="0">
                <a:effectLst/>
                <a:latin typeface="Calibri" panose="020F0502020204030204" pitchFamily="34" charset="0"/>
                <a:ea typeface="Calibri" panose="020F0502020204030204" pitchFamily="34" charset="0"/>
              </a:rPr>
              <a:t>Have my students sign up for a specific baby for a specific weekend (F-M)</a:t>
            </a:r>
          </a:p>
          <a:p>
            <a:pPr marL="342900" marR="0" lvl="0" indent="-342900">
              <a:spcBef>
                <a:spcPts val="0"/>
              </a:spcBef>
              <a:spcAft>
                <a:spcPts val="0"/>
              </a:spcAft>
              <a:buFont typeface="Arial" panose="020B0604020202020204" pitchFamily="34" charset="0"/>
              <a:buChar char="•"/>
              <a:tabLst>
                <a:tab pos="457200" algn="l"/>
              </a:tabLst>
            </a:pPr>
            <a:r>
              <a:rPr lang="en-US" sz="2000" dirty="0">
                <a:effectLst/>
                <a:latin typeface="Calibri" panose="020F0502020204030204" pitchFamily="34" charset="0"/>
                <a:ea typeface="Calibri" panose="020F0502020204030204" pitchFamily="34" charset="0"/>
              </a:rPr>
              <a:t>Choose one 3 hour quiet time during the weekend </a:t>
            </a:r>
          </a:p>
          <a:p>
            <a:pPr marL="342900" marR="0" lvl="0" indent="-342900">
              <a:spcBef>
                <a:spcPts val="0"/>
              </a:spcBef>
              <a:spcAft>
                <a:spcPts val="0"/>
              </a:spcAft>
              <a:buFont typeface="Arial" panose="020B0604020202020204" pitchFamily="34" charset="0"/>
              <a:buChar char="•"/>
              <a:tabLst>
                <a:tab pos="457200" algn="l"/>
              </a:tabLst>
            </a:pPr>
            <a:r>
              <a:rPr lang="en-US" sz="2000" dirty="0">
                <a:effectLst/>
                <a:latin typeface="Calibri" panose="020F0502020204030204" pitchFamily="34" charset="0"/>
                <a:ea typeface="Calibri" panose="020F0502020204030204" pitchFamily="34" charset="0"/>
              </a:rPr>
              <a:t>Keep all of the diaper bags ready to go at a moment's notice. I place the wristband with the appropriate ID in a </a:t>
            </a:r>
            <a:r>
              <a:rPr lang="en-US" sz="2000" dirty="0" err="1">
                <a:effectLst/>
                <a:latin typeface="Calibri" panose="020F0502020204030204" pitchFamily="34" charset="0"/>
                <a:ea typeface="Calibri" panose="020F0502020204030204" pitchFamily="34" charset="0"/>
              </a:rPr>
              <a:t>ziplock</a:t>
            </a:r>
            <a:r>
              <a:rPr lang="en-US" sz="2000" dirty="0">
                <a:effectLst/>
                <a:latin typeface="Calibri" panose="020F0502020204030204" pitchFamily="34" charset="0"/>
                <a:ea typeface="Calibri" panose="020F0502020204030204" pitchFamily="34" charset="0"/>
              </a:rPr>
              <a:t> baggie with a (sticky note) label showing which baby the bag belongs to. </a:t>
            </a:r>
          </a:p>
          <a:p>
            <a:pPr marL="342900" marR="0" lvl="0" indent="-342900">
              <a:spcBef>
                <a:spcPts val="0"/>
              </a:spcBef>
              <a:spcAft>
                <a:spcPts val="0"/>
              </a:spcAft>
              <a:buFont typeface="Arial" panose="020B0604020202020204" pitchFamily="34" charset="0"/>
              <a:buChar char="•"/>
              <a:tabLst>
                <a:tab pos="457200" algn="l"/>
              </a:tabLst>
            </a:pPr>
            <a:r>
              <a:rPr lang="en-US" sz="2000" dirty="0">
                <a:effectLst/>
                <a:latin typeface="Calibri" panose="020F0502020204030204" pitchFamily="34" charset="0"/>
                <a:ea typeface="Calibri" panose="020F0502020204030204" pitchFamily="34" charset="0"/>
              </a:rPr>
              <a:t>Have my students dress their baby with clean clothes and check that their diaper bag has an extra set of clothes and 2 diapers</a:t>
            </a:r>
            <a:endParaRPr lang="en-US" dirty="0"/>
          </a:p>
        </p:txBody>
      </p:sp>
      <p:sp>
        <p:nvSpPr>
          <p:cNvPr id="7" name="TextBox 6">
            <a:extLst>
              <a:ext uri="{FF2B5EF4-FFF2-40B4-BE49-F238E27FC236}">
                <a16:creationId xmlns:a16="http://schemas.microsoft.com/office/drawing/2014/main" id="{A28147EB-0A52-43F9-B071-2B906054B415}"/>
              </a:ext>
            </a:extLst>
          </p:cNvPr>
          <p:cNvSpPr txBox="1"/>
          <p:nvPr/>
        </p:nvSpPr>
        <p:spPr>
          <a:xfrm>
            <a:off x="70757" y="1524000"/>
            <a:ext cx="2362200" cy="1631216"/>
          </a:xfrm>
          <a:prstGeom prst="rect">
            <a:avLst/>
          </a:prstGeom>
          <a:noFill/>
        </p:spPr>
        <p:txBody>
          <a:bodyPr wrap="square" rtlCol="0">
            <a:spAutoFit/>
          </a:bodyPr>
          <a:lstStyle/>
          <a:p>
            <a:r>
              <a:rPr lang="en-US" sz="1600" b="1" dirty="0"/>
              <a:t>Gloria Woods Seward</a:t>
            </a:r>
          </a:p>
          <a:p>
            <a:r>
              <a:rPr lang="en-US" sz="1600" b="1" dirty="0"/>
              <a:t>Family and Consumer Sciences Teacher </a:t>
            </a:r>
          </a:p>
          <a:p>
            <a:r>
              <a:rPr lang="en-US" sz="1600" b="1" dirty="0">
                <a:effectLst/>
                <a:ea typeface="Calibri" panose="020F0502020204030204" pitchFamily="34" charset="0"/>
              </a:rPr>
              <a:t>White County Central High School</a:t>
            </a:r>
          </a:p>
          <a:p>
            <a:r>
              <a:rPr lang="en-US" sz="1600" b="1" i="0" dirty="0">
                <a:solidFill>
                  <a:srgbClr val="262626"/>
                </a:solidFill>
                <a:effectLst/>
              </a:rPr>
              <a:t>Judsonia AR</a:t>
            </a:r>
            <a:endParaRPr lang="en-US" sz="1600" b="1" dirty="0"/>
          </a:p>
        </p:txBody>
      </p:sp>
      <p:pic>
        <p:nvPicPr>
          <p:cNvPr id="9" name="Picture 8" descr="Calendar&#10;&#10;Description automatically generated">
            <a:extLst>
              <a:ext uri="{FF2B5EF4-FFF2-40B4-BE49-F238E27FC236}">
                <a16:creationId xmlns:a16="http://schemas.microsoft.com/office/drawing/2014/main" id="{70BE8742-0F0F-42BF-BF29-A67F0229188D}"/>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402661" y="1065220"/>
            <a:ext cx="2406743" cy="1777480"/>
          </a:xfrm>
          <a:prstGeom prst="rect">
            <a:avLst/>
          </a:prstGeom>
        </p:spPr>
      </p:pic>
      <p:pic>
        <p:nvPicPr>
          <p:cNvPr id="11" name="Picture 10">
            <a:extLst>
              <a:ext uri="{FF2B5EF4-FFF2-40B4-BE49-F238E27FC236}">
                <a16:creationId xmlns:a16="http://schemas.microsoft.com/office/drawing/2014/main" id="{73770BBF-007A-402E-A61E-5859F6B990E7}"/>
              </a:ext>
            </a:extLst>
          </p:cNvPr>
          <p:cNvPicPr>
            <a:picLocks noChangeAspect="1"/>
          </p:cNvPicPr>
          <p:nvPr/>
        </p:nvPicPr>
        <p:blipFill>
          <a:blip r:embed="rId5"/>
          <a:stretch>
            <a:fillRect/>
          </a:stretch>
        </p:blipFill>
        <p:spPr>
          <a:xfrm>
            <a:off x="9413547" y="3200400"/>
            <a:ext cx="2522092" cy="1979591"/>
          </a:xfrm>
          <a:prstGeom prst="rect">
            <a:avLst/>
          </a:prstGeom>
        </p:spPr>
      </p:pic>
    </p:spTree>
    <p:extLst>
      <p:ext uri="{BB962C8B-B14F-4D97-AF65-F5344CB8AC3E}">
        <p14:creationId xmlns:p14="http://schemas.microsoft.com/office/powerpoint/2010/main" val="682800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6FA5481-6069-49B4-8C44-0B4E72BFD730}"/>
              </a:ext>
            </a:extLst>
          </p:cNvPr>
          <p:cNvSpPr>
            <a:spLocks noGrp="1"/>
          </p:cNvSpPr>
          <p:nvPr>
            <p:ph type="sldNum" sz="quarter" idx="11"/>
          </p:nvPr>
        </p:nvSpPr>
        <p:spPr/>
        <p:txBody>
          <a:bodyPr/>
          <a:lstStyle/>
          <a:p>
            <a:fld id="{FEC9E414-06B5-46EB-9ED1-1602F4A4BA10}" type="slidenum">
              <a:rPr lang="en-US" smtClean="0"/>
              <a:pPr/>
              <a:t>6</a:t>
            </a:fld>
            <a:endParaRPr lang="en-US" dirty="0"/>
          </a:p>
        </p:txBody>
      </p:sp>
      <p:sp>
        <p:nvSpPr>
          <p:cNvPr id="3" name="Footer Placeholder 2">
            <a:extLst>
              <a:ext uri="{FF2B5EF4-FFF2-40B4-BE49-F238E27FC236}">
                <a16:creationId xmlns:a16="http://schemas.microsoft.com/office/drawing/2014/main" id="{E63AEE47-203E-4F01-94D9-ECF460944F5C}"/>
              </a:ext>
            </a:extLst>
          </p:cNvPr>
          <p:cNvSpPr>
            <a:spLocks noGrp="1"/>
          </p:cNvSpPr>
          <p:nvPr>
            <p:ph type="ftr" sz="quarter" idx="3"/>
          </p:nvPr>
        </p:nvSpPr>
        <p:spPr/>
        <p:txBody>
          <a:bodyPr/>
          <a:lstStyle/>
          <a:p>
            <a:r>
              <a:rPr lang="en-US" dirty="0" err="1"/>
              <a:t>RealCare</a:t>
            </a:r>
            <a:r>
              <a:rPr lang="en-US" dirty="0"/>
              <a:t> Baby Best Practices</a:t>
            </a:r>
          </a:p>
        </p:txBody>
      </p:sp>
      <p:sp>
        <p:nvSpPr>
          <p:cNvPr id="4" name="Title 3">
            <a:extLst>
              <a:ext uri="{FF2B5EF4-FFF2-40B4-BE49-F238E27FC236}">
                <a16:creationId xmlns:a16="http://schemas.microsoft.com/office/drawing/2014/main" id="{D18CBD2F-97BA-4F7A-9318-DC0A6572D96E}"/>
              </a:ext>
            </a:extLst>
          </p:cNvPr>
          <p:cNvSpPr>
            <a:spLocks noGrp="1"/>
          </p:cNvSpPr>
          <p:nvPr>
            <p:ph type="title"/>
          </p:nvPr>
        </p:nvSpPr>
        <p:spPr/>
        <p:txBody>
          <a:bodyPr/>
          <a:lstStyle/>
          <a:p>
            <a:pPr marL="0" marR="0">
              <a:spcBef>
                <a:spcPts val="0"/>
              </a:spcBef>
              <a:spcAft>
                <a:spcPts val="0"/>
              </a:spcAft>
            </a:pPr>
            <a:r>
              <a:rPr lang="en-US" sz="4000" dirty="0">
                <a:effectLst/>
                <a:latin typeface="Calibri" panose="020F0502020204030204" pitchFamily="34" charset="0"/>
                <a:ea typeface="Calibri" panose="020F0502020204030204" pitchFamily="34" charset="0"/>
              </a:rPr>
              <a:t>Best Practices from Arkansas</a:t>
            </a:r>
            <a:br>
              <a:rPr lang="en-US" sz="2000" dirty="0">
                <a:effectLst/>
                <a:latin typeface="Calibri" panose="020F0502020204030204" pitchFamily="34" charset="0"/>
                <a:ea typeface="Calibri" panose="020F0502020204030204" pitchFamily="34" charset="0"/>
              </a:rPr>
            </a:br>
            <a:endParaRPr lang="en-US" dirty="0"/>
          </a:p>
        </p:txBody>
      </p:sp>
      <p:sp>
        <p:nvSpPr>
          <p:cNvPr id="5" name="Text Placeholder 4">
            <a:extLst>
              <a:ext uri="{FF2B5EF4-FFF2-40B4-BE49-F238E27FC236}">
                <a16:creationId xmlns:a16="http://schemas.microsoft.com/office/drawing/2014/main" id="{D1ABE30F-D20F-416B-87C6-06CA2567BF7E}"/>
              </a:ext>
            </a:extLst>
          </p:cNvPr>
          <p:cNvSpPr>
            <a:spLocks noGrp="1"/>
          </p:cNvSpPr>
          <p:nvPr>
            <p:ph type="body" sz="half" idx="2"/>
          </p:nvPr>
        </p:nvSpPr>
        <p:spPr>
          <a:xfrm>
            <a:off x="2590800" y="1202501"/>
            <a:ext cx="6019800" cy="4737095"/>
          </a:xfrm>
        </p:spPr>
        <p:txBody>
          <a:bodyPr/>
          <a:lstStyle/>
          <a:p>
            <a:pPr marL="342900" indent="-342900">
              <a:spcBef>
                <a:spcPts val="0"/>
              </a:spcBef>
              <a:buFont typeface="Arial" panose="020B0604020202020204" pitchFamily="34" charset="0"/>
              <a:buChar char="•"/>
              <a:tabLst>
                <a:tab pos="457200" algn="l"/>
              </a:tabLst>
            </a:pPr>
            <a:r>
              <a:rPr lang="en-US" sz="2000" dirty="0">
                <a:effectLst/>
                <a:latin typeface="Calibri" panose="020F0502020204030204" pitchFamily="34" charset="0"/>
                <a:ea typeface="Calibri" panose="020F0502020204030204" pitchFamily="34" charset="0"/>
              </a:rPr>
              <a:t>Check to make sure that all items are returned and check the level of care taken with the baby, car seat, and equipment. </a:t>
            </a:r>
          </a:p>
          <a:p>
            <a:pPr marL="342900" indent="-342900">
              <a:spcBef>
                <a:spcPts val="0"/>
              </a:spcBef>
              <a:buFont typeface="Arial" panose="020B0604020202020204" pitchFamily="34" charset="0"/>
              <a:buChar char="•"/>
              <a:tabLst>
                <a:tab pos="457200" algn="l"/>
              </a:tabLst>
            </a:pPr>
            <a:r>
              <a:rPr lang="en-US" sz="2000" dirty="0">
                <a:effectLst/>
                <a:latin typeface="Calibri" panose="020F0502020204030204" pitchFamily="34" charset="0"/>
                <a:ea typeface="Calibri" panose="020F0502020204030204" pitchFamily="34" charset="0"/>
              </a:rPr>
              <a:t>Place all the clothes in a basket to be washed during the week and replace in the diaper bags before Friday.</a:t>
            </a:r>
          </a:p>
          <a:p>
            <a:pPr marL="342900" indent="-342900">
              <a:spcBef>
                <a:spcPts val="0"/>
              </a:spcBef>
              <a:buFont typeface="Arial" panose="020B0604020202020204" pitchFamily="34" charset="0"/>
              <a:buChar char="•"/>
              <a:tabLst>
                <a:tab pos="457200" algn="l"/>
              </a:tabLst>
            </a:pPr>
            <a:r>
              <a:rPr lang="en-US" sz="2000" dirty="0">
                <a:latin typeface="Calibri" panose="020F0502020204030204" pitchFamily="34" charset="0"/>
                <a:ea typeface="Calibri" panose="020F0502020204030204" pitchFamily="34" charset="0"/>
              </a:rPr>
              <a:t>Have</a:t>
            </a:r>
            <a:r>
              <a:rPr lang="en-US" sz="2000" dirty="0">
                <a:effectLst/>
                <a:latin typeface="Calibri" panose="020F0502020204030204" pitchFamily="34" charset="0"/>
                <a:ea typeface="Calibri" panose="020F0502020204030204" pitchFamily="34" charset="0"/>
              </a:rPr>
              <a:t> volunteers use a baby wipe to sanitize.</a:t>
            </a:r>
          </a:p>
          <a:p>
            <a:pPr marL="342900" indent="-342900">
              <a:spcBef>
                <a:spcPts val="0"/>
              </a:spcBef>
              <a:buFont typeface="Arial" panose="020B0604020202020204" pitchFamily="34" charset="0"/>
              <a:buChar char="•"/>
              <a:tabLst>
                <a:tab pos="457200" algn="l"/>
              </a:tabLst>
            </a:pPr>
            <a:r>
              <a:rPr lang="en-US" sz="2000" dirty="0">
                <a:effectLst/>
                <a:latin typeface="Calibri" panose="020F0502020204030204" pitchFamily="34" charset="0"/>
                <a:ea typeface="Calibri" panose="020F0502020204030204" pitchFamily="34" charset="0"/>
              </a:rPr>
              <a:t>Replenish the bracelets (wristbands) into the baggies.</a:t>
            </a:r>
          </a:p>
          <a:p>
            <a:pPr marL="342900" indent="-342900">
              <a:spcBef>
                <a:spcPts val="0"/>
              </a:spcBef>
              <a:buFont typeface="Arial" panose="020B0604020202020204" pitchFamily="34" charset="0"/>
              <a:buChar char="•"/>
              <a:tabLst>
                <a:tab pos="457200" algn="l"/>
              </a:tabLst>
            </a:pPr>
            <a:r>
              <a:rPr lang="en-US" sz="2000" dirty="0">
                <a:effectLst/>
                <a:latin typeface="Calibri" panose="020F0502020204030204" pitchFamily="34" charset="0"/>
                <a:ea typeface="Calibri" panose="020F0502020204030204" pitchFamily="34" charset="0"/>
              </a:rPr>
              <a:t>By the next day the babies should be ready to check out again.</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endParaRPr>
          </a:p>
          <a:p>
            <a:endParaRPr lang="en-US" dirty="0"/>
          </a:p>
        </p:txBody>
      </p:sp>
      <p:sp>
        <p:nvSpPr>
          <p:cNvPr id="8" name="TextBox 7">
            <a:extLst>
              <a:ext uri="{FF2B5EF4-FFF2-40B4-BE49-F238E27FC236}">
                <a16:creationId xmlns:a16="http://schemas.microsoft.com/office/drawing/2014/main" id="{0F41385B-753B-4B20-A86D-4DF07885863F}"/>
              </a:ext>
            </a:extLst>
          </p:cNvPr>
          <p:cNvSpPr txBox="1"/>
          <p:nvPr/>
        </p:nvSpPr>
        <p:spPr>
          <a:xfrm>
            <a:off x="152400" y="1797784"/>
            <a:ext cx="2362200" cy="1631216"/>
          </a:xfrm>
          <a:prstGeom prst="rect">
            <a:avLst/>
          </a:prstGeom>
          <a:noFill/>
        </p:spPr>
        <p:txBody>
          <a:bodyPr wrap="square" rtlCol="0">
            <a:spAutoFit/>
          </a:bodyPr>
          <a:lstStyle/>
          <a:p>
            <a:r>
              <a:rPr lang="en-US" sz="1600" b="1" dirty="0"/>
              <a:t>Gloria Woods Seward</a:t>
            </a:r>
          </a:p>
          <a:p>
            <a:r>
              <a:rPr lang="en-US" sz="1600" b="1" dirty="0"/>
              <a:t>Family and Consumer Sciences Teacher </a:t>
            </a:r>
          </a:p>
          <a:p>
            <a:r>
              <a:rPr lang="en-US" sz="1600" b="1" dirty="0">
                <a:effectLst/>
                <a:ea typeface="Calibri" panose="020F0502020204030204" pitchFamily="34" charset="0"/>
              </a:rPr>
              <a:t>White County Central High School</a:t>
            </a:r>
          </a:p>
          <a:p>
            <a:r>
              <a:rPr lang="en-US" sz="1600" b="1" i="0" dirty="0">
                <a:solidFill>
                  <a:srgbClr val="262626"/>
                </a:solidFill>
                <a:effectLst/>
              </a:rPr>
              <a:t>Judsonia, AR</a:t>
            </a:r>
            <a:endParaRPr lang="en-US" sz="1600" b="1" dirty="0"/>
          </a:p>
        </p:txBody>
      </p:sp>
      <p:pic>
        <p:nvPicPr>
          <p:cNvPr id="9" name="Picture 8" descr="A picture containing indoor, basket, container, plastic&#10;&#10;Description automatically generated">
            <a:extLst>
              <a:ext uri="{FF2B5EF4-FFF2-40B4-BE49-F238E27FC236}">
                <a16:creationId xmlns:a16="http://schemas.microsoft.com/office/drawing/2014/main" id="{9AC60382-6833-4CFD-B571-9D6645AD46D9}"/>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231291" y="1285113"/>
            <a:ext cx="2397303" cy="1600200"/>
          </a:xfrm>
          <a:prstGeom prst="rect">
            <a:avLst/>
          </a:prstGeom>
        </p:spPr>
      </p:pic>
      <p:pic>
        <p:nvPicPr>
          <p:cNvPr id="12" name="Picture 11">
            <a:extLst>
              <a:ext uri="{FF2B5EF4-FFF2-40B4-BE49-F238E27FC236}">
                <a16:creationId xmlns:a16="http://schemas.microsoft.com/office/drawing/2014/main" id="{7D06E3B4-7606-468B-98DA-C81B3DB46AD3}"/>
              </a:ext>
            </a:extLst>
          </p:cNvPr>
          <p:cNvPicPr>
            <a:picLocks noChangeAspect="1"/>
          </p:cNvPicPr>
          <p:nvPr/>
        </p:nvPicPr>
        <p:blipFill>
          <a:blip r:embed="rId5"/>
          <a:stretch>
            <a:fillRect/>
          </a:stretch>
        </p:blipFill>
        <p:spPr>
          <a:xfrm>
            <a:off x="9550400" y="3124200"/>
            <a:ext cx="1828800" cy="2063578"/>
          </a:xfrm>
          <a:prstGeom prst="rect">
            <a:avLst/>
          </a:prstGeom>
        </p:spPr>
      </p:pic>
    </p:spTree>
    <p:extLst>
      <p:ext uri="{BB962C8B-B14F-4D97-AF65-F5344CB8AC3E}">
        <p14:creationId xmlns:p14="http://schemas.microsoft.com/office/powerpoint/2010/main" val="649108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82F4D5-22AF-4D67-A3A8-06A64CA9A717}"/>
              </a:ext>
            </a:extLst>
          </p:cNvPr>
          <p:cNvSpPr>
            <a:spLocks noGrp="1"/>
          </p:cNvSpPr>
          <p:nvPr>
            <p:ph type="sldNum" sz="quarter" idx="11"/>
          </p:nvPr>
        </p:nvSpPr>
        <p:spPr/>
        <p:txBody>
          <a:bodyPr/>
          <a:lstStyle/>
          <a:p>
            <a:fld id="{FEC9E414-06B5-46EB-9ED1-1602F4A4BA10}" type="slidenum">
              <a:rPr lang="en-US" smtClean="0"/>
              <a:pPr/>
              <a:t>7</a:t>
            </a:fld>
            <a:endParaRPr lang="en-US" dirty="0"/>
          </a:p>
        </p:txBody>
      </p:sp>
      <p:sp>
        <p:nvSpPr>
          <p:cNvPr id="3" name="Footer Placeholder 2">
            <a:extLst>
              <a:ext uri="{FF2B5EF4-FFF2-40B4-BE49-F238E27FC236}">
                <a16:creationId xmlns:a16="http://schemas.microsoft.com/office/drawing/2014/main" id="{CFC47D19-8A84-4E6C-9901-4FC0CB994F48}"/>
              </a:ext>
            </a:extLst>
          </p:cNvPr>
          <p:cNvSpPr>
            <a:spLocks noGrp="1"/>
          </p:cNvSpPr>
          <p:nvPr>
            <p:ph type="ftr" sz="quarter" idx="3"/>
          </p:nvPr>
        </p:nvSpPr>
        <p:spPr/>
        <p:txBody>
          <a:bodyPr/>
          <a:lstStyle/>
          <a:p>
            <a:r>
              <a:rPr lang="en-US" dirty="0" err="1"/>
              <a:t>RealCare</a:t>
            </a:r>
            <a:r>
              <a:rPr lang="en-US" dirty="0"/>
              <a:t> Baby Best Practices</a:t>
            </a:r>
          </a:p>
        </p:txBody>
      </p:sp>
      <p:sp>
        <p:nvSpPr>
          <p:cNvPr id="4" name="Title 3">
            <a:extLst>
              <a:ext uri="{FF2B5EF4-FFF2-40B4-BE49-F238E27FC236}">
                <a16:creationId xmlns:a16="http://schemas.microsoft.com/office/drawing/2014/main" id="{55873F13-F2E9-4FB0-8A10-66FEF278B16E}"/>
              </a:ext>
            </a:extLst>
          </p:cNvPr>
          <p:cNvSpPr>
            <a:spLocks noGrp="1"/>
          </p:cNvSpPr>
          <p:nvPr>
            <p:ph type="title"/>
          </p:nvPr>
        </p:nvSpPr>
        <p:spPr/>
        <p:txBody>
          <a:bodyPr/>
          <a:lstStyle/>
          <a:p>
            <a:r>
              <a:rPr lang="en-US" sz="4000" dirty="0"/>
              <a:t>Best Practices from Minnesota</a:t>
            </a:r>
          </a:p>
        </p:txBody>
      </p:sp>
      <p:sp>
        <p:nvSpPr>
          <p:cNvPr id="5" name="Text Placeholder 4">
            <a:extLst>
              <a:ext uri="{FF2B5EF4-FFF2-40B4-BE49-F238E27FC236}">
                <a16:creationId xmlns:a16="http://schemas.microsoft.com/office/drawing/2014/main" id="{DAE4FA51-C16F-4152-B5FB-B779E87573FD}"/>
              </a:ext>
            </a:extLst>
          </p:cNvPr>
          <p:cNvSpPr>
            <a:spLocks noGrp="1"/>
          </p:cNvSpPr>
          <p:nvPr>
            <p:ph type="body" sz="half" idx="2"/>
          </p:nvPr>
        </p:nvSpPr>
        <p:spPr/>
        <p:txBody>
          <a:bodyPr/>
          <a:lstStyle/>
          <a:p>
            <a:pPr marL="0" marR="0">
              <a:spcBef>
                <a:spcPts val="0"/>
              </a:spcBef>
              <a:spcAft>
                <a:spcPts val="0"/>
              </a:spcAft>
            </a:pPr>
            <a:r>
              <a:rPr lang="en-US" sz="2000" dirty="0">
                <a:effectLst/>
                <a:latin typeface="Calibri" panose="020F0502020204030204" pitchFamily="34" charset="0"/>
                <a:ea typeface="Calibri" panose="020F0502020204030204" pitchFamily="34" charset="0"/>
              </a:rPr>
              <a:t>I have designed a 3-part </a:t>
            </a:r>
            <a:r>
              <a:rPr lang="en-US" sz="2000" dirty="0" err="1">
                <a:effectLst/>
                <a:latin typeface="Calibri" panose="020F0502020204030204" pitchFamily="34" charset="0"/>
                <a:ea typeface="Calibri" panose="020F0502020204030204" pitchFamily="34" charset="0"/>
              </a:rPr>
              <a:t>RealCare</a:t>
            </a:r>
            <a:r>
              <a:rPr lang="en-US" sz="2000" dirty="0">
                <a:effectLst/>
                <a:latin typeface="Calibri" panose="020F0502020204030204" pitchFamily="34" charset="0"/>
                <a:ea typeface="Calibri" panose="020F0502020204030204" pitchFamily="34" charset="0"/>
              </a:rPr>
              <a:t> Baby experience.</a:t>
            </a:r>
          </a:p>
          <a:p>
            <a:pPr marL="0" marR="0">
              <a:spcBef>
                <a:spcPts val="0"/>
              </a:spcBef>
              <a:spcAft>
                <a:spcPts val="0"/>
              </a:spcAft>
            </a:pPr>
            <a:r>
              <a:rPr lang="en-US" sz="2000" dirty="0">
                <a:effectLst/>
                <a:latin typeface="Calibri" panose="020F0502020204030204" pitchFamily="34" charset="0"/>
                <a:ea typeface="Calibri" panose="020F0502020204030204" pitchFamily="34" charset="0"/>
              </a:rPr>
              <a:t> </a:t>
            </a:r>
          </a:p>
          <a:p>
            <a:pPr marL="0" marR="0">
              <a:spcBef>
                <a:spcPts val="0"/>
              </a:spcBef>
              <a:spcAft>
                <a:spcPts val="0"/>
              </a:spcAft>
            </a:pPr>
            <a:r>
              <a:rPr lang="en-US" sz="2000" dirty="0">
                <a:effectLst/>
                <a:latin typeface="Calibri" panose="020F0502020204030204" pitchFamily="34" charset="0"/>
                <a:ea typeface="Calibri" panose="020F0502020204030204" pitchFamily="34" charset="0"/>
              </a:rPr>
              <a:t>First, we practice with the Simulator Demo Activity over several days.</a:t>
            </a: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p>
          <a:p>
            <a:endParaRPr lang="en-US" dirty="0"/>
          </a:p>
        </p:txBody>
      </p:sp>
      <p:sp>
        <p:nvSpPr>
          <p:cNvPr id="6" name="TextBox 5">
            <a:extLst>
              <a:ext uri="{FF2B5EF4-FFF2-40B4-BE49-F238E27FC236}">
                <a16:creationId xmlns:a16="http://schemas.microsoft.com/office/drawing/2014/main" id="{8A0B3307-26A6-4FC0-A40D-F400F5B08FA2}"/>
              </a:ext>
            </a:extLst>
          </p:cNvPr>
          <p:cNvSpPr txBox="1"/>
          <p:nvPr/>
        </p:nvSpPr>
        <p:spPr>
          <a:xfrm>
            <a:off x="304800" y="1752600"/>
            <a:ext cx="1524000" cy="1323439"/>
          </a:xfrm>
          <a:prstGeom prst="rect">
            <a:avLst/>
          </a:prstGeom>
          <a:noFill/>
        </p:spPr>
        <p:txBody>
          <a:bodyPr wrap="square" rtlCol="0">
            <a:spAutoFit/>
          </a:bodyPr>
          <a:lstStyle/>
          <a:p>
            <a:r>
              <a:rPr lang="en-US" sz="1600" b="1" dirty="0"/>
              <a:t>Julie Coopet</a:t>
            </a:r>
          </a:p>
          <a:p>
            <a:r>
              <a:rPr lang="en-US" sz="1600" b="1" dirty="0"/>
              <a:t>FCS Teacher Mounds View High School</a:t>
            </a:r>
          </a:p>
          <a:p>
            <a:r>
              <a:rPr lang="en-US" sz="1600" b="1" dirty="0"/>
              <a:t>Arden Hills, MN</a:t>
            </a:r>
          </a:p>
        </p:txBody>
      </p:sp>
      <p:pic>
        <p:nvPicPr>
          <p:cNvPr id="8" name="Picture 7">
            <a:extLst>
              <a:ext uri="{FF2B5EF4-FFF2-40B4-BE49-F238E27FC236}">
                <a16:creationId xmlns:a16="http://schemas.microsoft.com/office/drawing/2014/main" id="{9D97FF48-F6A3-4E3C-AC3B-744A15CEE2D2}"/>
              </a:ext>
            </a:extLst>
          </p:cNvPr>
          <p:cNvPicPr>
            <a:picLocks noChangeAspect="1"/>
          </p:cNvPicPr>
          <p:nvPr/>
        </p:nvPicPr>
        <p:blipFill>
          <a:blip r:embed="rId3"/>
          <a:stretch>
            <a:fillRect/>
          </a:stretch>
        </p:blipFill>
        <p:spPr>
          <a:xfrm>
            <a:off x="6552178" y="2768367"/>
            <a:ext cx="4911808" cy="3228648"/>
          </a:xfrm>
          <a:prstGeom prst="rect">
            <a:avLst/>
          </a:prstGeom>
        </p:spPr>
      </p:pic>
      <p:pic>
        <p:nvPicPr>
          <p:cNvPr id="10" name="Picture 9">
            <a:extLst>
              <a:ext uri="{FF2B5EF4-FFF2-40B4-BE49-F238E27FC236}">
                <a16:creationId xmlns:a16="http://schemas.microsoft.com/office/drawing/2014/main" id="{BCFFA41A-3DFE-440B-9930-C16F0C6B87E8}"/>
              </a:ext>
            </a:extLst>
          </p:cNvPr>
          <p:cNvPicPr>
            <a:picLocks noChangeAspect="1"/>
          </p:cNvPicPr>
          <p:nvPr/>
        </p:nvPicPr>
        <p:blipFill>
          <a:blip r:embed="rId4"/>
          <a:stretch>
            <a:fillRect/>
          </a:stretch>
        </p:blipFill>
        <p:spPr>
          <a:xfrm>
            <a:off x="3046399" y="2768367"/>
            <a:ext cx="2404957" cy="3228648"/>
          </a:xfrm>
          <a:prstGeom prst="rect">
            <a:avLst/>
          </a:prstGeom>
        </p:spPr>
      </p:pic>
    </p:spTree>
    <p:extLst>
      <p:ext uri="{BB962C8B-B14F-4D97-AF65-F5344CB8AC3E}">
        <p14:creationId xmlns:p14="http://schemas.microsoft.com/office/powerpoint/2010/main" val="3574553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82F4D5-22AF-4D67-A3A8-06A64CA9A717}"/>
              </a:ext>
            </a:extLst>
          </p:cNvPr>
          <p:cNvSpPr>
            <a:spLocks noGrp="1"/>
          </p:cNvSpPr>
          <p:nvPr>
            <p:ph type="sldNum" sz="quarter" idx="11"/>
          </p:nvPr>
        </p:nvSpPr>
        <p:spPr/>
        <p:txBody>
          <a:bodyPr/>
          <a:lstStyle/>
          <a:p>
            <a:fld id="{FEC9E414-06B5-46EB-9ED1-1602F4A4BA10}" type="slidenum">
              <a:rPr lang="en-US" smtClean="0"/>
              <a:pPr/>
              <a:t>8</a:t>
            </a:fld>
            <a:endParaRPr lang="en-US" dirty="0"/>
          </a:p>
        </p:txBody>
      </p:sp>
      <p:sp>
        <p:nvSpPr>
          <p:cNvPr id="3" name="Footer Placeholder 2">
            <a:extLst>
              <a:ext uri="{FF2B5EF4-FFF2-40B4-BE49-F238E27FC236}">
                <a16:creationId xmlns:a16="http://schemas.microsoft.com/office/drawing/2014/main" id="{CFC47D19-8A84-4E6C-9901-4FC0CB994F48}"/>
              </a:ext>
            </a:extLst>
          </p:cNvPr>
          <p:cNvSpPr>
            <a:spLocks noGrp="1"/>
          </p:cNvSpPr>
          <p:nvPr>
            <p:ph type="ftr" sz="quarter" idx="3"/>
          </p:nvPr>
        </p:nvSpPr>
        <p:spPr/>
        <p:txBody>
          <a:bodyPr/>
          <a:lstStyle/>
          <a:p>
            <a:r>
              <a:rPr lang="en-US" dirty="0" err="1"/>
              <a:t>RealCare</a:t>
            </a:r>
            <a:r>
              <a:rPr lang="en-US" dirty="0"/>
              <a:t> Baby Best Practices</a:t>
            </a:r>
          </a:p>
        </p:txBody>
      </p:sp>
      <p:sp>
        <p:nvSpPr>
          <p:cNvPr id="4" name="Title 3">
            <a:extLst>
              <a:ext uri="{FF2B5EF4-FFF2-40B4-BE49-F238E27FC236}">
                <a16:creationId xmlns:a16="http://schemas.microsoft.com/office/drawing/2014/main" id="{55873F13-F2E9-4FB0-8A10-66FEF278B16E}"/>
              </a:ext>
            </a:extLst>
          </p:cNvPr>
          <p:cNvSpPr>
            <a:spLocks noGrp="1"/>
          </p:cNvSpPr>
          <p:nvPr>
            <p:ph type="title"/>
          </p:nvPr>
        </p:nvSpPr>
        <p:spPr/>
        <p:txBody>
          <a:bodyPr/>
          <a:lstStyle/>
          <a:p>
            <a:r>
              <a:rPr lang="en-US" sz="4000" dirty="0"/>
              <a:t>Best Practices from Minnesota</a:t>
            </a:r>
          </a:p>
        </p:txBody>
      </p:sp>
      <p:sp>
        <p:nvSpPr>
          <p:cNvPr id="5" name="Text Placeholder 4">
            <a:extLst>
              <a:ext uri="{FF2B5EF4-FFF2-40B4-BE49-F238E27FC236}">
                <a16:creationId xmlns:a16="http://schemas.microsoft.com/office/drawing/2014/main" id="{DAE4FA51-C16F-4152-B5FB-B779E87573FD}"/>
              </a:ext>
            </a:extLst>
          </p:cNvPr>
          <p:cNvSpPr>
            <a:spLocks noGrp="1"/>
          </p:cNvSpPr>
          <p:nvPr>
            <p:ph type="body" sz="half" idx="2"/>
          </p:nvPr>
        </p:nvSpPr>
        <p:spPr>
          <a:xfrm>
            <a:off x="2946400" y="1295401"/>
            <a:ext cx="4445000" cy="4737095"/>
          </a:xfrm>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endParaRPr lang="en-US" sz="20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2000" dirty="0">
                <a:effectLst/>
                <a:latin typeface="Calibri" panose="020F0502020204030204" pitchFamily="34" charset="0"/>
                <a:ea typeface="Calibri" panose="020F0502020204030204" pitchFamily="34" charset="0"/>
              </a:rPr>
              <a:t>Each student who participates in the "take-home" experience completes:</a:t>
            </a:r>
          </a:p>
          <a:p>
            <a:pPr marL="0" marR="0">
              <a:spcBef>
                <a:spcPts val="0"/>
              </a:spcBef>
              <a:spcAft>
                <a:spcPts val="0"/>
              </a:spcAft>
            </a:pPr>
            <a:r>
              <a:rPr lang="en-US" sz="2000" dirty="0">
                <a:effectLst/>
                <a:latin typeface="Calibri" panose="020F0502020204030204" pitchFamily="34" charset="0"/>
                <a:ea typeface="Calibri" panose="020F0502020204030204" pitchFamily="34" charset="0"/>
              </a:rPr>
              <a:t>1) a pre-survey</a:t>
            </a:r>
          </a:p>
          <a:p>
            <a:pPr marL="0" marR="0">
              <a:spcBef>
                <a:spcPts val="0"/>
              </a:spcBef>
              <a:spcAft>
                <a:spcPts val="0"/>
              </a:spcAft>
            </a:pPr>
            <a:r>
              <a:rPr lang="en-US" sz="2000" dirty="0">
                <a:effectLst/>
                <a:latin typeface="Calibri" panose="020F0502020204030204" pitchFamily="34" charset="0"/>
                <a:ea typeface="Calibri" panose="020F0502020204030204" pitchFamily="34" charset="0"/>
              </a:rPr>
              <a:t>2) a during-survey </a:t>
            </a:r>
          </a:p>
          <a:p>
            <a:pPr marL="0" marR="0">
              <a:spcBef>
                <a:spcPts val="0"/>
              </a:spcBef>
              <a:spcAft>
                <a:spcPts val="0"/>
              </a:spcAft>
            </a:pPr>
            <a:r>
              <a:rPr lang="en-US" sz="2000" dirty="0">
                <a:effectLst/>
                <a:latin typeface="Calibri" panose="020F0502020204030204" pitchFamily="34" charset="0"/>
                <a:ea typeface="Calibri" panose="020F0502020204030204" pitchFamily="34" charset="0"/>
              </a:rPr>
              <a:t>3) a post-survey -</a:t>
            </a:r>
          </a:p>
          <a:p>
            <a:pPr marL="0" marR="0">
              <a:spcBef>
                <a:spcPts val="0"/>
              </a:spcBef>
              <a:spcAft>
                <a:spcPts val="0"/>
              </a:spcAft>
            </a:pPr>
            <a:r>
              <a:rPr lang="en-US" sz="2000" dirty="0">
                <a:effectLst/>
                <a:latin typeface="Calibri" panose="020F0502020204030204" pitchFamily="34" charset="0"/>
                <a:ea typeface="Calibri" panose="020F0502020204030204" pitchFamily="34" charset="0"/>
              </a:rPr>
              <a:t> </a:t>
            </a:r>
          </a:p>
          <a:p>
            <a:pPr marL="0" marR="0">
              <a:spcBef>
                <a:spcPts val="0"/>
              </a:spcBef>
              <a:spcAft>
                <a:spcPts val="0"/>
              </a:spcAft>
            </a:pPr>
            <a:r>
              <a:rPr lang="en-US" sz="2000" dirty="0">
                <a:effectLst/>
                <a:latin typeface="Calibri" panose="020F0502020204030204" pitchFamily="34" charset="0"/>
                <a:ea typeface="Calibri" panose="020F0502020204030204" pitchFamily="34" charset="0"/>
              </a:rPr>
              <a:t>Parent Interview paper - Alternative</a:t>
            </a:r>
            <a:endParaRPr lang="en-US" dirty="0"/>
          </a:p>
        </p:txBody>
      </p:sp>
      <p:sp>
        <p:nvSpPr>
          <p:cNvPr id="6" name="TextBox 5">
            <a:extLst>
              <a:ext uri="{FF2B5EF4-FFF2-40B4-BE49-F238E27FC236}">
                <a16:creationId xmlns:a16="http://schemas.microsoft.com/office/drawing/2014/main" id="{8A0B3307-26A6-4FC0-A40D-F400F5B08FA2}"/>
              </a:ext>
            </a:extLst>
          </p:cNvPr>
          <p:cNvSpPr txBox="1"/>
          <p:nvPr/>
        </p:nvSpPr>
        <p:spPr>
          <a:xfrm>
            <a:off x="304800" y="1752600"/>
            <a:ext cx="1524000" cy="1323439"/>
          </a:xfrm>
          <a:prstGeom prst="rect">
            <a:avLst/>
          </a:prstGeom>
          <a:noFill/>
        </p:spPr>
        <p:txBody>
          <a:bodyPr wrap="square" rtlCol="0">
            <a:spAutoFit/>
          </a:bodyPr>
          <a:lstStyle/>
          <a:p>
            <a:r>
              <a:rPr lang="en-US" sz="1600" b="1" dirty="0"/>
              <a:t>Julie Coopet</a:t>
            </a:r>
          </a:p>
          <a:p>
            <a:r>
              <a:rPr lang="en-US" sz="1600" b="1" dirty="0"/>
              <a:t>FCS Teacher Mounds View High School</a:t>
            </a:r>
          </a:p>
          <a:p>
            <a:r>
              <a:rPr lang="en-US" sz="1600" b="1" dirty="0"/>
              <a:t>Arden Hills, MN</a:t>
            </a:r>
          </a:p>
        </p:txBody>
      </p:sp>
      <p:pic>
        <p:nvPicPr>
          <p:cNvPr id="9" name="Picture 8" descr="Shape&#10;&#10;Description automatically generated with medium confidence">
            <a:extLst>
              <a:ext uri="{FF2B5EF4-FFF2-40B4-BE49-F238E27FC236}">
                <a16:creationId xmlns:a16="http://schemas.microsoft.com/office/drawing/2014/main" id="{01A2F343-6E4A-46AE-BAEE-32FE4B80D8E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302500" y="1732326"/>
            <a:ext cx="4634346" cy="2839673"/>
          </a:xfrm>
          <a:prstGeom prst="rect">
            <a:avLst/>
          </a:prstGeom>
        </p:spPr>
      </p:pic>
    </p:spTree>
    <p:extLst>
      <p:ext uri="{BB962C8B-B14F-4D97-AF65-F5344CB8AC3E}">
        <p14:creationId xmlns:p14="http://schemas.microsoft.com/office/powerpoint/2010/main" val="4114953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82F4D5-22AF-4D67-A3A8-06A64CA9A717}"/>
              </a:ext>
            </a:extLst>
          </p:cNvPr>
          <p:cNvSpPr>
            <a:spLocks noGrp="1"/>
          </p:cNvSpPr>
          <p:nvPr>
            <p:ph type="sldNum" sz="quarter" idx="11"/>
          </p:nvPr>
        </p:nvSpPr>
        <p:spPr/>
        <p:txBody>
          <a:bodyPr/>
          <a:lstStyle/>
          <a:p>
            <a:fld id="{FEC9E414-06B5-46EB-9ED1-1602F4A4BA10}" type="slidenum">
              <a:rPr lang="en-US" smtClean="0"/>
              <a:pPr/>
              <a:t>9</a:t>
            </a:fld>
            <a:endParaRPr lang="en-US" dirty="0"/>
          </a:p>
        </p:txBody>
      </p:sp>
      <p:sp>
        <p:nvSpPr>
          <p:cNvPr id="3" name="Footer Placeholder 2">
            <a:extLst>
              <a:ext uri="{FF2B5EF4-FFF2-40B4-BE49-F238E27FC236}">
                <a16:creationId xmlns:a16="http://schemas.microsoft.com/office/drawing/2014/main" id="{CFC47D19-8A84-4E6C-9901-4FC0CB994F48}"/>
              </a:ext>
            </a:extLst>
          </p:cNvPr>
          <p:cNvSpPr>
            <a:spLocks noGrp="1"/>
          </p:cNvSpPr>
          <p:nvPr>
            <p:ph type="ftr" sz="quarter" idx="3"/>
          </p:nvPr>
        </p:nvSpPr>
        <p:spPr/>
        <p:txBody>
          <a:bodyPr/>
          <a:lstStyle/>
          <a:p>
            <a:r>
              <a:rPr lang="en-US" dirty="0" err="1"/>
              <a:t>RealCare</a:t>
            </a:r>
            <a:r>
              <a:rPr lang="en-US" dirty="0"/>
              <a:t> Baby Best Practices</a:t>
            </a:r>
          </a:p>
        </p:txBody>
      </p:sp>
      <p:sp>
        <p:nvSpPr>
          <p:cNvPr id="4" name="Title 3">
            <a:extLst>
              <a:ext uri="{FF2B5EF4-FFF2-40B4-BE49-F238E27FC236}">
                <a16:creationId xmlns:a16="http://schemas.microsoft.com/office/drawing/2014/main" id="{55873F13-F2E9-4FB0-8A10-66FEF278B16E}"/>
              </a:ext>
            </a:extLst>
          </p:cNvPr>
          <p:cNvSpPr>
            <a:spLocks noGrp="1"/>
          </p:cNvSpPr>
          <p:nvPr>
            <p:ph type="title"/>
          </p:nvPr>
        </p:nvSpPr>
        <p:spPr>
          <a:xfrm>
            <a:off x="2946400" y="168275"/>
            <a:ext cx="8636000" cy="835022"/>
          </a:xfrm>
        </p:spPr>
        <p:txBody>
          <a:bodyPr/>
          <a:lstStyle/>
          <a:p>
            <a:r>
              <a:rPr lang="en-US" sz="4000" dirty="0"/>
              <a:t>Best Practices from Minnesota</a:t>
            </a:r>
          </a:p>
        </p:txBody>
      </p:sp>
      <p:sp>
        <p:nvSpPr>
          <p:cNvPr id="5" name="Text Placeholder 4">
            <a:extLst>
              <a:ext uri="{FF2B5EF4-FFF2-40B4-BE49-F238E27FC236}">
                <a16:creationId xmlns:a16="http://schemas.microsoft.com/office/drawing/2014/main" id="{DAE4FA51-C16F-4152-B5FB-B779E87573FD}"/>
              </a:ext>
            </a:extLst>
          </p:cNvPr>
          <p:cNvSpPr>
            <a:spLocks noGrp="1"/>
          </p:cNvSpPr>
          <p:nvPr>
            <p:ph type="body" sz="half" idx="2"/>
          </p:nvPr>
        </p:nvSpPr>
        <p:spPr>
          <a:xfrm>
            <a:off x="2514600" y="1295401"/>
            <a:ext cx="9067800" cy="4737095"/>
          </a:xfrm>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endParaRPr lang="en-US" sz="2000" dirty="0">
              <a:effectLst/>
              <a:latin typeface="Calibri" panose="020F0502020204030204" pitchFamily="34" charset="0"/>
              <a:ea typeface="Calibri" panose="020F0502020204030204" pitchFamily="34" charset="0"/>
            </a:endParaRPr>
          </a:p>
          <a:p>
            <a:endParaRPr lang="en-US" dirty="0"/>
          </a:p>
        </p:txBody>
      </p:sp>
      <p:sp>
        <p:nvSpPr>
          <p:cNvPr id="6" name="TextBox 5">
            <a:extLst>
              <a:ext uri="{FF2B5EF4-FFF2-40B4-BE49-F238E27FC236}">
                <a16:creationId xmlns:a16="http://schemas.microsoft.com/office/drawing/2014/main" id="{8A0B3307-26A6-4FC0-A40D-F400F5B08FA2}"/>
              </a:ext>
            </a:extLst>
          </p:cNvPr>
          <p:cNvSpPr txBox="1"/>
          <p:nvPr/>
        </p:nvSpPr>
        <p:spPr>
          <a:xfrm>
            <a:off x="304800" y="1752600"/>
            <a:ext cx="1981200" cy="1815882"/>
          </a:xfrm>
          <a:prstGeom prst="rect">
            <a:avLst/>
          </a:prstGeom>
          <a:noFill/>
        </p:spPr>
        <p:txBody>
          <a:bodyPr wrap="square" rtlCol="0">
            <a:spAutoFit/>
          </a:bodyPr>
          <a:lstStyle/>
          <a:p>
            <a:r>
              <a:rPr lang="en-US" sz="1600" b="1" dirty="0"/>
              <a:t>Krysten Dane</a:t>
            </a:r>
          </a:p>
          <a:p>
            <a:r>
              <a:rPr lang="en-US" sz="1600" b="1" dirty="0"/>
              <a:t>FCS Instructor</a:t>
            </a:r>
          </a:p>
          <a:p>
            <a:r>
              <a:rPr lang="en-US" sz="1600" b="1" dirty="0"/>
              <a:t>MAFCS President</a:t>
            </a:r>
          </a:p>
          <a:p>
            <a:r>
              <a:rPr lang="en-US" sz="1600" b="1" dirty="0"/>
              <a:t>Glencoe-Silver Lake School</a:t>
            </a:r>
          </a:p>
          <a:p>
            <a:r>
              <a:rPr lang="en-US" sz="1600" b="1" dirty="0"/>
              <a:t>Glencoe, MN</a:t>
            </a:r>
          </a:p>
          <a:p>
            <a:endParaRPr lang="en-US" sz="1600" b="1" dirty="0"/>
          </a:p>
        </p:txBody>
      </p:sp>
      <p:sp>
        <p:nvSpPr>
          <p:cNvPr id="12" name="TextBox 11">
            <a:extLst>
              <a:ext uri="{FF2B5EF4-FFF2-40B4-BE49-F238E27FC236}">
                <a16:creationId xmlns:a16="http://schemas.microsoft.com/office/drawing/2014/main" id="{07D78FE1-E77A-4AB8-BFC6-77385E9F7A4D}"/>
              </a:ext>
            </a:extLst>
          </p:cNvPr>
          <p:cNvSpPr txBox="1"/>
          <p:nvPr/>
        </p:nvSpPr>
        <p:spPr>
          <a:xfrm>
            <a:off x="2514600" y="1524000"/>
            <a:ext cx="5375836" cy="1323439"/>
          </a:xfrm>
          <a:prstGeom prst="rect">
            <a:avLst/>
          </a:prstGeom>
          <a:noFill/>
        </p:spPr>
        <p:txBody>
          <a:bodyPr wrap="square" rtlCol="0">
            <a:spAutoFit/>
          </a:bodyPr>
          <a:lstStyle/>
          <a:p>
            <a:pPr marL="285750" indent="-285750">
              <a:buFont typeface="Arial" panose="020B0604020202020204" pitchFamily="34" charset="0"/>
              <a:buChar char="•"/>
            </a:pPr>
            <a:r>
              <a:rPr lang="en-US" sz="2000" dirty="0"/>
              <a:t>Use in multiple classes</a:t>
            </a:r>
          </a:p>
          <a:p>
            <a:pPr marL="285750" indent="-285750">
              <a:buFont typeface="Arial" panose="020B0604020202020204" pitchFamily="34" charset="0"/>
              <a:buChar char="•"/>
            </a:pPr>
            <a:r>
              <a:rPr lang="en-US" sz="2000" dirty="0"/>
              <a:t>Junior High – Babysitting Unit</a:t>
            </a:r>
          </a:p>
          <a:p>
            <a:pPr marL="285750" indent="-285750">
              <a:buFont typeface="Arial" panose="020B0604020202020204" pitchFamily="34" charset="0"/>
              <a:buChar char="•"/>
            </a:pPr>
            <a:r>
              <a:rPr lang="en-US" sz="2000" dirty="0"/>
              <a:t>High School – Weekend Simulation Opportunity</a:t>
            </a:r>
          </a:p>
        </p:txBody>
      </p:sp>
      <p:pic>
        <p:nvPicPr>
          <p:cNvPr id="14" name="Picture 13">
            <a:extLst>
              <a:ext uri="{FF2B5EF4-FFF2-40B4-BE49-F238E27FC236}">
                <a16:creationId xmlns:a16="http://schemas.microsoft.com/office/drawing/2014/main" id="{C2B840D7-0B96-48D3-8A7A-2340DB0C7E86}"/>
              </a:ext>
            </a:extLst>
          </p:cNvPr>
          <p:cNvPicPr>
            <a:picLocks noChangeAspect="1"/>
          </p:cNvPicPr>
          <p:nvPr/>
        </p:nvPicPr>
        <p:blipFill>
          <a:blip r:embed="rId3"/>
          <a:stretch>
            <a:fillRect/>
          </a:stretch>
        </p:blipFill>
        <p:spPr>
          <a:xfrm>
            <a:off x="8153400" y="1389426"/>
            <a:ext cx="3048000" cy="2916025"/>
          </a:xfrm>
          <a:prstGeom prst="rect">
            <a:avLst/>
          </a:prstGeom>
        </p:spPr>
      </p:pic>
      <p:pic>
        <p:nvPicPr>
          <p:cNvPr id="16" name="Picture 15">
            <a:extLst>
              <a:ext uri="{FF2B5EF4-FFF2-40B4-BE49-F238E27FC236}">
                <a16:creationId xmlns:a16="http://schemas.microsoft.com/office/drawing/2014/main" id="{54C9D038-2997-414A-BE71-10A9B451A6B7}"/>
              </a:ext>
            </a:extLst>
          </p:cNvPr>
          <p:cNvPicPr>
            <a:picLocks noChangeAspect="1"/>
          </p:cNvPicPr>
          <p:nvPr/>
        </p:nvPicPr>
        <p:blipFill>
          <a:blip r:embed="rId4"/>
          <a:stretch>
            <a:fillRect/>
          </a:stretch>
        </p:blipFill>
        <p:spPr>
          <a:xfrm>
            <a:off x="4668838" y="3276600"/>
            <a:ext cx="2752725" cy="2508164"/>
          </a:xfrm>
          <a:prstGeom prst="rect">
            <a:avLst/>
          </a:prstGeom>
        </p:spPr>
      </p:pic>
    </p:spTree>
    <p:extLst>
      <p:ext uri="{BB962C8B-B14F-4D97-AF65-F5344CB8AC3E}">
        <p14:creationId xmlns:p14="http://schemas.microsoft.com/office/powerpoint/2010/main" val="1777992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11567</TotalTime>
  <Words>3864</Words>
  <Application>Microsoft Office PowerPoint</Application>
  <PresentationFormat>Widescreen</PresentationFormat>
  <Paragraphs>403</Paragraphs>
  <Slides>41</Slides>
  <Notes>38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41</vt:i4>
      </vt:variant>
    </vt:vector>
  </HeadingPairs>
  <TitlesOfParts>
    <vt:vector size="49" baseType="lpstr">
      <vt:lpstr>Arial</vt:lpstr>
      <vt:lpstr>Calibri</vt:lpstr>
      <vt:lpstr>Century Gothic</vt:lpstr>
      <vt:lpstr>Open Sans</vt:lpstr>
      <vt:lpstr>Segoe UI</vt:lpstr>
      <vt:lpstr>Symbol</vt:lpstr>
      <vt:lpstr>Times New Roman</vt:lpstr>
      <vt:lpstr>Office Theme</vt:lpstr>
      <vt:lpstr>PowerPoint Presentation</vt:lpstr>
      <vt:lpstr>RealCare Baby® Best Practices Teacher Showcase</vt:lpstr>
      <vt:lpstr>Agenda</vt:lpstr>
      <vt:lpstr>Best Practices for Using RealCare Baby</vt:lpstr>
      <vt:lpstr>Best Practices from Arkansas </vt:lpstr>
      <vt:lpstr>Best Practices from Arkansas </vt:lpstr>
      <vt:lpstr>Best Practices from Minnesota</vt:lpstr>
      <vt:lpstr>Best Practices from Minnesota</vt:lpstr>
      <vt:lpstr>Best Practices from Minnesota</vt:lpstr>
      <vt:lpstr>Best Practices from Minnesota</vt:lpstr>
      <vt:lpstr>Best Practices from Minnesota</vt:lpstr>
      <vt:lpstr>Best Practices from Iowa</vt:lpstr>
      <vt:lpstr>Best Practices from Oregon</vt:lpstr>
      <vt:lpstr>Best Practice Tips From Our Blogs</vt:lpstr>
      <vt:lpstr>More Tips</vt:lpstr>
      <vt:lpstr>More Tips</vt:lpstr>
      <vt:lpstr>More Tips</vt:lpstr>
      <vt:lpstr>Organizational Tips</vt:lpstr>
      <vt:lpstr>Baby Storage</vt:lpstr>
      <vt:lpstr>Baby Storage</vt:lpstr>
      <vt:lpstr>Baby Storage</vt:lpstr>
      <vt:lpstr>Accessories and Supplies</vt:lpstr>
      <vt:lpstr>Babies, Supplies &amp; Accessories</vt:lpstr>
      <vt:lpstr>Babies, Supplies and Accessories</vt:lpstr>
      <vt:lpstr>Babies, Supplies &amp; Accessories</vt:lpstr>
      <vt:lpstr>Labeling</vt:lpstr>
      <vt:lpstr>Storing Car Seats</vt:lpstr>
      <vt:lpstr>Storing Car Seats</vt:lpstr>
      <vt:lpstr>Using Car Seats to Organize</vt:lpstr>
      <vt:lpstr>Using Car Seats to Organize</vt:lpstr>
      <vt:lpstr>Checklists</vt:lpstr>
      <vt:lpstr>Keeping Students Organized</vt:lpstr>
      <vt:lpstr>PowerPoint Presentation</vt:lpstr>
      <vt:lpstr>Realityworks Webinars</vt:lpstr>
      <vt:lpstr>More FREE Resources</vt:lpstr>
      <vt:lpstr>More FREE Resources</vt:lpstr>
      <vt:lpstr>More FREE Resources</vt:lpstr>
      <vt:lpstr>Free Career Exploration</vt:lpstr>
      <vt:lpstr>Social Media</vt:lpstr>
      <vt:lpstr>Q&amp;A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Allen Jacobson</dc:creator>
  <cp:lastModifiedBy>Denise Bodart</cp:lastModifiedBy>
  <cp:revision>401</cp:revision>
  <cp:lastPrinted>2022-12-05T21:04:29Z</cp:lastPrinted>
  <dcterms:created xsi:type="dcterms:W3CDTF">2012-07-10T20:21:20Z</dcterms:created>
  <dcterms:modified xsi:type="dcterms:W3CDTF">2022-12-05T21:07:23Z</dcterms:modified>
</cp:coreProperties>
</file>