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25"/>
  </p:notesMasterIdLst>
  <p:sldIdLst>
    <p:sldId id="304" r:id="rId2"/>
    <p:sldId id="305" r:id="rId3"/>
    <p:sldId id="306" r:id="rId4"/>
    <p:sldId id="307" r:id="rId5"/>
    <p:sldId id="309" r:id="rId6"/>
    <p:sldId id="311" r:id="rId7"/>
    <p:sldId id="312" r:id="rId8"/>
    <p:sldId id="313" r:id="rId9"/>
    <p:sldId id="346" r:id="rId10"/>
    <p:sldId id="287" r:id="rId11"/>
    <p:sldId id="315" r:id="rId12"/>
    <p:sldId id="331" r:id="rId13"/>
    <p:sldId id="320" r:id="rId14"/>
    <p:sldId id="319" r:id="rId15"/>
    <p:sldId id="332" r:id="rId16"/>
    <p:sldId id="340" r:id="rId17"/>
    <p:sldId id="339" r:id="rId18"/>
    <p:sldId id="342" r:id="rId19"/>
    <p:sldId id="265" r:id="rId20"/>
    <p:sldId id="338" r:id="rId21"/>
    <p:sldId id="256" r:id="rId22"/>
    <p:sldId id="333" r:id="rId23"/>
    <p:sldId id="300" r:id="rId24"/>
  </p:sldIdLst>
  <p:sldSz cx="9144000" cy="6858000" type="screen4x3"/>
  <p:notesSz cx="9296400" cy="147828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5F5F5F"/>
    <a:srgbClr val="E46C0A"/>
    <a:srgbClr val="FF9933"/>
    <a:srgbClr val="F8F8F8"/>
    <a:srgbClr val="006699"/>
    <a:srgbClr val="80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9891" autoAdjust="0"/>
  </p:normalViewPr>
  <p:slideViewPr>
    <p:cSldViewPr>
      <p:cViewPr varScale="1">
        <p:scale>
          <a:sx n="104" d="100"/>
          <a:sy n="104" d="100"/>
        </p:scale>
        <p:origin x="59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E2953A-5049-4536-8DEF-061994E9D0A7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10086B-CEF5-418E-99D6-C2CE3982E46F}">
      <dgm:prSet phldrT="[Text]"/>
      <dgm:spPr/>
      <dgm:t>
        <a:bodyPr/>
        <a:lstStyle/>
        <a:p>
          <a:r>
            <a:rPr lang="en-US" dirty="0" smtClean="0"/>
            <a:t>Motivated by doing</a:t>
          </a:r>
          <a:endParaRPr lang="en-US" dirty="0"/>
        </a:p>
      </dgm:t>
    </dgm:pt>
    <dgm:pt modelId="{15EE8A0A-12E5-4744-BCAF-1D3E8C3B72C6}" type="parTrans" cxnId="{8474695F-E008-41C4-9C5F-1F20C4C9AF78}">
      <dgm:prSet/>
      <dgm:spPr/>
      <dgm:t>
        <a:bodyPr/>
        <a:lstStyle/>
        <a:p>
          <a:endParaRPr lang="en-US"/>
        </a:p>
      </dgm:t>
    </dgm:pt>
    <dgm:pt modelId="{34F7F499-3437-4BFF-A753-145F237ECEC1}" type="sibTrans" cxnId="{8474695F-E008-41C4-9C5F-1F20C4C9AF78}">
      <dgm:prSet/>
      <dgm:spPr/>
      <dgm:t>
        <a:bodyPr/>
        <a:lstStyle/>
        <a:p>
          <a:endParaRPr lang="en-US" dirty="0"/>
        </a:p>
      </dgm:t>
    </dgm:pt>
    <dgm:pt modelId="{4E4204DA-BE45-495E-8628-B3388C475635}">
      <dgm:prSet phldrT="[Text]" custT="1"/>
      <dgm:spPr/>
      <dgm:t>
        <a:bodyPr/>
        <a:lstStyle/>
        <a:p>
          <a:r>
            <a:rPr lang="en-US" sz="1000" dirty="0" smtClean="0"/>
            <a:t>- Today’s millennial generation do not trust what you say.</a:t>
          </a:r>
        </a:p>
        <a:p>
          <a:r>
            <a:rPr lang="en-US" sz="1000" dirty="0" smtClean="0"/>
            <a:t>- Today’s millennial generation has the ability to find out the answer on their own</a:t>
          </a:r>
          <a:endParaRPr lang="en-US" sz="1000" dirty="0"/>
        </a:p>
      </dgm:t>
    </dgm:pt>
    <dgm:pt modelId="{ED3599F8-052F-47D3-A846-B631AB1DE627}" type="parTrans" cxnId="{BC08C204-42A6-4392-B65F-6F2A4F36C06B}">
      <dgm:prSet/>
      <dgm:spPr/>
      <dgm:t>
        <a:bodyPr/>
        <a:lstStyle/>
        <a:p>
          <a:endParaRPr lang="en-US"/>
        </a:p>
      </dgm:t>
    </dgm:pt>
    <dgm:pt modelId="{6E54FD61-9441-49D9-AE70-58AD204EFC80}" type="sibTrans" cxnId="{BC08C204-42A6-4392-B65F-6F2A4F36C06B}">
      <dgm:prSet/>
      <dgm:spPr/>
      <dgm:t>
        <a:bodyPr/>
        <a:lstStyle/>
        <a:p>
          <a:endParaRPr lang="en-US"/>
        </a:p>
      </dgm:t>
    </dgm:pt>
    <dgm:pt modelId="{FC68F50B-195F-4077-97E1-7665DF8ADB36}">
      <dgm:prSet phldrT="[Text]" custT="1"/>
      <dgm:spPr/>
      <dgm:t>
        <a:bodyPr/>
        <a:lstStyle/>
        <a:p>
          <a:r>
            <a:rPr lang="en-US" sz="1200" dirty="0" smtClean="0"/>
            <a:t>Want immediate feedback</a:t>
          </a:r>
          <a:endParaRPr lang="en-US" sz="1200" dirty="0"/>
        </a:p>
      </dgm:t>
    </dgm:pt>
    <dgm:pt modelId="{59301D39-1BD6-4F90-A8D1-7D8CADAB21EC}" type="parTrans" cxnId="{34513E5F-EA53-4F44-9DB8-A0D1467C4054}">
      <dgm:prSet/>
      <dgm:spPr/>
      <dgm:t>
        <a:bodyPr/>
        <a:lstStyle/>
        <a:p>
          <a:endParaRPr lang="en-US"/>
        </a:p>
      </dgm:t>
    </dgm:pt>
    <dgm:pt modelId="{2196554E-2F48-41AF-A78A-56BA49D5B0B1}" type="sibTrans" cxnId="{34513E5F-EA53-4F44-9DB8-A0D1467C4054}">
      <dgm:prSet/>
      <dgm:spPr/>
      <dgm:t>
        <a:bodyPr/>
        <a:lstStyle/>
        <a:p>
          <a:endParaRPr lang="en-US" dirty="0"/>
        </a:p>
      </dgm:t>
    </dgm:pt>
    <dgm:pt modelId="{D934D486-21E5-4E89-B970-DEC5920B5C08}">
      <dgm:prSet phldrT="[Text]" custT="1"/>
      <dgm:spPr/>
      <dgm:t>
        <a:bodyPr/>
        <a:lstStyle/>
        <a:p>
          <a:pPr algn="l"/>
          <a:r>
            <a:rPr lang="en-US" sz="1000" dirty="0" smtClean="0"/>
            <a:t> - 70 percent of teens (aged 13-17) own smartphones</a:t>
          </a:r>
        </a:p>
        <a:p>
          <a:pPr algn="l"/>
          <a:r>
            <a:rPr lang="en-US" sz="1000" dirty="0" smtClean="0"/>
            <a:t>- 79 percent of young adults (aged 18-24) own smartphones.</a:t>
          </a:r>
          <a:endParaRPr lang="en-US" sz="1000" dirty="0"/>
        </a:p>
      </dgm:t>
    </dgm:pt>
    <dgm:pt modelId="{76386C3D-2ADE-449A-90F9-410F4377214A}" type="parTrans" cxnId="{6D13A323-5599-4527-A0C0-3ED859B8124C}">
      <dgm:prSet/>
      <dgm:spPr/>
      <dgm:t>
        <a:bodyPr/>
        <a:lstStyle/>
        <a:p>
          <a:endParaRPr lang="en-US"/>
        </a:p>
      </dgm:t>
    </dgm:pt>
    <dgm:pt modelId="{48024D3A-B6BD-44E9-8006-D0AB24C3E24B}" type="sibTrans" cxnId="{6D13A323-5599-4527-A0C0-3ED859B8124C}">
      <dgm:prSet/>
      <dgm:spPr/>
      <dgm:t>
        <a:bodyPr/>
        <a:lstStyle/>
        <a:p>
          <a:endParaRPr lang="en-US"/>
        </a:p>
      </dgm:t>
    </dgm:pt>
    <dgm:pt modelId="{486B156D-49D3-4137-B6E2-6714E6F88425}">
      <dgm:prSet phldrT="[Text]"/>
      <dgm:spPr/>
      <dgm:t>
        <a:bodyPr/>
        <a:lstStyle/>
        <a:p>
          <a:r>
            <a:rPr lang="en-US" dirty="0" smtClean="0"/>
            <a:t>21</a:t>
          </a:r>
          <a:r>
            <a:rPr lang="en-US" baseline="30000" dirty="0" smtClean="0"/>
            <a:t>st</a:t>
          </a:r>
          <a:r>
            <a:rPr lang="en-US" dirty="0" smtClean="0"/>
            <a:t> Century Interaction</a:t>
          </a:r>
          <a:endParaRPr lang="en-US" dirty="0"/>
        </a:p>
      </dgm:t>
    </dgm:pt>
    <dgm:pt modelId="{8EB72D59-EF66-4CF3-AC5F-1653A169233F}" type="parTrans" cxnId="{DEF6DDF0-12E8-4105-A621-92DC34BA9C40}">
      <dgm:prSet/>
      <dgm:spPr/>
      <dgm:t>
        <a:bodyPr/>
        <a:lstStyle/>
        <a:p>
          <a:endParaRPr lang="en-US"/>
        </a:p>
      </dgm:t>
    </dgm:pt>
    <dgm:pt modelId="{5B162187-E4B6-4580-9A1F-556D45AC2A83}" type="sibTrans" cxnId="{DEF6DDF0-12E8-4105-A621-92DC34BA9C40}">
      <dgm:prSet/>
      <dgm:spPr/>
      <dgm:t>
        <a:bodyPr/>
        <a:lstStyle/>
        <a:p>
          <a:endParaRPr lang="en-US" dirty="0"/>
        </a:p>
      </dgm:t>
    </dgm:pt>
    <dgm:pt modelId="{99CD26EF-5003-405F-ABA7-324DFEB3B1D1}">
      <dgm:prSet phldrT="[Text]" custT="1"/>
      <dgm:spPr/>
      <dgm:t>
        <a:bodyPr/>
        <a:lstStyle/>
        <a:p>
          <a:r>
            <a:rPr lang="en-US" sz="1000" dirty="0" smtClean="0"/>
            <a:t>- 83% of 12- to 17-year-olds have at least one social networking site, and 84% own one or more personal media devices (data from 2005).</a:t>
          </a:r>
          <a:endParaRPr lang="en-US" sz="1000" dirty="0"/>
        </a:p>
      </dgm:t>
    </dgm:pt>
    <dgm:pt modelId="{0CDF8E9B-C8C8-4673-941D-40D98835CE5C}" type="parTrans" cxnId="{FA2EED79-387F-4983-B457-90792F4BB11D}">
      <dgm:prSet/>
      <dgm:spPr/>
      <dgm:t>
        <a:bodyPr/>
        <a:lstStyle/>
        <a:p>
          <a:endParaRPr lang="en-US"/>
        </a:p>
      </dgm:t>
    </dgm:pt>
    <dgm:pt modelId="{D5B698B0-FB27-4D38-8589-7078085FEB2F}" type="sibTrans" cxnId="{FA2EED79-387F-4983-B457-90792F4BB11D}">
      <dgm:prSet/>
      <dgm:spPr/>
      <dgm:t>
        <a:bodyPr/>
        <a:lstStyle/>
        <a:p>
          <a:endParaRPr lang="en-US"/>
        </a:p>
      </dgm:t>
    </dgm:pt>
    <dgm:pt modelId="{83F4A149-7D17-4A39-963D-FED54246A84A}" type="pres">
      <dgm:prSet presAssocID="{87E2953A-5049-4536-8DEF-061994E9D0A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8A98006-B3C9-42BA-89E1-AAB4F676DB39}" type="pres">
      <dgm:prSet presAssocID="{7510086B-CEF5-418E-99D6-C2CE3982E46F}" presName="composite" presStyleCnt="0"/>
      <dgm:spPr/>
    </dgm:pt>
    <dgm:pt modelId="{1226BDCE-A39B-442E-9311-48666F37F5F2}" type="pres">
      <dgm:prSet presAssocID="{7510086B-CEF5-418E-99D6-C2CE3982E46F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A4B02A-CD3C-4702-A4CE-F6DCE002FBD2}" type="pres">
      <dgm:prSet presAssocID="{7510086B-CEF5-418E-99D6-C2CE3982E46F}" presName="Childtext1" presStyleLbl="revTx" presStyleIdx="0" presStyleCnt="3" custScaleX="101269" custScaleY="120807" custLinFactNeighborX="7284" custLinFactNeighborY="-33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E622BF-103D-4C89-9006-0E128077E2A3}" type="pres">
      <dgm:prSet presAssocID="{7510086B-CEF5-418E-99D6-C2CE3982E46F}" presName="BalanceSpacing" presStyleCnt="0"/>
      <dgm:spPr/>
    </dgm:pt>
    <dgm:pt modelId="{EA10595D-1445-4132-B873-095DF6E181CE}" type="pres">
      <dgm:prSet presAssocID="{7510086B-CEF5-418E-99D6-C2CE3982E46F}" presName="BalanceSpacing1" presStyleCnt="0"/>
      <dgm:spPr/>
    </dgm:pt>
    <dgm:pt modelId="{5A358B5E-6FD6-4268-9917-514F04E0A298}" type="pres">
      <dgm:prSet presAssocID="{34F7F499-3437-4BFF-A753-145F237ECEC1}" presName="Accent1Text" presStyleLbl="node1" presStyleIdx="1" presStyleCnt="6"/>
      <dgm:spPr/>
      <dgm:t>
        <a:bodyPr/>
        <a:lstStyle/>
        <a:p>
          <a:endParaRPr lang="en-US"/>
        </a:p>
      </dgm:t>
    </dgm:pt>
    <dgm:pt modelId="{5A4578C1-8877-4E63-8591-0AA6E89887FD}" type="pres">
      <dgm:prSet presAssocID="{34F7F499-3437-4BFF-A753-145F237ECEC1}" presName="spaceBetweenRectangles" presStyleCnt="0"/>
      <dgm:spPr/>
    </dgm:pt>
    <dgm:pt modelId="{5063A0EE-46A9-4600-A6EB-EBE668CB99FC}" type="pres">
      <dgm:prSet presAssocID="{FC68F50B-195F-4077-97E1-7665DF8ADB36}" presName="composite" presStyleCnt="0"/>
      <dgm:spPr/>
    </dgm:pt>
    <dgm:pt modelId="{11D4992F-B809-471C-BF63-8CF868718E3C}" type="pres">
      <dgm:prSet presAssocID="{FC68F50B-195F-4077-97E1-7665DF8ADB36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DE9689-4AA6-4247-8989-44C8C08A8161}" type="pres">
      <dgm:prSet presAssocID="{FC68F50B-195F-4077-97E1-7665DF8ADB36}" presName="Childtext1" presStyleLbl="revTx" presStyleIdx="1" presStyleCnt="3" custScaleY="1312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38B4F0-D63B-49F3-9A54-06E5F1F0608D}" type="pres">
      <dgm:prSet presAssocID="{FC68F50B-195F-4077-97E1-7665DF8ADB36}" presName="BalanceSpacing" presStyleCnt="0"/>
      <dgm:spPr/>
    </dgm:pt>
    <dgm:pt modelId="{511001F0-DEE3-40CA-BEA9-0B41B8E87D60}" type="pres">
      <dgm:prSet presAssocID="{FC68F50B-195F-4077-97E1-7665DF8ADB36}" presName="BalanceSpacing1" presStyleCnt="0"/>
      <dgm:spPr/>
    </dgm:pt>
    <dgm:pt modelId="{2CFAC5FF-E5C7-4A64-9CAC-1E51C450D820}" type="pres">
      <dgm:prSet presAssocID="{2196554E-2F48-41AF-A78A-56BA49D5B0B1}" presName="Accent1Text" presStyleLbl="node1" presStyleIdx="3" presStyleCnt="6"/>
      <dgm:spPr/>
      <dgm:t>
        <a:bodyPr/>
        <a:lstStyle/>
        <a:p>
          <a:endParaRPr lang="en-US"/>
        </a:p>
      </dgm:t>
    </dgm:pt>
    <dgm:pt modelId="{1DB0EF24-652C-4CC6-919F-8AF4F4D8723B}" type="pres">
      <dgm:prSet presAssocID="{2196554E-2F48-41AF-A78A-56BA49D5B0B1}" presName="spaceBetweenRectangles" presStyleCnt="0"/>
      <dgm:spPr/>
    </dgm:pt>
    <dgm:pt modelId="{AD14C2B8-F020-4795-AE7D-5B88267A2E7B}" type="pres">
      <dgm:prSet presAssocID="{486B156D-49D3-4137-B6E2-6714E6F88425}" presName="composite" presStyleCnt="0"/>
      <dgm:spPr/>
    </dgm:pt>
    <dgm:pt modelId="{E4D6660E-3C61-40DC-BF8E-95C4970CB30C}" type="pres">
      <dgm:prSet presAssocID="{486B156D-49D3-4137-B6E2-6714E6F88425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7E0268-7E76-4087-B3FE-B13A7FA5AC2F}" type="pres">
      <dgm:prSet presAssocID="{486B156D-49D3-4137-B6E2-6714E6F88425}" presName="Childtext1" presStyleLbl="revTx" presStyleIdx="2" presStyleCnt="3" custScaleY="129668" custLinFactNeighborX="7602" custLinFactNeighborY="937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9DDF64-E657-4258-80DE-8B8776E24327}" type="pres">
      <dgm:prSet presAssocID="{486B156D-49D3-4137-B6E2-6714E6F88425}" presName="BalanceSpacing" presStyleCnt="0"/>
      <dgm:spPr/>
    </dgm:pt>
    <dgm:pt modelId="{7D5DBB14-A93C-4A9F-AE3D-13B5B0423CFC}" type="pres">
      <dgm:prSet presAssocID="{486B156D-49D3-4137-B6E2-6714E6F88425}" presName="BalanceSpacing1" presStyleCnt="0"/>
      <dgm:spPr/>
    </dgm:pt>
    <dgm:pt modelId="{C4C4E7F2-1C34-4EAE-9CD8-388653E86F49}" type="pres">
      <dgm:prSet presAssocID="{5B162187-E4B6-4580-9A1F-556D45AC2A83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84EC2CC8-BC1E-442B-995B-CA69C7424E30}" type="presOf" srcId="{7510086B-CEF5-418E-99D6-C2CE3982E46F}" destId="{1226BDCE-A39B-442E-9311-48666F37F5F2}" srcOrd="0" destOrd="0" presId="urn:microsoft.com/office/officeart/2008/layout/AlternatingHexagons"/>
    <dgm:cxn modelId="{C044A837-F462-43C8-B833-D2C1F594AF67}" type="presOf" srcId="{2196554E-2F48-41AF-A78A-56BA49D5B0B1}" destId="{2CFAC5FF-E5C7-4A64-9CAC-1E51C450D820}" srcOrd="0" destOrd="0" presId="urn:microsoft.com/office/officeart/2008/layout/AlternatingHexagons"/>
    <dgm:cxn modelId="{34513E5F-EA53-4F44-9DB8-A0D1467C4054}" srcId="{87E2953A-5049-4536-8DEF-061994E9D0A7}" destId="{FC68F50B-195F-4077-97E1-7665DF8ADB36}" srcOrd="1" destOrd="0" parTransId="{59301D39-1BD6-4F90-A8D1-7D8CADAB21EC}" sibTransId="{2196554E-2F48-41AF-A78A-56BA49D5B0B1}"/>
    <dgm:cxn modelId="{225A3F87-2B6A-423D-9B21-2DB64866B926}" type="presOf" srcId="{87E2953A-5049-4536-8DEF-061994E9D0A7}" destId="{83F4A149-7D17-4A39-963D-FED54246A84A}" srcOrd="0" destOrd="0" presId="urn:microsoft.com/office/officeart/2008/layout/AlternatingHexagons"/>
    <dgm:cxn modelId="{FC0D527C-5DDB-4794-BE38-AF5B2B7DDC06}" type="presOf" srcId="{FC68F50B-195F-4077-97E1-7665DF8ADB36}" destId="{11D4992F-B809-471C-BF63-8CF868718E3C}" srcOrd="0" destOrd="0" presId="urn:microsoft.com/office/officeart/2008/layout/AlternatingHexagons"/>
    <dgm:cxn modelId="{57D01B47-A740-4BA4-81AE-97F9AE2EF350}" type="presOf" srcId="{486B156D-49D3-4137-B6E2-6714E6F88425}" destId="{E4D6660E-3C61-40DC-BF8E-95C4970CB30C}" srcOrd="0" destOrd="0" presId="urn:microsoft.com/office/officeart/2008/layout/AlternatingHexagons"/>
    <dgm:cxn modelId="{FA2EED79-387F-4983-B457-90792F4BB11D}" srcId="{486B156D-49D3-4137-B6E2-6714E6F88425}" destId="{99CD26EF-5003-405F-ABA7-324DFEB3B1D1}" srcOrd="0" destOrd="0" parTransId="{0CDF8E9B-C8C8-4673-941D-40D98835CE5C}" sibTransId="{D5B698B0-FB27-4D38-8589-7078085FEB2F}"/>
    <dgm:cxn modelId="{8474695F-E008-41C4-9C5F-1F20C4C9AF78}" srcId="{87E2953A-5049-4536-8DEF-061994E9D0A7}" destId="{7510086B-CEF5-418E-99D6-C2CE3982E46F}" srcOrd="0" destOrd="0" parTransId="{15EE8A0A-12E5-4744-BCAF-1D3E8C3B72C6}" sibTransId="{34F7F499-3437-4BFF-A753-145F237ECEC1}"/>
    <dgm:cxn modelId="{8C3934F7-25D6-44C7-950F-E19493DCBD45}" type="presOf" srcId="{5B162187-E4B6-4580-9A1F-556D45AC2A83}" destId="{C4C4E7F2-1C34-4EAE-9CD8-388653E86F49}" srcOrd="0" destOrd="0" presId="urn:microsoft.com/office/officeart/2008/layout/AlternatingHexagons"/>
    <dgm:cxn modelId="{D503E875-78AC-462C-AF34-F017563DEF60}" type="presOf" srcId="{D934D486-21E5-4E89-B970-DEC5920B5C08}" destId="{9DDE9689-4AA6-4247-8989-44C8C08A8161}" srcOrd="0" destOrd="0" presId="urn:microsoft.com/office/officeart/2008/layout/AlternatingHexagons"/>
    <dgm:cxn modelId="{ABAC4B80-A5BA-4BC2-A3A1-FDB33F103EF2}" type="presOf" srcId="{99CD26EF-5003-405F-ABA7-324DFEB3B1D1}" destId="{057E0268-7E76-4087-B3FE-B13A7FA5AC2F}" srcOrd="0" destOrd="0" presId="urn:microsoft.com/office/officeart/2008/layout/AlternatingHexagons"/>
    <dgm:cxn modelId="{6D13A323-5599-4527-A0C0-3ED859B8124C}" srcId="{FC68F50B-195F-4077-97E1-7665DF8ADB36}" destId="{D934D486-21E5-4E89-B970-DEC5920B5C08}" srcOrd="0" destOrd="0" parTransId="{76386C3D-2ADE-449A-90F9-410F4377214A}" sibTransId="{48024D3A-B6BD-44E9-8006-D0AB24C3E24B}"/>
    <dgm:cxn modelId="{BC08C204-42A6-4392-B65F-6F2A4F36C06B}" srcId="{7510086B-CEF5-418E-99D6-C2CE3982E46F}" destId="{4E4204DA-BE45-495E-8628-B3388C475635}" srcOrd="0" destOrd="0" parTransId="{ED3599F8-052F-47D3-A846-B631AB1DE627}" sibTransId="{6E54FD61-9441-49D9-AE70-58AD204EFC80}"/>
    <dgm:cxn modelId="{2F6A97F8-0745-4446-8E15-6BA0E7511412}" type="presOf" srcId="{4E4204DA-BE45-495E-8628-B3388C475635}" destId="{3BA4B02A-CD3C-4702-A4CE-F6DCE002FBD2}" srcOrd="0" destOrd="0" presId="urn:microsoft.com/office/officeart/2008/layout/AlternatingHexagons"/>
    <dgm:cxn modelId="{DEF6DDF0-12E8-4105-A621-92DC34BA9C40}" srcId="{87E2953A-5049-4536-8DEF-061994E9D0A7}" destId="{486B156D-49D3-4137-B6E2-6714E6F88425}" srcOrd="2" destOrd="0" parTransId="{8EB72D59-EF66-4CF3-AC5F-1653A169233F}" sibTransId="{5B162187-E4B6-4580-9A1F-556D45AC2A83}"/>
    <dgm:cxn modelId="{55043BB0-1933-4737-9930-ACEA18DB08A8}" type="presOf" srcId="{34F7F499-3437-4BFF-A753-145F237ECEC1}" destId="{5A358B5E-6FD6-4268-9917-514F04E0A298}" srcOrd="0" destOrd="0" presId="urn:microsoft.com/office/officeart/2008/layout/AlternatingHexagons"/>
    <dgm:cxn modelId="{371DFE78-6C21-44AC-9D2F-CB3A4B5068D5}" type="presParOf" srcId="{83F4A149-7D17-4A39-963D-FED54246A84A}" destId="{58A98006-B3C9-42BA-89E1-AAB4F676DB39}" srcOrd="0" destOrd="0" presId="urn:microsoft.com/office/officeart/2008/layout/AlternatingHexagons"/>
    <dgm:cxn modelId="{886E6C04-E172-4BE4-8100-ED6CD0B4A2AC}" type="presParOf" srcId="{58A98006-B3C9-42BA-89E1-AAB4F676DB39}" destId="{1226BDCE-A39B-442E-9311-48666F37F5F2}" srcOrd="0" destOrd="0" presId="urn:microsoft.com/office/officeart/2008/layout/AlternatingHexagons"/>
    <dgm:cxn modelId="{E7BDA873-D56F-407D-9C98-BB4BD50F6000}" type="presParOf" srcId="{58A98006-B3C9-42BA-89E1-AAB4F676DB39}" destId="{3BA4B02A-CD3C-4702-A4CE-F6DCE002FBD2}" srcOrd="1" destOrd="0" presId="urn:microsoft.com/office/officeart/2008/layout/AlternatingHexagons"/>
    <dgm:cxn modelId="{F1B5F442-DB4F-43A4-82A4-2647FE025117}" type="presParOf" srcId="{58A98006-B3C9-42BA-89E1-AAB4F676DB39}" destId="{57E622BF-103D-4C89-9006-0E128077E2A3}" srcOrd="2" destOrd="0" presId="urn:microsoft.com/office/officeart/2008/layout/AlternatingHexagons"/>
    <dgm:cxn modelId="{ADFF3A0B-6813-485B-8421-33D5513F83CF}" type="presParOf" srcId="{58A98006-B3C9-42BA-89E1-AAB4F676DB39}" destId="{EA10595D-1445-4132-B873-095DF6E181CE}" srcOrd="3" destOrd="0" presId="urn:microsoft.com/office/officeart/2008/layout/AlternatingHexagons"/>
    <dgm:cxn modelId="{CBF82DAE-F7FE-4C6B-9B93-1FDE63CB3FC0}" type="presParOf" srcId="{58A98006-B3C9-42BA-89E1-AAB4F676DB39}" destId="{5A358B5E-6FD6-4268-9917-514F04E0A298}" srcOrd="4" destOrd="0" presId="urn:microsoft.com/office/officeart/2008/layout/AlternatingHexagons"/>
    <dgm:cxn modelId="{3D8BEED4-E1F8-4848-8BB4-79E5A6D98028}" type="presParOf" srcId="{83F4A149-7D17-4A39-963D-FED54246A84A}" destId="{5A4578C1-8877-4E63-8591-0AA6E89887FD}" srcOrd="1" destOrd="0" presId="urn:microsoft.com/office/officeart/2008/layout/AlternatingHexagons"/>
    <dgm:cxn modelId="{9134561A-6E65-44D7-B512-551AB1C54AAD}" type="presParOf" srcId="{83F4A149-7D17-4A39-963D-FED54246A84A}" destId="{5063A0EE-46A9-4600-A6EB-EBE668CB99FC}" srcOrd="2" destOrd="0" presId="urn:microsoft.com/office/officeart/2008/layout/AlternatingHexagons"/>
    <dgm:cxn modelId="{3797525F-25A6-47CB-9000-F7620C6839F4}" type="presParOf" srcId="{5063A0EE-46A9-4600-A6EB-EBE668CB99FC}" destId="{11D4992F-B809-471C-BF63-8CF868718E3C}" srcOrd="0" destOrd="0" presId="urn:microsoft.com/office/officeart/2008/layout/AlternatingHexagons"/>
    <dgm:cxn modelId="{5647F177-0F99-4BE9-9F21-505A8926882B}" type="presParOf" srcId="{5063A0EE-46A9-4600-A6EB-EBE668CB99FC}" destId="{9DDE9689-4AA6-4247-8989-44C8C08A8161}" srcOrd="1" destOrd="0" presId="urn:microsoft.com/office/officeart/2008/layout/AlternatingHexagons"/>
    <dgm:cxn modelId="{18EF1AA5-AFBC-4EF5-8069-D9BFEEEF46B6}" type="presParOf" srcId="{5063A0EE-46A9-4600-A6EB-EBE668CB99FC}" destId="{1A38B4F0-D63B-49F3-9A54-06E5F1F0608D}" srcOrd="2" destOrd="0" presId="urn:microsoft.com/office/officeart/2008/layout/AlternatingHexagons"/>
    <dgm:cxn modelId="{6756D802-FC2A-4146-983B-6593DB810606}" type="presParOf" srcId="{5063A0EE-46A9-4600-A6EB-EBE668CB99FC}" destId="{511001F0-DEE3-40CA-BEA9-0B41B8E87D60}" srcOrd="3" destOrd="0" presId="urn:microsoft.com/office/officeart/2008/layout/AlternatingHexagons"/>
    <dgm:cxn modelId="{B08E3B4E-706B-48DA-B15F-CFEF0B29594A}" type="presParOf" srcId="{5063A0EE-46A9-4600-A6EB-EBE668CB99FC}" destId="{2CFAC5FF-E5C7-4A64-9CAC-1E51C450D820}" srcOrd="4" destOrd="0" presId="urn:microsoft.com/office/officeart/2008/layout/AlternatingHexagons"/>
    <dgm:cxn modelId="{1B74D45C-D7E2-4FF6-AC5D-3580EC37EAE5}" type="presParOf" srcId="{83F4A149-7D17-4A39-963D-FED54246A84A}" destId="{1DB0EF24-652C-4CC6-919F-8AF4F4D8723B}" srcOrd="3" destOrd="0" presId="urn:microsoft.com/office/officeart/2008/layout/AlternatingHexagons"/>
    <dgm:cxn modelId="{D0B6449A-2743-45C0-8C09-204F01985A33}" type="presParOf" srcId="{83F4A149-7D17-4A39-963D-FED54246A84A}" destId="{AD14C2B8-F020-4795-AE7D-5B88267A2E7B}" srcOrd="4" destOrd="0" presId="urn:microsoft.com/office/officeart/2008/layout/AlternatingHexagons"/>
    <dgm:cxn modelId="{5A54DB95-A5CF-471A-91F8-6DB55975A6C6}" type="presParOf" srcId="{AD14C2B8-F020-4795-AE7D-5B88267A2E7B}" destId="{E4D6660E-3C61-40DC-BF8E-95C4970CB30C}" srcOrd="0" destOrd="0" presId="urn:microsoft.com/office/officeart/2008/layout/AlternatingHexagons"/>
    <dgm:cxn modelId="{6E8AA76D-B568-48CD-8C8D-CF6CD5082588}" type="presParOf" srcId="{AD14C2B8-F020-4795-AE7D-5B88267A2E7B}" destId="{057E0268-7E76-4087-B3FE-B13A7FA5AC2F}" srcOrd="1" destOrd="0" presId="urn:microsoft.com/office/officeart/2008/layout/AlternatingHexagons"/>
    <dgm:cxn modelId="{882076CF-2B43-4D5B-BE6F-38640072973B}" type="presParOf" srcId="{AD14C2B8-F020-4795-AE7D-5B88267A2E7B}" destId="{1F9DDF64-E657-4258-80DE-8B8776E24327}" srcOrd="2" destOrd="0" presId="urn:microsoft.com/office/officeart/2008/layout/AlternatingHexagons"/>
    <dgm:cxn modelId="{D5A0BCDB-857C-442B-A8F0-8BCAEAB48836}" type="presParOf" srcId="{AD14C2B8-F020-4795-AE7D-5B88267A2E7B}" destId="{7D5DBB14-A93C-4A9F-AE3D-13B5B0423CFC}" srcOrd="3" destOrd="0" presId="urn:microsoft.com/office/officeart/2008/layout/AlternatingHexagons"/>
    <dgm:cxn modelId="{3313CF26-6D6B-4105-BE67-B76DB8938A5A}" type="presParOf" srcId="{AD14C2B8-F020-4795-AE7D-5B88267A2E7B}" destId="{C4C4E7F2-1C34-4EAE-9CD8-388653E86F49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60AAA8-0637-4C58-8B4A-17568091993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421DBB0-AF11-42F4-BF3B-8E457DACBFD9}">
      <dgm:prSet phldrT="[Text]"/>
      <dgm:spPr/>
      <dgm:t>
        <a:bodyPr/>
        <a:lstStyle/>
        <a:p>
          <a:r>
            <a:rPr lang="en-US" dirty="0" smtClean="0"/>
            <a:t>Experience to train welders in a virtual environment</a:t>
          </a:r>
          <a:endParaRPr lang="en-US" dirty="0"/>
        </a:p>
      </dgm:t>
    </dgm:pt>
    <dgm:pt modelId="{F7C46E9F-CADF-4857-94AC-5D0C345972B9}" type="parTrans" cxnId="{E2C10B41-2420-4964-ADE8-58F5E5D1A4F4}">
      <dgm:prSet/>
      <dgm:spPr/>
      <dgm:t>
        <a:bodyPr/>
        <a:lstStyle/>
        <a:p>
          <a:endParaRPr lang="en-US"/>
        </a:p>
      </dgm:t>
    </dgm:pt>
    <dgm:pt modelId="{937BF383-C9FE-4F5E-878B-125428128144}" type="sibTrans" cxnId="{E2C10B41-2420-4964-ADE8-58F5E5D1A4F4}">
      <dgm:prSet/>
      <dgm:spPr/>
      <dgm:t>
        <a:bodyPr/>
        <a:lstStyle/>
        <a:p>
          <a:endParaRPr lang="en-US"/>
        </a:p>
      </dgm:t>
    </dgm:pt>
    <dgm:pt modelId="{1206B6D6-57F7-4F55-85D9-89A168550514}">
      <dgm:prSet phldrT="[Text]"/>
      <dgm:spPr/>
      <dgm:t>
        <a:bodyPr/>
        <a:lstStyle/>
        <a:p>
          <a:r>
            <a:rPr lang="en-US" dirty="0" smtClean="0"/>
            <a:t>Progress to a live welding guidance </a:t>
          </a:r>
          <a:endParaRPr lang="en-US" dirty="0"/>
        </a:p>
      </dgm:t>
    </dgm:pt>
    <dgm:pt modelId="{6A66AE0E-BCCC-4D01-A784-B81660102E39}" type="parTrans" cxnId="{46B7E1F6-D8B4-4A5F-913F-914C15FAA643}">
      <dgm:prSet/>
      <dgm:spPr/>
      <dgm:t>
        <a:bodyPr/>
        <a:lstStyle/>
        <a:p>
          <a:endParaRPr lang="en-US"/>
        </a:p>
      </dgm:t>
    </dgm:pt>
    <dgm:pt modelId="{826B6594-2967-4E71-93A0-54232E44C835}" type="sibTrans" cxnId="{46B7E1F6-D8B4-4A5F-913F-914C15FAA643}">
      <dgm:prSet/>
      <dgm:spPr/>
      <dgm:t>
        <a:bodyPr/>
        <a:lstStyle/>
        <a:p>
          <a:endParaRPr lang="en-US"/>
        </a:p>
      </dgm:t>
    </dgm:pt>
    <dgm:pt modelId="{71E875C7-792F-434C-BED0-E37BB64F8EFF}">
      <dgm:prSet phldrT="[Text]"/>
      <dgm:spPr/>
      <dgm:t>
        <a:bodyPr/>
        <a:lstStyle/>
        <a:p>
          <a:r>
            <a:rPr lang="en-US" dirty="0" smtClean="0"/>
            <a:t> Commence with unaided live welding</a:t>
          </a:r>
          <a:endParaRPr lang="en-US" dirty="0"/>
        </a:p>
      </dgm:t>
    </dgm:pt>
    <dgm:pt modelId="{FFF6242B-C629-4B9D-AB81-E3D9F45B9198}" type="parTrans" cxnId="{3185D8B6-C808-4891-A7DB-189D49659462}">
      <dgm:prSet/>
      <dgm:spPr/>
      <dgm:t>
        <a:bodyPr/>
        <a:lstStyle/>
        <a:p>
          <a:endParaRPr lang="en-US"/>
        </a:p>
      </dgm:t>
    </dgm:pt>
    <dgm:pt modelId="{0EEC1E96-A020-4120-B96D-7100BA9E84BE}" type="sibTrans" cxnId="{3185D8B6-C808-4891-A7DB-189D49659462}">
      <dgm:prSet/>
      <dgm:spPr/>
      <dgm:t>
        <a:bodyPr/>
        <a:lstStyle/>
        <a:p>
          <a:endParaRPr lang="en-US"/>
        </a:p>
      </dgm:t>
    </dgm:pt>
    <dgm:pt modelId="{ADBF0604-BA17-46E8-97E6-D0567B52B2D3}" type="pres">
      <dgm:prSet presAssocID="{6160AAA8-0637-4C58-8B4A-17568091993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396CD205-2EF4-4B73-B57D-C92E6945930B}" type="pres">
      <dgm:prSet presAssocID="{6160AAA8-0637-4C58-8B4A-175680919937}" presName="Name1" presStyleCnt="0"/>
      <dgm:spPr/>
    </dgm:pt>
    <dgm:pt modelId="{6EFAAFA1-8CF4-4CFE-885B-1B1248E8E94A}" type="pres">
      <dgm:prSet presAssocID="{6160AAA8-0637-4C58-8B4A-175680919937}" presName="cycle" presStyleCnt="0"/>
      <dgm:spPr/>
    </dgm:pt>
    <dgm:pt modelId="{1931DE53-BE40-4D9F-B67E-CE34CAA88786}" type="pres">
      <dgm:prSet presAssocID="{6160AAA8-0637-4C58-8B4A-175680919937}" presName="srcNode" presStyleLbl="node1" presStyleIdx="0" presStyleCnt="3"/>
      <dgm:spPr/>
    </dgm:pt>
    <dgm:pt modelId="{34E7287D-2908-4870-9BDC-F739727EAE71}" type="pres">
      <dgm:prSet presAssocID="{6160AAA8-0637-4C58-8B4A-175680919937}" presName="conn" presStyleLbl="parChTrans1D2" presStyleIdx="0" presStyleCnt="1"/>
      <dgm:spPr/>
      <dgm:t>
        <a:bodyPr/>
        <a:lstStyle/>
        <a:p>
          <a:endParaRPr lang="en-US"/>
        </a:p>
      </dgm:t>
    </dgm:pt>
    <dgm:pt modelId="{4D3DB6ED-4D19-4230-A016-F329F30B88CC}" type="pres">
      <dgm:prSet presAssocID="{6160AAA8-0637-4C58-8B4A-175680919937}" presName="extraNode" presStyleLbl="node1" presStyleIdx="0" presStyleCnt="3"/>
      <dgm:spPr/>
    </dgm:pt>
    <dgm:pt modelId="{01EB9FFD-0EC2-4E95-A19C-A6BF0F4240B0}" type="pres">
      <dgm:prSet presAssocID="{6160AAA8-0637-4C58-8B4A-175680919937}" presName="dstNode" presStyleLbl="node1" presStyleIdx="0" presStyleCnt="3"/>
      <dgm:spPr/>
    </dgm:pt>
    <dgm:pt modelId="{2E4674D5-B88F-4457-8C1E-AFF01DAC453F}" type="pres">
      <dgm:prSet presAssocID="{2421DBB0-AF11-42F4-BF3B-8E457DACBFD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B91632-5181-4709-A3A0-8545AB1F85FA}" type="pres">
      <dgm:prSet presAssocID="{2421DBB0-AF11-42F4-BF3B-8E457DACBFD9}" presName="accent_1" presStyleCnt="0"/>
      <dgm:spPr/>
    </dgm:pt>
    <dgm:pt modelId="{29A36B80-3281-4577-B39B-65CA45DF8E61}" type="pres">
      <dgm:prSet presAssocID="{2421DBB0-AF11-42F4-BF3B-8E457DACBFD9}" presName="accentRepeatNode" presStyleLbl="solidFgAcc1" presStyleIdx="0" presStyleCnt="3"/>
      <dgm:spPr>
        <a:prstGeom prst="rightArrow">
          <a:avLst/>
        </a:prstGeom>
      </dgm:spPr>
    </dgm:pt>
    <dgm:pt modelId="{6EB2E5D2-60E2-4AA8-AAEB-84BA4E393454}" type="pres">
      <dgm:prSet presAssocID="{1206B6D6-57F7-4F55-85D9-89A168550514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FFD78-DFF0-4950-8749-1D9831D50BA7}" type="pres">
      <dgm:prSet presAssocID="{1206B6D6-57F7-4F55-85D9-89A168550514}" presName="accent_2" presStyleCnt="0"/>
      <dgm:spPr/>
    </dgm:pt>
    <dgm:pt modelId="{04A02683-2742-4A87-878E-F6D61B017ABC}" type="pres">
      <dgm:prSet presAssocID="{1206B6D6-57F7-4F55-85D9-89A168550514}" presName="accentRepeatNode" presStyleLbl="solidFgAcc1" presStyleIdx="1" presStyleCnt="3"/>
      <dgm:spPr>
        <a:prstGeom prst="rightArrow">
          <a:avLst/>
        </a:prstGeom>
      </dgm:spPr>
    </dgm:pt>
    <dgm:pt modelId="{98784612-8434-47B6-9BDD-4AC605F231B4}" type="pres">
      <dgm:prSet presAssocID="{71E875C7-792F-434C-BED0-E37BB64F8EFF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8795DA-7938-4AA2-BA62-55B1AA611C79}" type="pres">
      <dgm:prSet presAssocID="{71E875C7-792F-434C-BED0-E37BB64F8EFF}" presName="accent_3" presStyleCnt="0"/>
      <dgm:spPr/>
    </dgm:pt>
    <dgm:pt modelId="{5496FE45-35C2-4B4A-ABB8-A01A242F6C64}" type="pres">
      <dgm:prSet presAssocID="{71E875C7-792F-434C-BED0-E37BB64F8EFF}" presName="accentRepeatNode" presStyleLbl="solidFgAcc1" presStyleIdx="2" presStyleCnt="3"/>
      <dgm:spPr>
        <a:prstGeom prst="rightArrow">
          <a:avLst/>
        </a:prstGeom>
      </dgm:spPr>
    </dgm:pt>
  </dgm:ptLst>
  <dgm:cxnLst>
    <dgm:cxn modelId="{46B7E1F6-D8B4-4A5F-913F-914C15FAA643}" srcId="{6160AAA8-0637-4C58-8B4A-175680919937}" destId="{1206B6D6-57F7-4F55-85D9-89A168550514}" srcOrd="1" destOrd="0" parTransId="{6A66AE0E-BCCC-4D01-A784-B81660102E39}" sibTransId="{826B6594-2967-4E71-93A0-54232E44C835}"/>
    <dgm:cxn modelId="{3185D8B6-C808-4891-A7DB-189D49659462}" srcId="{6160AAA8-0637-4C58-8B4A-175680919937}" destId="{71E875C7-792F-434C-BED0-E37BB64F8EFF}" srcOrd="2" destOrd="0" parTransId="{FFF6242B-C629-4B9D-AB81-E3D9F45B9198}" sibTransId="{0EEC1E96-A020-4120-B96D-7100BA9E84BE}"/>
    <dgm:cxn modelId="{09DC5978-1968-406F-80D7-4DF4DB9D6FF0}" type="presOf" srcId="{937BF383-C9FE-4F5E-878B-125428128144}" destId="{34E7287D-2908-4870-9BDC-F739727EAE71}" srcOrd="0" destOrd="0" presId="urn:microsoft.com/office/officeart/2008/layout/VerticalCurvedList"/>
    <dgm:cxn modelId="{704FC58D-E1B0-4ECF-88C4-507A4E83C06D}" type="presOf" srcId="{2421DBB0-AF11-42F4-BF3B-8E457DACBFD9}" destId="{2E4674D5-B88F-4457-8C1E-AFF01DAC453F}" srcOrd="0" destOrd="0" presId="urn:microsoft.com/office/officeart/2008/layout/VerticalCurvedList"/>
    <dgm:cxn modelId="{6A4D81E0-18EA-4FE6-830C-B034E2DB338F}" type="presOf" srcId="{71E875C7-792F-434C-BED0-E37BB64F8EFF}" destId="{98784612-8434-47B6-9BDD-4AC605F231B4}" srcOrd="0" destOrd="0" presId="urn:microsoft.com/office/officeart/2008/layout/VerticalCurvedList"/>
    <dgm:cxn modelId="{4CCC6E7F-EC69-49BB-BDCE-90EA32683364}" type="presOf" srcId="{1206B6D6-57F7-4F55-85D9-89A168550514}" destId="{6EB2E5D2-60E2-4AA8-AAEB-84BA4E393454}" srcOrd="0" destOrd="0" presId="urn:microsoft.com/office/officeart/2008/layout/VerticalCurvedList"/>
    <dgm:cxn modelId="{A5D6E533-192C-49D0-ADF5-CE2E375BFCE0}" type="presOf" srcId="{6160AAA8-0637-4C58-8B4A-175680919937}" destId="{ADBF0604-BA17-46E8-97E6-D0567B52B2D3}" srcOrd="0" destOrd="0" presId="urn:microsoft.com/office/officeart/2008/layout/VerticalCurvedList"/>
    <dgm:cxn modelId="{E2C10B41-2420-4964-ADE8-58F5E5D1A4F4}" srcId="{6160AAA8-0637-4C58-8B4A-175680919937}" destId="{2421DBB0-AF11-42F4-BF3B-8E457DACBFD9}" srcOrd="0" destOrd="0" parTransId="{F7C46E9F-CADF-4857-94AC-5D0C345972B9}" sibTransId="{937BF383-C9FE-4F5E-878B-125428128144}"/>
    <dgm:cxn modelId="{181C345F-E4D8-49A4-87D9-34949FF7DEAD}" type="presParOf" srcId="{ADBF0604-BA17-46E8-97E6-D0567B52B2D3}" destId="{396CD205-2EF4-4B73-B57D-C92E6945930B}" srcOrd="0" destOrd="0" presId="urn:microsoft.com/office/officeart/2008/layout/VerticalCurvedList"/>
    <dgm:cxn modelId="{B8C5B4DB-F055-4929-AB32-4B0B610F3A39}" type="presParOf" srcId="{396CD205-2EF4-4B73-B57D-C92E6945930B}" destId="{6EFAAFA1-8CF4-4CFE-885B-1B1248E8E94A}" srcOrd="0" destOrd="0" presId="urn:microsoft.com/office/officeart/2008/layout/VerticalCurvedList"/>
    <dgm:cxn modelId="{B5EEA0D2-314B-4A71-9B70-9112BA1959A1}" type="presParOf" srcId="{6EFAAFA1-8CF4-4CFE-885B-1B1248E8E94A}" destId="{1931DE53-BE40-4D9F-B67E-CE34CAA88786}" srcOrd="0" destOrd="0" presId="urn:microsoft.com/office/officeart/2008/layout/VerticalCurvedList"/>
    <dgm:cxn modelId="{26405EA7-A5F2-4B85-83C3-D053409B8D90}" type="presParOf" srcId="{6EFAAFA1-8CF4-4CFE-885B-1B1248E8E94A}" destId="{34E7287D-2908-4870-9BDC-F739727EAE71}" srcOrd="1" destOrd="0" presId="urn:microsoft.com/office/officeart/2008/layout/VerticalCurvedList"/>
    <dgm:cxn modelId="{2C16174C-6262-4920-ADD0-EB2C4DE933DF}" type="presParOf" srcId="{6EFAAFA1-8CF4-4CFE-885B-1B1248E8E94A}" destId="{4D3DB6ED-4D19-4230-A016-F329F30B88CC}" srcOrd="2" destOrd="0" presId="urn:microsoft.com/office/officeart/2008/layout/VerticalCurvedList"/>
    <dgm:cxn modelId="{999DB736-2457-4BF2-8167-746255D040F9}" type="presParOf" srcId="{6EFAAFA1-8CF4-4CFE-885B-1B1248E8E94A}" destId="{01EB9FFD-0EC2-4E95-A19C-A6BF0F4240B0}" srcOrd="3" destOrd="0" presId="urn:microsoft.com/office/officeart/2008/layout/VerticalCurvedList"/>
    <dgm:cxn modelId="{4908EF6D-6E30-460C-86D1-964EAAB284DD}" type="presParOf" srcId="{396CD205-2EF4-4B73-B57D-C92E6945930B}" destId="{2E4674D5-B88F-4457-8C1E-AFF01DAC453F}" srcOrd="1" destOrd="0" presId="urn:microsoft.com/office/officeart/2008/layout/VerticalCurvedList"/>
    <dgm:cxn modelId="{1F47D600-7A6B-4965-934B-FB7C4F174053}" type="presParOf" srcId="{396CD205-2EF4-4B73-B57D-C92E6945930B}" destId="{59B91632-5181-4709-A3A0-8545AB1F85FA}" srcOrd="2" destOrd="0" presId="urn:microsoft.com/office/officeart/2008/layout/VerticalCurvedList"/>
    <dgm:cxn modelId="{3161671F-81CC-485A-B8A7-E985103DAE30}" type="presParOf" srcId="{59B91632-5181-4709-A3A0-8545AB1F85FA}" destId="{29A36B80-3281-4577-B39B-65CA45DF8E61}" srcOrd="0" destOrd="0" presId="urn:microsoft.com/office/officeart/2008/layout/VerticalCurvedList"/>
    <dgm:cxn modelId="{B3C5A380-EFCA-4682-815C-E5E2FC4961E7}" type="presParOf" srcId="{396CD205-2EF4-4B73-B57D-C92E6945930B}" destId="{6EB2E5D2-60E2-4AA8-AAEB-84BA4E393454}" srcOrd="3" destOrd="0" presId="urn:microsoft.com/office/officeart/2008/layout/VerticalCurvedList"/>
    <dgm:cxn modelId="{F57450F0-A01B-4F8F-A682-A5703FB1CDF7}" type="presParOf" srcId="{396CD205-2EF4-4B73-B57D-C92E6945930B}" destId="{251FFD78-DFF0-4950-8749-1D9831D50BA7}" srcOrd="4" destOrd="0" presId="urn:microsoft.com/office/officeart/2008/layout/VerticalCurvedList"/>
    <dgm:cxn modelId="{1025A4E2-A5A5-4170-9188-EC9362F54D37}" type="presParOf" srcId="{251FFD78-DFF0-4950-8749-1D9831D50BA7}" destId="{04A02683-2742-4A87-878E-F6D61B017ABC}" srcOrd="0" destOrd="0" presId="urn:microsoft.com/office/officeart/2008/layout/VerticalCurvedList"/>
    <dgm:cxn modelId="{37D56F3B-A45D-4C5A-A6FC-E8901521440C}" type="presParOf" srcId="{396CD205-2EF4-4B73-B57D-C92E6945930B}" destId="{98784612-8434-47B6-9BDD-4AC605F231B4}" srcOrd="5" destOrd="0" presId="urn:microsoft.com/office/officeart/2008/layout/VerticalCurvedList"/>
    <dgm:cxn modelId="{FA35A2FB-89CC-4633-AB06-912E345A6E2F}" type="presParOf" srcId="{396CD205-2EF4-4B73-B57D-C92E6945930B}" destId="{A18795DA-7938-4AA2-BA62-55B1AA611C79}" srcOrd="6" destOrd="0" presId="urn:microsoft.com/office/officeart/2008/layout/VerticalCurvedList"/>
    <dgm:cxn modelId="{32B24CAC-70BA-431E-9F79-2D6BBEA0A6F4}" type="presParOf" srcId="{A18795DA-7938-4AA2-BA62-55B1AA611C79}" destId="{5496FE45-35C2-4B4A-ABB8-A01A242F6C6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335FC9-557E-447A-A912-8753B6EC3915}" type="doc">
      <dgm:prSet loTypeId="urn:microsoft.com/office/officeart/2005/8/layout/chevron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401EAF57-F91C-45EF-BE91-77CF398F01B8}">
      <dgm:prSet phldrT="[Text]"/>
      <dgm:spPr/>
      <dgm:t>
        <a:bodyPr/>
        <a:lstStyle/>
        <a:p>
          <a:r>
            <a:rPr lang="en-US" dirty="0" smtClean="0"/>
            <a:t>Program</a:t>
          </a:r>
          <a:endParaRPr lang="en-US" dirty="0"/>
        </a:p>
      </dgm:t>
    </dgm:pt>
    <dgm:pt modelId="{268835EB-4336-425B-B3EA-B9432356F0F7}" type="parTrans" cxnId="{E0B91A0D-F516-4003-AC2B-F5DDA8F7EC28}">
      <dgm:prSet/>
      <dgm:spPr/>
      <dgm:t>
        <a:bodyPr/>
        <a:lstStyle/>
        <a:p>
          <a:endParaRPr lang="en-US"/>
        </a:p>
      </dgm:t>
    </dgm:pt>
    <dgm:pt modelId="{212B554E-3504-4A72-B1ED-B065B03D0846}" type="sibTrans" cxnId="{E0B91A0D-F516-4003-AC2B-F5DDA8F7EC28}">
      <dgm:prSet/>
      <dgm:spPr/>
      <dgm:t>
        <a:bodyPr/>
        <a:lstStyle/>
        <a:p>
          <a:endParaRPr lang="en-US"/>
        </a:p>
      </dgm:t>
    </dgm:pt>
    <dgm:pt modelId="{03C9B448-BFD8-4EF5-9E4E-0149909E2132}">
      <dgm:prSet phldrT="[Text]"/>
      <dgm:spPr/>
      <dgm:t>
        <a:bodyPr/>
        <a:lstStyle/>
        <a:p>
          <a:r>
            <a:rPr lang="en-US" dirty="0" smtClean="0"/>
            <a:t>guideWELD VR</a:t>
          </a:r>
          <a:endParaRPr lang="en-US" dirty="0"/>
        </a:p>
      </dgm:t>
    </dgm:pt>
    <dgm:pt modelId="{978047D4-BCCD-4FBC-98D4-2FD8FD7E05BA}" type="parTrans" cxnId="{2B4F0C24-7C78-463D-B3FE-54A3CA2B8924}">
      <dgm:prSet/>
      <dgm:spPr/>
      <dgm:t>
        <a:bodyPr/>
        <a:lstStyle/>
        <a:p>
          <a:endParaRPr lang="en-US"/>
        </a:p>
      </dgm:t>
    </dgm:pt>
    <dgm:pt modelId="{498B1CB4-DB21-4CA5-A425-B1DC443BA154}" type="sibTrans" cxnId="{2B4F0C24-7C78-463D-B3FE-54A3CA2B8924}">
      <dgm:prSet/>
      <dgm:spPr/>
      <dgm:t>
        <a:bodyPr/>
        <a:lstStyle/>
        <a:p>
          <a:endParaRPr lang="en-US"/>
        </a:p>
      </dgm:t>
    </dgm:pt>
    <dgm:pt modelId="{F182827D-ABA5-4B3D-9B8C-963F54FAEB27}">
      <dgm:prSet phldrT="[Text]"/>
      <dgm:spPr/>
      <dgm:t>
        <a:bodyPr/>
        <a:lstStyle/>
        <a:p>
          <a:r>
            <a:rPr lang="en-US" dirty="0" smtClean="0"/>
            <a:t>guideWELD LIVE</a:t>
          </a:r>
          <a:endParaRPr lang="en-US" dirty="0"/>
        </a:p>
      </dgm:t>
    </dgm:pt>
    <dgm:pt modelId="{D37FC763-8C68-4016-9662-0C9D818F1093}" type="parTrans" cxnId="{EB269250-59F7-431F-BB08-C416CE3AE8CB}">
      <dgm:prSet/>
      <dgm:spPr/>
      <dgm:t>
        <a:bodyPr/>
        <a:lstStyle/>
        <a:p>
          <a:endParaRPr lang="en-US"/>
        </a:p>
      </dgm:t>
    </dgm:pt>
    <dgm:pt modelId="{1E87384F-56BB-4509-825F-FAA704760AF5}" type="sibTrans" cxnId="{EB269250-59F7-431F-BB08-C416CE3AE8CB}">
      <dgm:prSet/>
      <dgm:spPr/>
      <dgm:t>
        <a:bodyPr/>
        <a:lstStyle/>
        <a:p>
          <a:endParaRPr lang="en-US"/>
        </a:p>
      </dgm:t>
    </dgm:pt>
    <dgm:pt modelId="{417CE6E4-96EB-4960-B922-59CEA0A2E293}">
      <dgm:prSet phldrT="[Text]"/>
      <dgm:spPr>
        <a:solidFill>
          <a:srgbClr val="5F5F5F"/>
        </a:solidFill>
      </dgm:spPr>
      <dgm:t>
        <a:bodyPr/>
        <a:lstStyle/>
        <a:p>
          <a:r>
            <a:rPr lang="en-US" dirty="0" smtClean="0"/>
            <a:t>Goal</a:t>
          </a:r>
          <a:endParaRPr lang="en-US" dirty="0"/>
        </a:p>
      </dgm:t>
    </dgm:pt>
    <dgm:pt modelId="{F879290A-E9C2-4A3E-B685-E4FAF79BC80B}" type="parTrans" cxnId="{9BF38DD5-DCEF-4826-8F4D-8F701001C776}">
      <dgm:prSet/>
      <dgm:spPr/>
      <dgm:t>
        <a:bodyPr/>
        <a:lstStyle/>
        <a:p>
          <a:endParaRPr lang="en-US"/>
        </a:p>
      </dgm:t>
    </dgm:pt>
    <dgm:pt modelId="{3887A7B7-A0F9-4608-BB1B-CEFD9B8B2574}" type="sibTrans" cxnId="{9BF38DD5-DCEF-4826-8F4D-8F701001C776}">
      <dgm:prSet/>
      <dgm:spPr/>
      <dgm:t>
        <a:bodyPr/>
        <a:lstStyle/>
        <a:p>
          <a:endParaRPr lang="en-US"/>
        </a:p>
      </dgm:t>
    </dgm:pt>
    <dgm:pt modelId="{8C6134DD-0DAB-4D72-A029-E80FDC7E88E2}">
      <dgm:prSet phldrT="[Text]"/>
      <dgm:spPr/>
      <dgm:t>
        <a:bodyPr/>
        <a:lstStyle/>
        <a:p>
          <a:r>
            <a:rPr lang="en-US" dirty="0" smtClean="0"/>
            <a:t>Train more effective welders more efficiently</a:t>
          </a:r>
          <a:endParaRPr lang="en-US" dirty="0"/>
        </a:p>
      </dgm:t>
    </dgm:pt>
    <dgm:pt modelId="{0D8CFFC2-E5F1-4152-A8CB-19826397E4E5}" type="parTrans" cxnId="{83911E3B-406E-4F30-8B6F-B4CCD2AD4B4C}">
      <dgm:prSet/>
      <dgm:spPr/>
      <dgm:t>
        <a:bodyPr/>
        <a:lstStyle/>
        <a:p>
          <a:endParaRPr lang="en-US"/>
        </a:p>
      </dgm:t>
    </dgm:pt>
    <dgm:pt modelId="{AB6EA955-C023-4ECB-A704-8D9937773ED9}" type="sibTrans" cxnId="{83911E3B-406E-4F30-8B6F-B4CCD2AD4B4C}">
      <dgm:prSet/>
      <dgm:spPr/>
      <dgm:t>
        <a:bodyPr/>
        <a:lstStyle/>
        <a:p>
          <a:endParaRPr lang="en-US"/>
        </a:p>
      </dgm:t>
    </dgm:pt>
    <dgm:pt modelId="{C01C5707-3D6C-4860-9848-1F2E5D812AEF}">
      <dgm:prSet phldrT="[Text]"/>
      <dgm:spPr>
        <a:solidFill>
          <a:srgbClr val="000000"/>
        </a:solidFill>
      </dgm:spPr>
      <dgm:t>
        <a:bodyPr/>
        <a:lstStyle/>
        <a:p>
          <a:r>
            <a:rPr lang="en-US" dirty="0" smtClean="0"/>
            <a:t>Result</a:t>
          </a:r>
          <a:endParaRPr lang="en-US" dirty="0"/>
        </a:p>
      </dgm:t>
    </dgm:pt>
    <dgm:pt modelId="{C9312FDE-A086-4108-A17E-9AE0982E7B6D}" type="parTrans" cxnId="{FF63B948-2F48-47AC-B70E-0E585543E0C9}">
      <dgm:prSet/>
      <dgm:spPr/>
      <dgm:t>
        <a:bodyPr/>
        <a:lstStyle/>
        <a:p>
          <a:endParaRPr lang="en-US"/>
        </a:p>
      </dgm:t>
    </dgm:pt>
    <dgm:pt modelId="{327EFB62-4C83-42E6-BC0C-4C16D4F71D07}" type="sibTrans" cxnId="{FF63B948-2F48-47AC-B70E-0E585543E0C9}">
      <dgm:prSet/>
      <dgm:spPr/>
      <dgm:t>
        <a:bodyPr/>
        <a:lstStyle/>
        <a:p>
          <a:endParaRPr lang="en-US"/>
        </a:p>
      </dgm:t>
    </dgm:pt>
    <dgm:pt modelId="{C7DB0B42-34FB-4057-B49A-2105A3D0E953}">
      <dgm:prSet phldrT="[Text]"/>
      <dgm:spPr/>
      <dgm:t>
        <a:bodyPr/>
        <a:lstStyle/>
        <a:p>
          <a:r>
            <a:rPr lang="en-US" dirty="0" smtClean="0"/>
            <a:t>Alleviate skills gap in welding industry</a:t>
          </a:r>
          <a:endParaRPr lang="en-US" dirty="0"/>
        </a:p>
      </dgm:t>
    </dgm:pt>
    <dgm:pt modelId="{B91BFA97-542B-4B81-99BA-45F4121AAF3A}" type="parTrans" cxnId="{F0E19270-B2DD-47F9-9AC8-BC80F6127E65}">
      <dgm:prSet/>
      <dgm:spPr/>
      <dgm:t>
        <a:bodyPr/>
        <a:lstStyle/>
        <a:p>
          <a:endParaRPr lang="en-US"/>
        </a:p>
      </dgm:t>
    </dgm:pt>
    <dgm:pt modelId="{C2F3B2FD-EBC9-4F69-AC10-3E6A948CD1E7}" type="sibTrans" cxnId="{F0E19270-B2DD-47F9-9AC8-BC80F6127E65}">
      <dgm:prSet/>
      <dgm:spPr/>
      <dgm:t>
        <a:bodyPr/>
        <a:lstStyle/>
        <a:p>
          <a:endParaRPr lang="en-US"/>
        </a:p>
      </dgm:t>
    </dgm:pt>
    <dgm:pt modelId="{D29FAB0B-567B-484E-B28E-EF1C964AB9B3}">
      <dgm:prSet phldrT="[Text]"/>
      <dgm:spPr/>
      <dgm:t>
        <a:bodyPr/>
        <a:lstStyle/>
        <a:p>
          <a:r>
            <a:rPr lang="en-US" dirty="0" smtClean="0"/>
            <a:t>Invest in our youth</a:t>
          </a:r>
          <a:endParaRPr lang="en-US" dirty="0"/>
        </a:p>
      </dgm:t>
    </dgm:pt>
    <dgm:pt modelId="{901E8904-399B-4B40-A013-9C452D408F4E}" type="parTrans" cxnId="{85C37C1F-7175-48E9-B81E-F90F99264231}">
      <dgm:prSet/>
      <dgm:spPr/>
      <dgm:t>
        <a:bodyPr/>
        <a:lstStyle/>
        <a:p>
          <a:endParaRPr lang="en-US"/>
        </a:p>
      </dgm:t>
    </dgm:pt>
    <dgm:pt modelId="{AE7DFAE2-EE72-4EBA-A60F-5CA8041AAEDB}" type="sibTrans" cxnId="{85C37C1F-7175-48E9-B81E-F90F99264231}">
      <dgm:prSet/>
      <dgm:spPr/>
      <dgm:t>
        <a:bodyPr/>
        <a:lstStyle/>
        <a:p>
          <a:endParaRPr lang="en-US"/>
        </a:p>
      </dgm:t>
    </dgm:pt>
    <dgm:pt modelId="{4E785F2B-CD5F-445C-A22F-2D981AEABE3C}">
      <dgm:prSet phldrT="[Text]"/>
      <dgm:spPr/>
      <dgm:t>
        <a:bodyPr/>
        <a:lstStyle/>
        <a:p>
          <a:r>
            <a:rPr lang="en-US" dirty="0" smtClean="0"/>
            <a:t>Create more interest in welding field</a:t>
          </a:r>
          <a:endParaRPr lang="en-US" dirty="0"/>
        </a:p>
      </dgm:t>
    </dgm:pt>
    <dgm:pt modelId="{364E7D6D-2891-4F97-9488-69D80C7808E0}" type="parTrans" cxnId="{5BDD4981-D670-4814-9EA8-03B2B1B33F50}">
      <dgm:prSet/>
      <dgm:spPr/>
      <dgm:t>
        <a:bodyPr/>
        <a:lstStyle/>
        <a:p>
          <a:endParaRPr lang="en-US"/>
        </a:p>
      </dgm:t>
    </dgm:pt>
    <dgm:pt modelId="{11011ED4-6202-4CC3-B4AB-23782623B643}" type="sibTrans" cxnId="{5BDD4981-D670-4814-9EA8-03B2B1B33F50}">
      <dgm:prSet/>
      <dgm:spPr/>
      <dgm:t>
        <a:bodyPr/>
        <a:lstStyle/>
        <a:p>
          <a:endParaRPr lang="en-US"/>
        </a:p>
      </dgm:t>
    </dgm:pt>
    <dgm:pt modelId="{66D5E0A6-5F33-4353-B621-FA92E93F86F5}" type="pres">
      <dgm:prSet presAssocID="{EA335FC9-557E-447A-A912-8753B6EC391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B7DC2B7-5639-43C2-9F8A-94034A3EDD1A}" type="pres">
      <dgm:prSet presAssocID="{401EAF57-F91C-45EF-BE91-77CF398F01B8}" presName="composite" presStyleCnt="0"/>
      <dgm:spPr/>
    </dgm:pt>
    <dgm:pt modelId="{B25CCB9A-3308-4D49-8EEC-BD635B7DB069}" type="pres">
      <dgm:prSet presAssocID="{401EAF57-F91C-45EF-BE91-77CF398F01B8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E94EAE-B27B-46B9-8A0F-72C0E7D50CDA}" type="pres">
      <dgm:prSet presAssocID="{401EAF57-F91C-45EF-BE91-77CF398F01B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A1B5A7-B36B-443C-BAF9-C537D46EC084}" type="pres">
      <dgm:prSet presAssocID="{212B554E-3504-4A72-B1ED-B065B03D0846}" presName="sp" presStyleCnt="0"/>
      <dgm:spPr/>
    </dgm:pt>
    <dgm:pt modelId="{86EBBE13-5864-45C4-8BB6-127CD761ABEA}" type="pres">
      <dgm:prSet presAssocID="{417CE6E4-96EB-4960-B922-59CEA0A2E293}" presName="composite" presStyleCnt="0"/>
      <dgm:spPr/>
    </dgm:pt>
    <dgm:pt modelId="{ECBE7D3E-D2B7-4F64-8642-7FDACFCE9AF6}" type="pres">
      <dgm:prSet presAssocID="{417CE6E4-96EB-4960-B922-59CEA0A2E29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417B91-DC08-4B94-9462-88264955B667}" type="pres">
      <dgm:prSet presAssocID="{417CE6E4-96EB-4960-B922-59CEA0A2E29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CA58A8-8C05-4A62-9441-5B95EDCCFEF1}" type="pres">
      <dgm:prSet presAssocID="{3887A7B7-A0F9-4608-BB1B-CEFD9B8B2574}" presName="sp" presStyleCnt="0"/>
      <dgm:spPr/>
    </dgm:pt>
    <dgm:pt modelId="{489795A9-20A4-4679-AB7A-3A310E36E8BD}" type="pres">
      <dgm:prSet presAssocID="{C01C5707-3D6C-4860-9848-1F2E5D812AEF}" presName="composite" presStyleCnt="0"/>
      <dgm:spPr/>
    </dgm:pt>
    <dgm:pt modelId="{A6834668-9AB5-4FE3-9B27-2CD1C847A138}" type="pres">
      <dgm:prSet presAssocID="{C01C5707-3D6C-4860-9848-1F2E5D812AE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1C8B58-437D-4C72-BD8E-A11D49CA32C4}" type="pres">
      <dgm:prSet presAssocID="{C01C5707-3D6C-4860-9848-1F2E5D812AEF}" presName="descendantText" presStyleLbl="alignAcc1" presStyleIdx="2" presStyleCnt="3" custLinFactNeighborX="22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546425-4196-4180-9A66-36C5B1D34606}" type="presOf" srcId="{8C6134DD-0DAB-4D72-A029-E80FDC7E88E2}" destId="{B9417B91-DC08-4B94-9462-88264955B667}" srcOrd="0" destOrd="0" presId="urn:microsoft.com/office/officeart/2005/8/layout/chevron2"/>
    <dgm:cxn modelId="{F0E19270-B2DD-47F9-9AC8-BC80F6127E65}" srcId="{C01C5707-3D6C-4860-9848-1F2E5D812AEF}" destId="{C7DB0B42-34FB-4057-B49A-2105A3D0E953}" srcOrd="0" destOrd="0" parTransId="{B91BFA97-542B-4B81-99BA-45F4121AAF3A}" sibTransId="{C2F3B2FD-EBC9-4F69-AC10-3E6A948CD1E7}"/>
    <dgm:cxn modelId="{5BDD4981-D670-4814-9EA8-03B2B1B33F50}" srcId="{417CE6E4-96EB-4960-B922-59CEA0A2E293}" destId="{4E785F2B-CD5F-445C-A22F-2D981AEABE3C}" srcOrd="1" destOrd="0" parTransId="{364E7D6D-2891-4F97-9488-69D80C7808E0}" sibTransId="{11011ED4-6202-4CC3-B4AB-23782623B643}"/>
    <dgm:cxn modelId="{1E71F76B-A4DF-403C-AE28-3C521658FD1C}" type="presOf" srcId="{401EAF57-F91C-45EF-BE91-77CF398F01B8}" destId="{B25CCB9A-3308-4D49-8EEC-BD635B7DB069}" srcOrd="0" destOrd="0" presId="urn:microsoft.com/office/officeart/2005/8/layout/chevron2"/>
    <dgm:cxn modelId="{8FE55D9A-FBD6-44BD-906E-05829C92BC5B}" type="presOf" srcId="{03C9B448-BFD8-4EF5-9E4E-0149909E2132}" destId="{FDE94EAE-B27B-46B9-8A0F-72C0E7D50CDA}" srcOrd="0" destOrd="0" presId="urn:microsoft.com/office/officeart/2005/8/layout/chevron2"/>
    <dgm:cxn modelId="{85C37C1F-7175-48E9-B81E-F90F99264231}" srcId="{C01C5707-3D6C-4860-9848-1F2E5D812AEF}" destId="{D29FAB0B-567B-484E-B28E-EF1C964AB9B3}" srcOrd="1" destOrd="0" parTransId="{901E8904-399B-4B40-A013-9C452D408F4E}" sibTransId="{AE7DFAE2-EE72-4EBA-A60F-5CA8041AAEDB}"/>
    <dgm:cxn modelId="{62E31564-6ECE-4DDC-9C21-1B0413C1E398}" type="presOf" srcId="{417CE6E4-96EB-4960-B922-59CEA0A2E293}" destId="{ECBE7D3E-D2B7-4F64-8642-7FDACFCE9AF6}" srcOrd="0" destOrd="0" presId="urn:microsoft.com/office/officeart/2005/8/layout/chevron2"/>
    <dgm:cxn modelId="{CC0C8C93-26BE-493F-A59F-0AA1F937E113}" type="presOf" srcId="{D29FAB0B-567B-484E-B28E-EF1C964AB9B3}" destId="{2D1C8B58-437D-4C72-BD8E-A11D49CA32C4}" srcOrd="0" destOrd="1" presId="urn:microsoft.com/office/officeart/2005/8/layout/chevron2"/>
    <dgm:cxn modelId="{EB269250-59F7-431F-BB08-C416CE3AE8CB}" srcId="{401EAF57-F91C-45EF-BE91-77CF398F01B8}" destId="{F182827D-ABA5-4B3D-9B8C-963F54FAEB27}" srcOrd="1" destOrd="0" parTransId="{D37FC763-8C68-4016-9662-0C9D818F1093}" sibTransId="{1E87384F-56BB-4509-825F-FAA704760AF5}"/>
    <dgm:cxn modelId="{9BD18556-E5F1-4546-8150-F648C0847926}" type="presOf" srcId="{EA335FC9-557E-447A-A912-8753B6EC3915}" destId="{66D5E0A6-5F33-4353-B621-FA92E93F86F5}" srcOrd="0" destOrd="0" presId="urn:microsoft.com/office/officeart/2005/8/layout/chevron2"/>
    <dgm:cxn modelId="{9BF38DD5-DCEF-4826-8F4D-8F701001C776}" srcId="{EA335FC9-557E-447A-A912-8753B6EC3915}" destId="{417CE6E4-96EB-4960-B922-59CEA0A2E293}" srcOrd="1" destOrd="0" parTransId="{F879290A-E9C2-4A3E-B685-E4FAF79BC80B}" sibTransId="{3887A7B7-A0F9-4608-BB1B-CEFD9B8B2574}"/>
    <dgm:cxn modelId="{E0B91A0D-F516-4003-AC2B-F5DDA8F7EC28}" srcId="{EA335FC9-557E-447A-A912-8753B6EC3915}" destId="{401EAF57-F91C-45EF-BE91-77CF398F01B8}" srcOrd="0" destOrd="0" parTransId="{268835EB-4336-425B-B3EA-B9432356F0F7}" sibTransId="{212B554E-3504-4A72-B1ED-B065B03D0846}"/>
    <dgm:cxn modelId="{A22FA569-55B9-425A-AA22-2BE01E9EE180}" type="presOf" srcId="{F182827D-ABA5-4B3D-9B8C-963F54FAEB27}" destId="{FDE94EAE-B27B-46B9-8A0F-72C0E7D50CDA}" srcOrd="0" destOrd="1" presId="urn:microsoft.com/office/officeart/2005/8/layout/chevron2"/>
    <dgm:cxn modelId="{F9AB01AF-320B-4E18-81B3-8C5A141B8FA7}" type="presOf" srcId="{C7DB0B42-34FB-4057-B49A-2105A3D0E953}" destId="{2D1C8B58-437D-4C72-BD8E-A11D49CA32C4}" srcOrd="0" destOrd="0" presId="urn:microsoft.com/office/officeart/2005/8/layout/chevron2"/>
    <dgm:cxn modelId="{83911E3B-406E-4F30-8B6F-B4CCD2AD4B4C}" srcId="{417CE6E4-96EB-4960-B922-59CEA0A2E293}" destId="{8C6134DD-0DAB-4D72-A029-E80FDC7E88E2}" srcOrd="0" destOrd="0" parTransId="{0D8CFFC2-E5F1-4152-A8CB-19826397E4E5}" sibTransId="{AB6EA955-C023-4ECB-A704-8D9937773ED9}"/>
    <dgm:cxn modelId="{FF63B948-2F48-47AC-B70E-0E585543E0C9}" srcId="{EA335FC9-557E-447A-A912-8753B6EC3915}" destId="{C01C5707-3D6C-4860-9848-1F2E5D812AEF}" srcOrd="2" destOrd="0" parTransId="{C9312FDE-A086-4108-A17E-9AE0982E7B6D}" sibTransId="{327EFB62-4C83-42E6-BC0C-4C16D4F71D07}"/>
    <dgm:cxn modelId="{31C9D7DF-8330-497E-9E65-0BD7FE1ACBFE}" type="presOf" srcId="{C01C5707-3D6C-4860-9848-1F2E5D812AEF}" destId="{A6834668-9AB5-4FE3-9B27-2CD1C847A138}" srcOrd="0" destOrd="0" presId="urn:microsoft.com/office/officeart/2005/8/layout/chevron2"/>
    <dgm:cxn modelId="{2B4F0C24-7C78-463D-B3FE-54A3CA2B8924}" srcId="{401EAF57-F91C-45EF-BE91-77CF398F01B8}" destId="{03C9B448-BFD8-4EF5-9E4E-0149909E2132}" srcOrd="0" destOrd="0" parTransId="{978047D4-BCCD-4FBC-98D4-2FD8FD7E05BA}" sibTransId="{498B1CB4-DB21-4CA5-A425-B1DC443BA154}"/>
    <dgm:cxn modelId="{FE6CEC59-16DC-4F48-B89C-A49231FC9C12}" type="presOf" srcId="{4E785F2B-CD5F-445C-A22F-2D981AEABE3C}" destId="{B9417B91-DC08-4B94-9462-88264955B667}" srcOrd="0" destOrd="1" presId="urn:microsoft.com/office/officeart/2005/8/layout/chevron2"/>
    <dgm:cxn modelId="{2D7D9CAB-835D-4AFD-8858-4B9806B3C403}" type="presParOf" srcId="{66D5E0A6-5F33-4353-B621-FA92E93F86F5}" destId="{4B7DC2B7-5639-43C2-9F8A-94034A3EDD1A}" srcOrd="0" destOrd="0" presId="urn:microsoft.com/office/officeart/2005/8/layout/chevron2"/>
    <dgm:cxn modelId="{E1E005E2-3AD7-48E6-A50A-7699C367CD07}" type="presParOf" srcId="{4B7DC2B7-5639-43C2-9F8A-94034A3EDD1A}" destId="{B25CCB9A-3308-4D49-8EEC-BD635B7DB069}" srcOrd="0" destOrd="0" presId="urn:microsoft.com/office/officeart/2005/8/layout/chevron2"/>
    <dgm:cxn modelId="{01F51A3A-F859-495D-83E7-9CFB9CFFCEDC}" type="presParOf" srcId="{4B7DC2B7-5639-43C2-9F8A-94034A3EDD1A}" destId="{FDE94EAE-B27B-46B9-8A0F-72C0E7D50CDA}" srcOrd="1" destOrd="0" presId="urn:microsoft.com/office/officeart/2005/8/layout/chevron2"/>
    <dgm:cxn modelId="{EE36FC61-EEF2-468B-B928-0D39EC0C6514}" type="presParOf" srcId="{66D5E0A6-5F33-4353-B621-FA92E93F86F5}" destId="{E8A1B5A7-B36B-443C-BAF9-C537D46EC084}" srcOrd="1" destOrd="0" presId="urn:microsoft.com/office/officeart/2005/8/layout/chevron2"/>
    <dgm:cxn modelId="{227B28DF-0058-4473-99E3-2C85BFEBDF9F}" type="presParOf" srcId="{66D5E0A6-5F33-4353-B621-FA92E93F86F5}" destId="{86EBBE13-5864-45C4-8BB6-127CD761ABEA}" srcOrd="2" destOrd="0" presId="urn:microsoft.com/office/officeart/2005/8/layout/chevron2"/>
    <dgm:cxn modelId="{FB0DB7E3-91C2-487C-B209-4CEC261545B8}" type="presParOf" srcId="{86EBBE13-5864-45C4-8BB6-127CD761ABEA}" destId="{ECBE7D3E-D2B7-4F64-8642-7FDACFCE9AF6}" srcOrd="0" destOrd="0" presId="urn:microsoft.com/office/officeart/2005/8/layout/chevron2"/>
    <dgm:cxn modelId="{812848E0-F2FD-4F59-81D3-FE9DE774524F}" type="presParOf" srcId="{86EBBE13-5864-45C4-8BB6-127CD761ABEA}" destId="{B9417B91-DC08-4B94-9462-88264955B667}" srcOrd="1" destOrd="0" presId="urn:microsoft.com/office/officeart/2005/8/layout/chevron2"/>
    <dgm:cxn modelId="{98C88DED-3FD9-46C6-B628-7EA4ECEDDB5B}" type="presParOf" srcId="{66D5E0A6-5F33-4353-B621-FA92E93F86F5}" destId="{53CA58A8-8C05-4A62-9441-5B95EDCCFEF1}" srcOrd="3" destOrd="0" presId="urn:microsoft.com/office/officeart/2005/8/layout/chevron2"/>
    <dgm:cxn modelId="{69F1AE94-DD3E-4028-A62E-265F12EAE789}" type="presParOf" srcId="{66D5E0A6-5F33-4353-B621-FA92E93F86F5}" destId="{489795A9-20A4-4679-AB7A-3A310E36E8BD}" srcOrd="4" destOrd="0" presId="urn:microsoft.com/office/officeart/2005/8/layout/chevron2"/>
    <dgm:cxn modelId="{3B9A1D89-64DA-469A-8C16-0E9AFEE6D160}" type="presParOf" srcId="{489795A9-20A4-4679-AB7A-3A310E36E8BD}" destId="{A6834668-9AB5-4FE3-9B27-2CD1C847A138}" srcOrd="0" destOrd="0" presId="urn:microsoft.com/office/officeart/2005/8/layout/chevron2"/>
    <dgm:cxn modelId="{0EC54EC8-1211-4CD3-921E-6A4776F383FA}" type="presParOf" srcId="{489795A9-20A4-4679-AB7A-3A310E36E8BD}" destId="{2D1C8B58-437D-4C72-BD8E-A11D49CA32C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26BDCE-A39B-442E-9311-48666F37F5F2}">
      <dsp:nvSpPr>
        <dsp:cNvPr id="0" name=""/>
        <dsp:cNvSpPr/>
      </dsp:nvSpPr>
      <dsp:spPr>
        <a:xfrm rot="5400000">
          <a:off x="3620012" y="90103"/>
          <a:ext cx="1354335" cy="117827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Motivated by doing</a:t>
          </a:r>
          <a:endParaRPr lang="en-US" sz="1200" kern="1200" dirty="0"/>
        </a:p>
      </dsp:txBody>
      <dsp:txXfrm rot="-5400000">
        <a:off x="3891657" y="213123"/>
        <a:ext cx="811044" cy="932233"/>
      </dsp:txXfrm>
    </dsp:sp>
    <dsp:sp modelId="{3BA4B02A-CD3C-4702-A4CE-F6DCE002FBD2}">
      <dsp:nvSpPr>
        <dsp:cNvPr id="0" name=""/>
        <dsp:cNvSpPr/>
      </dsp:nvSpPr>
      <dsp:spPr>
        <a:xfrm>
          <a:off x="5022573" y="161323"/>
          <a:ext cx="1530619" cy="981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- Today’s millennial generation do not trust what you say.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- Today’s millennial generation has the ability to find out the answer on their own</a:t>
          </a:r>
          <a:endParaRPr lang="en-US" sz="1000" kern="1200" dirty="0"/>
        </a:p>
      </dsp:txBody>
      <dsp:txXfrm>
        <a:off x="5022573" y="161323"/>
        <a:ext cx="1530619" cy="981679"/>
      </dsp:txXfrm>
    </dsp:sp>
    <dsp:sp modelId="{5A358B5E-6FD6-4268-9917-514F04E0A298}">
      <dsp:nvSpPr>
        <dsp:cNvPr id="0" name=""/>
        <dsp:cNvSpPr/>
      </dsp:nvSpPr>
      <dsp:spPr>
        <a:xfrm rot="5400000">
          <a:off x="2347478" y="90103"/>
          <a:ext cx="1354335" cy="117827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/>
        </a:p>
      </dsp:txBody>
      <dsp:txXfrm rot="-5400000">
        <a:off x="2619123" y="213123"/>
        <a:ext cx="811044" cy="932233"/>
      </dsp:txXfrm>
    </dsp:sp>
    <dsp:sp modelId="{11D4992F-B809-471C-BF63-8CF868718E3C}">
      <dsp:nvSpPr>
        <dsp:cNvPr id="0" name=""/>
        <dsp:cNvSpPr/>
      </dsp:nvSpPr>
      <dsp:spPr>
        <a:xfrm rot="5400000">
          <a:off x="2986102" y="1239663"/>
          <a:ext cx="1354335" cy="117827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Want immediate feedback</a:t>
          </a:r>
          <a:endParaRPr lang="en-US" sz="1200" kern="1200" dirty="0"/>
        </a:p>
      </dsp:txBody>
      <dsp:txXfrm rot="-5400000">
        <a:off x="3257747" y="1362683"/>
        <a:ext cx="811044" cy="932233"/>
      </dsp:txXfrm>
    </dsp:sp>
    <dsp:sp modelId="{9DDE9689-4AA6-4247-8989-44C8C08A8161}">
      <dsp:nvSpPr>
        <dsp:cNvPr id="0" name=""/>
        <dsp:cNvSpPr/>
      </dsp:nvSpPr>
      <dsp:spPr>
        <a:xfrm>
          <a:off x="1562695" y="1295400"/>
          <a:ext cx="1462682" cy="1066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 - 70 percent of teens (aged 13-17) own smartphones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- 79 percent of young adults (aged 18-24) own smartphones.</a:t>
          </a:r>
          <a:endParaRPr lang="en-US" sz="1000" kern="1200" dirty="0"/>
        </a:p>
      </dsp:txBody>
      <dsp:txXfrm>
        <a:off x="1562695" y="1295400"/>
        <a:ext cx="1462682" cy="1066799"/>
      </dsp:txXfrm>
    </dsp:sp>
    <dsp:sp modelId="{2CFAC5FF-E5C7-4A64-9CAC-1E51C450D820}">
      <dsp:nvSpPr>
        <dsp:cNvPr id="0" name=""/>
        <dsp:cNvSpPr/>
      </dsp:nvSpPr>
      <dsp:spPr>
        <a:xfrm rot="5400000">
          <a:off x="4258636" y="1239663"/>
          <a:ext cx="1354335" cy="117827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/>
        </a:p>
      </dsp:txBody>
      <dsp:txXfrm rot="-5400000">
        <a:off x="4530281" y="1362683"/>
        <a:ext cx="811044" cy="932233"/>
      </dsp:txXfrm>
    </dsp:sp>
    <dsp:sp modelId="{E4D6660E-3C61-40DC-BF8E-95C4970CB30C}">
      <dsp:nvSpPr>
        <dsp:cNvPr id="0" name=""/>
        <dsp:cNvSpPr/>
      </dsp:nvSpPr>
      <dsp:spPr>
        <a:xfrm rot="5400000">
          <a:off x="3624807" y="2389224"/>
          <a:ext cx="1354335" cy="117827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21</a:t>
          </a:r>
          <a:r>
            <a:rPr lang="en-US" sz="1200" kern="1200" baseline="30000" dirty="0" smtClean="0"/>
            <a:t>st</a:t>
          </a:r>
          <a:r>
            <a:rPr lang="en-US" sz="1200" kern="1200" dirty="0" smtClean="0"/>
            <a:t> Century Interaction</a:t>
          </a:r>
          <a:endParaRPr lang="en-US" sz="1200" kern="1200" dirty="0"/>
        </a:p>
      </dsp:txBody>
      <dsp:txXfrm rot="-5400000">
        <a:off x="3896452" y="2512244"/>
        <a:ext cx="811044" cy="932233"/>
      </dsp:txXfrm>
    </dsp:sp>
    <dsp:sp modelId="{057E0268-7E76-4087-B3FE-B13A7FA5AC2F}">
      <dsp:nvSpPr>
        <dsp:cNvPr id="0" name=""/>
        <dsp:cNvSpPr/>
      </dsp:nvSpPr>
      <dsp:spPr>
        <a:xfrm>
          <a:off x="5041765" y="2527715"/>
          <a:ext cx="1511438" cy="1053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- 83% of 12- to 17-year-olds have at least one social networking site, and 84% own one or more personal media devices (data from 2005).</a:t>
          </a:r>
          <a:endParaRPr lang="en-US" sz="1000" kern="1200" dirty="0"/>
        </a:p>
      </dsp:txBody>
      <dsp:txXfrm>
        <a:off x="5041765" y="2527715"/>
        <a:ext cx="1511438" cy="1053684"/>
      </dsp:txXfrm>
    </dsp:sp>
    <dsp:sp modelId="{C4C4E7F2-1C34-4EAE-9CD8-388653E86F49}">
      <dsp:nvSpPr>
        <dsp:cNvPr id="0" name=""/>
        <dsp:cNvSpPr/>
      </dsp:nvSpPr>
      <dsp:spPr>
        <a:xfrm rot="5400000">
          <a:off x="2352273" y="2389224"/>
          <a:ext cx="1354335" cy="117827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/>
        </a:p>
      </dsp:txBody>
      <dsp:txXfrm rot="-5400000">
        <a:off x="2623918" y="2512244"/>
        <a:ext cx="811044" cy="9322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E7287D-2908-4870-9BDC-F739727EAE71}">
      <dsp:nvSpPr>
        <dsp:cNvPr id="0" name=""/>
        <dsp:cNvSpPr/>
      </dsp:nvSpPr>
      <dsp:spPr>
        <a:xfrm>
          <a:off x="-3387377" y="-520918"/>
          <a:ext cx="4039036" cy="4039036"/>
        </a:xfrm>
        <a:prstGeom prst="blockArc">
          <a:avLst>
            <a:gd name="adj1" fmla="val 18900000"/>
            <a:gd name="adj2" fmla="val 2700000"/>
            <a:gd name="adj3" fmla="val 53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4674D5-B88F-4457-8C1E-AFF01DAC453F}">
      <dsp:nvSpPr>
        <dsp:cNvPr id="0" name=""/>
        <dsp:cNvSpPr/>
      </dsp:nvSpPr>
      <dsp:spPr>
        <a:xfrm>
          <a:off x="419035" y="299720"/>
          <a:ext cx="7315027" cy="5994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5806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Experience to train welders in a virtual environment</a:t>
          </a:r>
          <a:endParaRPr lang="en-US" sz="2500" kern="1200" dirty="0"/>
        </a:p>
      </dsp:txBody>
      <dsp:txXfrm>
        <a:off x="419035" y="299720"/>
        <a:ext cx="7315027" cy="599440"/>
      </dsp:txXfrm>
    </dsp:sp>
    <dsp:sp modelId="{29A36B80-3281-4577-B39B-65CA45DF8E61}">
      <dsp:nvSpPr>
        <dsp:cNvPr id="0" name=""/>
        <dsp:cNvSpPr/>
      </dsp:nvSpPr>
      <dsp:spPr>
        <a:xfrm>
          <a:off x="44385" y="224790"/>
          <a:ext cx="749300" cy="749300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B2E5D2-60E2-4AA8-AAEB-84BA4E393454}">
      <dsp:nvSpPr>
        <dsp:cNvPr id="0" name=""/>
        <dsp:cNvSpPr/>
      </dsp:nvSpPr>
      <dsp:spPr>
        <a:xfrm>
          <a:off x="636931" y="1198880"/>
          <a:ext cx="7097130" cy="5994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5806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Progress to a live welding guidance </a:t>
          </a:r>
          <a:endParaRPr lang="en-US" sz="2500" kern="1200" dirty="0"/>
        </a:p>
      </dsp:txBody>
      <dsp:txXfrm>
        <a:off x="636931" y="1198880"/>
        <a:ext cx="7097130" cy="599440"/>
      </dsp:txXfrm>
    </dsp:sp>
    <dsp:sp modelId="{04A02683-2742-4A87-878E-F6D61B017ABC}">
      <dsp:nvSpPr>
        <dsp:cNvPr id="0" name=""/>
        <dsp:cNvSpPr/>
      </dsp:nvSpPr>
      <dsp:spPr>
        <a:xfrm>
          <a:off x="262281" y="1123950"/>
          <a:ext cx="749300" cy="749300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784612-8434-47B6-9BDD-4AC605F231B4}">
      <dsp:nvSpPr>
        <dsp:cNvPr id="0" name=""/>
        <dsp:cNvSpPr/>
      </dsp:nvSpPr>
      <dsp:spPr>
        <a:xfrm>
          <a:off x="419035" y="2098040"/>
          <a:ext cx="7315027" cy="5994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5806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 Commence with unaided live welding</a:t>
          </a:r>
          <a:endParaRPr lang="en-US" sz="2500" kern="1200" dirty="0"/>
        </a:p>
      </dsp:txBody>
      <dsp:txXfrm>
        <a:off x="419035" y="2098040"/>
        <a:ext cx="7315027" cy="599440"/>
      </dsp:txXfrm>
    </dsp:sp>
    <dsp:sp modelId="{5496FE45-35C2-4B4A-ABB8-A01A242F6C64}">
      <dsp:nvSpPr>
        <dsp:cNvPr id="0" name=""/>
        <dsp:cNvSpPr/>
      </dsp:nvSpPr>
      <dsp:spPr>
        <a:xfrm>
          <a:off x="44385" y="2023110"/>
          <a:ext cx="749300" cy="749300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5CCB9A-3308-4D49-8EEC-BD635B7DB069}">
      <dsp:nvSpPr>
        <dsp:cNvPr id="0" name=""/>
        <dsp:cNvSpPr/>
      </dsp:nvSpPr>
      <dsp:spPr>
        <a:xfrm rot="5400000">
          <a:off x="-213759" y="215693"/>
          <a:ext cx="1425066" cy="997546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Program</a:t>
          </a:r>
          <a:endParaRPr lang="en-US" sz="2200" kern="1200" dirty="0"/>
        </a:p>
      </dsp:txBody>
      <dsp:txXfrm rot="-5400000">
        <a:off x="1" y="500706"/>
        <a:ext cx="997546" cy="427520"/>
      </dsp:txXfrm>
    </dsp:sp>
    <dsp:sp modelId="{FDE94EAE-B27B-46B9-8A0F-72C0E7D50CDA}">
      <dsp:nvSpPr>
        <dsp:cNvPr id="0" name=""/>
        <dsp:cNvSpPr/>
      </dsp:nvSpPr>
      <dsp:spPr>
        <a:xfrm rot="5400000">
          <a:off x="2131126" y="-1131646"/>
          <a:ext cx="926293" cy="31934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guideWELD VR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guideWELD LIVE</a:t>
          </a:r>
          <a:endParaRPr lang="en-US" sz="1500" kern="1200" dirty="0"/>
        </a:p>
      </dsp:txBody>
      <dsp:txXfrm rot="-5400000">
        <a:off x="997546" y="47152"/>
        <a:ext cx="3148235" cy="835857"/>
      </dsp:txXfrm>
    </dsp:sp>
    <dsp:sp modelId="{ECBE7D3E-D2B7-4F64-8642-7FDACFCE9AF6}">
      <dsp:nvSpPr>
        <dsp:cNvPr id="0" name=""/>
        <dsp:cNvSpPr/>
      </dsp:nvSpPr>
      <dsp:spPr>
        <a:xfrm rot="5400000">
          <a:off x="-213759" y="1444326"/>
          <a:ext cx="1425066" cy="997546"/>
        </a:xfrm>
        <a:prstGeom prst="chevron">
          <a:avLst/>
        </a:prstGeom>
        <a:solidFill>
          <a:srgbClr val="5F5F5F"/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Goal</a:t>
          </a:r>
          <a:endParaRPr lang="en-US" sz="2200" kern="1200" dirty="0"/>
        </a:p>
      </dsp:txBody>
      <dsp:txXfrm rot="-5400000">
        <a:off x="1" y="1729339"/>
        <a:ext cx="997546" cy="427520"/>
      </dsp:txXfrm>
    </dsp:sp>
    <dsp:sp modelId="{B9417B91-DC08-4B94-9462-88264955B667}">
      <dsp:nvSpPr>
        <dsp:cNvPr id="0" name=""/>
        <dsp:cNvSpPr/>
      </dsp:nvSpPr>
      <dsp:spPr>
        <a:xfrm rot="5400000">
          <a:off x="2131126" y="96986"/>
          <a:ext cx="926293" cy="31934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Train more effective welders more efficiently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Create more interest in welding field</a:t>
          </a:r>
          <a:endParaRPr lang="en-US" sz="1500" kern="1200" dirty="0"/>
        </a:p>
      </dsp:txBody>
      <dsp:txXfrm rot="-5400000">
        <a:off x="997546" y="1275784"/>
        <a:ext cx="3148235" cy="835857"/>
      </dsp:txXfrm>
    </dsp:sp>
    <dsp:sp modelId="{A6834668-9AB5-4FE3-9B27-2CD1C847A138}">
      <dsp:nvSpPr>
        <dsp:cNvPr id="0" name=""/>
        <dsp:cNvSpPr/>
      </dsp:nvSpPr>
      <dsp:spPr>
        <a:xfrm rot="5400000">
          <a:off x="-213759" y="2672959"/>
          <a:ext cx="1425066" cy="997546"/>
        </a:xfrm>
        <a:prstGeom prst="chevron">
          <a:avLst/>
        </a:prstGeom>
        <a:solidFill>
          <a:srgbClr val="000000"/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Result</a:t>
          </a:r>
          <a:endParaRPr lang="en-US" sz="2200" kern="1200" dirty="0"/>
        </a:p>
      </dsp:txBody>
      <dsp:txXfrm rot="-5400000">
        <a:off x="1" y="2957972"/>
        <a:ext cx="997546" cy="427520"/>
      </dsp:txXfrm>
    </dsp:sp>
    <dsp:sp modelId="{2D1C8B58-437D-4C72-BD8E-A11D49CA32C4}">
      <dsp:nvSpPr>
        <dsp:cNvPr id="0" name=""/>
        <dsp:cNvSpPr/>
      </dsp:nvSpPr>
      <dsp:spPr>
        <a:xfrm rot="5400000">
          <a:off x="2131126" y="1325619"/>
          <a:ext cx="926293" cy="31934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Alleviate skills gap in welding industry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Invest in our youth</a:t>
          </a:r>
          <a:endParaRPr lang="en-US" sz="1500" kern="1200" dirty="0"/>
        </a:p>
      </dsp:txBody>
      <dsp:txXfrm rot="-5400000">
        <a:off x="997546" y="2504417"/>
        <a:ext cx="3148235" cy="8358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9075" cy="739775"/>
          </a:xfrm>
          <a:prstGeom prst="rect">
            <a:avLst/>
          </a:prstGeom>
        </p:spPr>
        <p:txBody>
          <a:bodyPr vert="horz" lIns="137585" tIns="68793" rIns="137585" bIns="68793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738" y="0"/>
            <a:ext cx="4029075" cy="739775"/>
          </a:xfrm>
          <a:prstGeom prst="rect">
            <a:avLst/>
          </a:prstGeom>
        </p:spPr>
        <p:txBody>
          <a:bodyPr vert="horz" lIns="137585" tIns="68793" rIns="137585" bIns="68793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cs typeface="+mn-cs"/>
              </a:defRPr>
            </a:lvl1pPr>
          </a:lstStyle>
          <a:p>
            <a:pPr>
              <a:defRPr/>
            </a:pPr>
            <a:fld id="{6C296BD7-0A77-4B21-A0AE-57F4B2A3504F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1108075"/>
            <a:ext cx="7391400" cy="5543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7585" tIns="68793" rIns="137585" bIns="68793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275" y="7021513"/>
            <a:ext cx="7435850" cy="6653212"/>
          </a:xfrm>
          <a:prstGeom prst="rect">
            <a:avLst/>
          </a:prstGeom>
        </p:spPr>
        <p:txBody>
          <a:bodyPr vert="horz" lIns="137585" tIns="68793" rIns="137585" bIns="68793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4041438"/>
            <a:ext cx="4029075" cy="738187"/>
          </a:xfrm>
          <a:prstGeom prst="rect">
            <a:avLst/>
          </a:prstGeom>
        </p:spPr>
        <p:txBody>
          <a:bodyPr vert="horz" lIns="137585" tIns="68793" rIns="137585" bIns="68793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738" y="14041438"/>
            <a:ext cx="4029075" cy="738187"/>
          </a:xfrm>
          <a:prstGeom prst="rect">
            <a:avLst/>
          </a:prstGeom>
        </p:spPr>
        <p:txBody>
          <a:bodyPr vert="horz" wrap="square" lIns="137585" tIns="68793" rIns="137585" bIns="6879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2A53B51-E315-42BD-B1ED-870D42ACC9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6020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8A432B7-880C-4970-B462-A9E5A19DF88C}" type="slidenum">
              <a:rPr lang="en-US" altLang="en-US" sz="1800" smtClean="0"/>
              <a:pPr>
                <a:spcBef>
                  <a:spcPct val="0"/>
                </a:spcBef>
              </a:pPr>
              <a:t>1</a:t>
            </a:fld>
            <a:endParaRPr lang="en-US" altLang="en-US" sz="1800" smtClean="0"/>
          </a:p>
        </p:txBody>
      </p:sp>
    </p:spTree>
    <p:extLst>
      <p:ext uri="{BB962C8B-B14F-4D97-AF65-F5344CB8AC3E}">
        <p14:creationId xmlns:p14="http://schemas.microsoft.com/office/powerpoint/2010/main" val="3507971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6342224C-BAAB-4BA0-9D3D-C130FD094B3A}" type="slidenum">
              <a:rPr lang="en-US" altLang="en-US" smtClean="0">
                <a:latin typeface="Calibri" panose="020F0502020204030204" pitchFamily="34" charset="0"/>
              </a:rPr>
              <a:pPr/>
              <a:t>2</a:t>
            </a:fld>
            <a:endParaRPr lang="en-US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569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E712639-6B15-4E23-9D1C-542605877EA8}" type="slidenum">
              <a:rPr lang="en-US" altLang="en-US" sz="1800" smtClean="0"/>
              <a:pPr>
                <a:spcBef>
                  <a:spcPct val="0"/>
                </a:spcBef>
              </a:pPr>
              <a:t>4</a:t>
            </a:fld>
            <a:endParaRPr lang="en-US" altLang="en-US" sz="1800" smtClean="0"/>
          </a:p>
        </p:txBody>
      </p:sp>
    </p:spTree>
    <p:extLst>
      <p:ext uri="{BB962C8B-B14F-4D97-AF65-F5344CB8AC3E}">
        <p14:creationId xmlns:p14="http://schemas.microsoft.com/office/powerpoint/2010/main" val="1940937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1A41CD2-B248-4FA0-BC39-FD9D3B7AB06D}" type="slidenum">
              <a:rPr lang="en-US" altLang="en-US" sz="1800" smtClean="0"/>
              <a:pPr>
                <a:spcBef>
                  <a:spcPct val="0"/>
                </a:spcBef>
              </a:pPr>
              <a:t>10</a:t>
            </a:fld>
            <a:endParaRPr lang="en-US" altLang="en-US" sz="1800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42243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Using a v-groove weld in the flat position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F8AB1036-BA68-4D27-B447-58352772458D}" type="slidenum">
              <a:rPr lang="en-US" altLang="en-US" smtClean="0">
                <a:latin typeface="Calibri" panose="020F0502020204030204" pitchFamily="34" charset="0"/>
              </a:rPr>
              <a:pPr/>
              <a:t>12</a:t>
            </a:fld>
            <a:endParaRPr lang="en-US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28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A97C1078-901D-4C1B-B8E1-D478D67C12AF}" type="slidenum">
              <a:rPr lang="en-US" altLang="en-US" smtClean="0">
                <a:latin typeface="Calibri" panose="020F0502020204030204" pitchFamily="34" charset="0"/>
              </a:rPr>
              <a:pPr/>
              <a:t>13</a:t>
            </a:fld>
            <a:endParaRPr lang="en-US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834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Jamey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9D62A140-A783-4127-95B3-37EE420FE327}" type="slidenum">
              <a:rPr lang="en-US" altLang="en-US" smtClean="0">
                <a:latin typeface="Calibri" panose="020F0502020204030204" pitchFamily="34" charset="0"/>
              </a:rPr>
              <a:pPr/>
              <a:t>15</a:t>
            </a:fld>
            <a:endParaRPr lang="en-US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45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03D6F9FF-693F-4E5C-8786-615D2A57986D}" type="slidenum">
              <a:rPr lang="en-US" altLang="en-US" smtClean="0">
                <a:latin typeface="Calibri" panose="020F0502020204030204" pitchFamily="34" charset="0"/>
              </a:rPr>
              <a:pPr/>
              <a:t>16</a:t>
            </a:fld>
            <a:endParaRPr lang="en-US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7202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B9382C62-08B9-47C6-A26E-A12ECEBD5AB1}" type="slidenum">
              <a:rPr lang="en-US" altLang="en-US" smtClean="0">
                <a:latin typeface="Calibri" panose="020F0502020204030204" pitchFamily="34" charset="0"/>
              </a:rPr>
              <a:pPr/>
              <a:t>22</a:t>
            </a:fld>
            <a:endParaRPr lang="en-US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586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905000"/>
            <a:ext cx="6086475" cy="2373313"/>
          </a:xfrm>
          <a:prstGeom prst="rect">
            <a:avLst/>
          </a:prstGeom>
          <a:ln>
            <a:noFill/>
          </a:ln>
          <a:effectLst>
            <a:outerShdw blurRad="38100" dist="25400" dir="5400000" algn="t" rotWithShape="0">
              <a:prstClr val="blac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Experiential Learning Technology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42041-3C47-491C-9B86-28AE97677C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744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0"/>
            <a:ext cx="3008313" cy="825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9599"/>
            <a:ext cx="5111750" cy="525780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432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6628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6"/>
          <p:cNvSpPr/>
          <p:nvPr/>
        </p:nvSpPr>
        <p:spPr>
          <a:xfrm>
            <a:off x="76200" y="457200"/>
            <a:ext cx="8991600" cy="5486400"/>
          </a:xfrm>
          <a:prstGeom prst="roundRect">
            <a:avLst>
              <a:gd name="adj" fmla="val 3825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0"/>
            <a:ext cx="3008313" cy="82550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9599"/>
            <a:ext cx="5111750" cy="5167409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  <a:effectLst/>
              </a:defRPr>
            </a:lvl1pPr>
            <a:lvl2pPr>
              <a:defRPr sz="2800">
                <a:effectLst/>
              </a:defRPr>
            </a:lvl2pPr>
            <a:lvl3pPr>
              <a:defRPr sz="2400">
                <a:effectLst/>
              </a:defRPr>
            </a:lvl3pPr>
            <a:lvl4pPr>
              <a:defRPr sz="2000">
                <a:effectLst/>
              </a:defRPr>
            </a:lvl4pPr>
            <a:lvl5pPr>
              <a:defRPr sz="2000">
                <a:effectLst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356097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8262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5000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628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6"/>
          <p:cNvSpPr/>
          <p:nvPr/>
        </p:nvSpPr>
        <p:spPr>
          <a:xfrm>
            <a:off x="76200" y="457200"/>
            <a:ext cx="8991600" cy="5486400"/>
          </a:xfrm>
          <a:prstGeom prst="roundRect">
            <a:avLst>
              <a:gd name="adj" fmla="val 3825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500061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9575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6"/>
          <p:cNvSpPr/>
          <p:nvPr/>
        </p:nvSpPr>
        <p:spPr>
          <a:xfrm>
            <a:off x="76200" y="457200"/>
            <a:ext cx="8991600" cy="5486400"/>
          </a:xfrm>
          <a:prstGeom prst="roundRect">
            <a:avLst>
              <a:gd name="adj" fmla="val 3825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313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725" y="1371600"/>
            <a:ext cx="7534275" cy="3392488"/>
          </a:xfrm>
          <a:prstGeom prst="rect">
            <a:avLst/>
          </a:prstGeom>
          <a:ln>
            <a:noFill/>
          </a:ln>
          <a:effectLst>
            <a:outerShdw blurRad="38100" dist="254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1317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64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6"/>
          <p:cNvSpPr/>
          <p:nvPr/>
        </p:nvSpPr>
        <p:spPr>
          <a:xfrm>
            <a:off x="76200" y="457200"/>
            <a:ext cx="8991600" cy="5486400"/>
          </a:xfrm>
          <a:prstGeom prst="roundRect">
            <a:avLst>
              <a:gd name="adj" fmla="val 3825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52601"/>
            <a:ext cx="4040188" cy="4038599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effectLst/>
              </a:defRPr>
            </a:lvl1pPr>
            <a:lvl2pPr>
              <a:defRPr sz="2000">
                <a:solidFill>
                  <a:schemeClr val="tx1"/>
                </a:solidFill>
                <a:effectLst/>
              </a:defRPr>
            </a:lvl2pPr>
            <a:lvl3pPr>
              <a:defRPr sz="1800">
                <a:solidFill>
                  <a:schemeClr val="tx1"/>
                </a:solidFill>
                <a:effectLst/>
              </a:defRPr>
            </a:lvl3pPr>
            <a:lvl4pPr>
              <a:defRPr sz="1600">
                <a:solidFill>
                  <a:schemeClr val="tx1"/>
                </a:solidFill>
                <a:effectLst/>
              </a:defRPr>
            </a:lvl4pPr>
            <a:lvl5pPr>
              <a:defRPr sz="1600">
                <a:solidFill>
                  <a:schemeClr val="tx1"/>
                </a:solidFill>
                <a:effectLst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752601"/>
            <a:ext cx="4041775" cy="4038599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effectLst/>
              </a:defRPr>
            </a:lvl1pPr>
            <a:lvl2pPr>
              <a:defRPr sz="2000">
                <a:solidFill>
                  <a:schemeClr val="tx1"/>
                </a:solidFill>
                <a:effectLst/>
              </a:defRPr>
            </a:lvl2pPr>
            <a:lvl3pPr>
              <a:defRPr sz="1800">
                <a:solidFill>
                  <a:schemeClr val="tx1"/>
                </a:solidFill>
                <a:effectLst/>
              </a:defRPr>
            </a:lvl3pPr>
            <a:lvl4pPr>
              <a:defRPr sz="1600">
                <a:solidFill>
                  <a:schemeClr val="tx1"/>
                </a:solidFill>
                <a:effectLst/>
              </a:defRPr>
            </a:lvl4pPr>
            <a:lvl5pPr>
              <a:defRPr sz="1600">
                <a:solidFill>
                  <a:schemeClr val="tx1"/>
                </a:solidFill>
                <a:effectLst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Experiential Learning Technology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60F96-7E86-47C0-B6BE-56B9CAD86D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783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BD8A5-BCA8-4241-8D89-2994B315EF94}" type="datetime1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RealCareer™ Welding Solutions - guideWELD™ real welding guidance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DA8C2-97EA-4B56-8E2D-67D7F282EE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5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effectLst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/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Experiential Learning Technology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D846E-D40D-44E1-9D5B-C86F42335A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861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Experiential Learning Technology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E5E94-E383-4952-A23E-231404B977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740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6"/>
          <p:cNvSpPr/>
          <p:nvPr/>
        </p:nvSpPr>
        <p:spPr>
          <a:xfrm>
            <a:off x="76200" y="457200"/>
            <a:ext cx="8991600" cy="5486400"/>
          </a:xfrm>
          <a:prstGeom prst="roundRect">
            <a:avLst>
              <a:gd name="adj" fmla="val 3825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39624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  <a:lvl2pPr>
              <a:defRPr>
                <a:solidFill>
                  <a:schemeClr val="tx1"/>
                </a:solidFill>
                <a:effectLst/>
              </a:defRPr>
            </a:lvl2pPr>
            <a:lvl3pPr>
              <a:defRPr>
                <a:solidFill>
                  <a:schemeClr val="tx1"/>
                </a:solidFill>
                <a:effectLst/>
              </a:defRPr>
            </a:lvl3pPr>
            <a:lvl4pPr>
              <a:defRPr>
                <a:solidFill>
                  <a:schemeClr val="tx1"/>
                </a:solidFill>
                <a:effectLst/>
              </a:defRPr>
            </a:lvl4pPr>
            <a:lvl5pPr>
              <a:defRPr>
                <a:solidFill>
                  <a:schemeClr val="tx1"/>
                </a:solidFill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Experiential Learning Technology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5DDE6-1B1C-4A45-AF0A-3E0956A605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62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Experiential Learning Technology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34F2-A3B4-4913-AFB4-CCC8161993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848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Experiential Learning Technology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1F8D0-C379-46FF-AA42-27BBEBB69A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08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6"/>
          <p:cNvSpPr/>
          <p:nvPr/>
        </p:nvSpPr>
        <p:spPr>
          <a:xfrm>
            <a:off x="76200" y="457200"/>
            <a:ext cx="8991600" cy="5486400"/>
          </a:xfrm>
          <a:prstGeom prst="roundRect">
            <a:avLst>
              <a:gd name="adj" fmla="val 3825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52601"/>
            <a:ext cx="4040188" cy="4038599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effectLst/>
              </a:defRPr>
            </a:lvl1pPr>
            <a:lvl2pPr>
              <a:defRPr sz="2000">
                <a:solidFill>
                  <a:schemeClr val="tx1"/>
                </a:solidFill>
                <a:effectLst/>
              </a:defRPr>
            </a:lvl2pPr>
            <a:lvl3pPr>
              <a:defRPr sz="1800">
                <a:solidFill>
                  <a:schemeClr val="tx1"/>
                </a:solidFill>
                <a:effectLst/>
              </a:defRPr>
            </a:lvl3pPr>
            <a:lvl4pPr>
              <a:defRPr sz="1600">
                <a:solidFill>
                  <a:schemeClr val="tx1"/>
                </a:solidFill>
                <a:effectLst/>
              </a:defRPr>
            </a:lvl4pPr>
            <a:lvl5pPr>
              <a:defRPr sz="1600">
                <a:solidFill>
                  <a:schemeClr val="tx1"/>
                </a:solidFill>
                <a:effectLst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752601"/>
            <a:ext cx="4041775" cy="4038599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effectLst/>
              </a:defRPr>
            </a:lvl1pPr>
            <a:lvl2pPr>
              <a:defRPr sz="2000">
                <a:solidFill>
                  <a:schemeClr val="tx1"/>
                </a:solidFill>
                <a:effectLst/>
              </a:defRPr>
            </a:lvl2pPr>
            <a:lvl3pPr>
              <a:defRPr sz="1800">
                <a:solidFill>
                  <a:schemeClr val="tx1"/>
                </a:solidFill>
                <a:effectLst/>
              </a:defRPr>
            </a:lvl3pPr>
            <a:lvl4pPr>
              <a:defRPr sz="1600">
                <a:solidFill>
                  <a:schemeClr val="tx1"/>
                </a:solidFill>
                <a:effectLst/>
              </a:defRPr>
            </a:lvl4pPr>
            <a:lvl5pPr>
              <a:defRPr sz="1600">
                <a:solidFill>
                  <a:schemeClr val="tx1"/>
                </a:solidFill>
                <a:effectLst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Experiential Learning Technology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FE707-4A71-4463-B28A-BDB32598F7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31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6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Diagonal Corner Rectangle 6"/>
          <p:cNvSpPr/>
          <p:nvPr/>
        </p:nvSpPr>
        <p:spPr>
          <a:xfrm>
            <a:off x="76200" y="457200"/>
            <a:ext cx="8991600" cy="5486400"/>
          </a:xfrm>
          <a:prstGeom prst="roundRect">
            <a:avLst>
              <a:gd name="adj" fmla="val 3825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49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hyperlink" Target="http://www.realityworks.c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79438"/>
            <a:ext cx="8229600" cy="112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91200" y="6324600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400" b="1" i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Experiential Learning Technology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52900" y="6324600"/>
            <a:ext cx="838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E875F6-2963-4973-AADD-30485FEF9A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17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248400"/>
            <a:ext cx="3200400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Footer Placeholder 4">
            <a:hlinkClick r:id="rId22"/>
          </p:cNvPr>
          <p:cNvSpPr txBox="1">
            <a:spLocks/>
          </p:cNvSpPr>
          <p:nvPr/>
        </p:nvSpPr>
        <p:spPr>
          <a:xfrm>
            <a:off x="6705600" y="-41275"/>
            <a:ext cx="17526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400" b="1" i="1" kern="12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100" i="0" dirty="0" smtClean="0">
                <a:solidFill>
                  <a:srgbClr val="F8F8F8"/>
                </a:solidFill>
              </a:rPr>
              <a:t>www.realityworks.com</a:t>
            </a:r>
            <a:endParaRPr lang="en-US" sz="1100" i="0" dirty="0">
              <a:solidFill>
                <a:srgbClr val="F8F8F8"/>
              </a:solidFill>
            </a:endParaRPr>
          </a:p>
        </p:txBody>
      </p:sp>
      <p:sp>
        <p:nvSpPr>
          <p:cNvPr id="4" name="Rectangle 3">
            <a:hlinkClick r:id="rId22"/>
          </p:cNvPr>
          <p:cNvSpPr/>
          <p:nvPr/>
        </p:nvSpPr>
        <p:spPr>
          <a:xfrm>
            <a:off x="6705600" y="533400"/>
            <a:ext cx="1828800" cy="323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1" r:id="rId2"/>
    <p:sldLayoutId id="2147484082" r:id="rId3"/>
    <p:sldLayoutId id="2147484086" r:id="rId4"/>
    <p:sldLayoutId id="2147484083" r:id="rId5"/>
    <p:sldLayoutId id="2147484084" r:id="rId6"/>
    <p:sldLayoutId id="2147484087" r:id="rId7"/>
    <p:sldLayoutId id="2147484088" r:id="rId8"/>
    <p:sldLayoutId id="2147484089" r:id="rId9"/>
    <p:sldLayoutId id="2147484090" r:id="rId10"/>
    <p:sldLayoutId id="2147484091" r:id="rId11"/>
    <p:sldLayoutId id="2147484092" r:id="rId12"/>
    <p:sldLayoutId id="2147484093" r:id="rId13"/>
    <p:sldLayoutId id="2147484094" r:id="rId14"/>
    <p:sldLayoutId id="2147484095" r:id="rId15"/>
    <p:sldLayoutId id="2147484096" r:id="rId16"/>
    <p:sldLayoutId id="2147484097" r:id="rId17"/>
    <p:sldLayoutId id="2147484098" r:id="rId1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bg1"/>
          </a:solidFill>
          <a:effectLst>
            <a:outerShdw blurRad="50800" dist="38100" dir="2700000" algn="tl" rotWithShape="0">
              <a:prstClr val="black"/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bg1"/>
          </a:solidFill>
          <a:effectLst>
            <a:outerShdw blurRad="50800" dist="38100" dir="2700000" algn="tl" rotWithShape="0">
              <a:prstClr val="black"/>
            </a:outerShdw>
          </a:effectLst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effectLst>
            <a:outerShdw blurRad="50800" dist="38100" dir="2700000" algn="tl" rotWithShape="0">
              <a:prstClr val="black"/>
            </a:outerShdw>
          </a:effectLst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bg1"/>
          </a:solidFill>
          <a:effectLst>
            <a:outerShdw blurRad="50800" dist="38100" dir="2700000" algn="tl" rotWithShape="0">
              <a:prstClr val="black"/>
            </a:outerShdw>
          </a:effectLst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bg1"/>
          </a:solidFill>
          <a:effectLst>
            <a:outerShdw blurRad="50800" dist="38100" dir="2700000" algn="tl" rotWithShape="0">
              <a:prstClr val="black"/>
            </a:outerShdw>
          </a:effectLst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hyperlink" Target="http://connection.ebscohost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Training Our Future Workforce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8"/>
          <p:cNvSpPr>
            <a:spLocks noGrp="1" noChangeArrowheads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The Solution:</a:t>
            </a:r>
          </a:p>
        </p:txBody>
      </p:sp>
      <p:sp>
        <p:nvSpPr>
          <p:cNvPr id="29699" name="Rectangle 9"/>
          <p:cNvSpPr>
            <a:spLocks noGrp="1" noChangeArrowheads="1"/>
          </p:cNvSpPr>
          <p:nvPr>
            <p:ph idx="1"/>
          </p:nvPr>
        </p:nvSpPr>
        <p:spPr bwMode="auto">
          <a:xfrm>
            <a:off x="457200" y="1701800"/>
            <a:ext cx="8229600" cy="4089400"/>
          </a:xfrm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3000" b="1" dirty="0" smtClean="0"/>
              <a:t>A experiential learning </a:t>
            </a:r>
            <a:r>
              <a:rPr lang="en-US" altLang="en-US" sz="3000" b="1" dirty="0" smtClean="0"/>
              <a:t>technology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en-US" sz="3000" b="1" dirty="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3000" b="1" dirty="0" smtClean="0"/>
              <a:t> </a:t>
            </a:r>
            <a:endParaRPr lang="en-US" altLang="en-US" sz="3000" b="1" dirty="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en-US" sz="1600" b="1" dirty="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en-US" sz="3000" b="1" dirty="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en-US" sz="3000" b="1" dirty="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en-US" sz="3000" b="1" dirty="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en-US" sz="3000" b="1" dirty="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3000" b="1" dirty="0" smtClean="0"/>
              <a:t>to improving the lives of students and assisting in career skills for future work.</a:t>
            </a:r>
            <a:endParaRPr lang="en-US" altLang="en-US" sz="3000" dirty="0" smtClean="0"/>
          </a:p>
        </p:txBody>
      </p:sp>
      <p:graphicFrame>
        <p:nvGraphicFramePr>
          <p:cNvPr id="3" name="Diagram 2"/>
          <p:cNvGraphicFramePr/>
          <p:nvPr/>
        </p:nvGraphicFramePr>
        <p:xfrm>
          <a:off x="609600" y="2057400"/>
          <a:ext cx="7772400" cy="299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RealCareer Welding Solutions</a:t>
            </a:r>
            <a:br>
              <a:rPr lang="en-US" dirty="0" smtClean="0"/>
            </a:br>
            <a:r>
              <a:rPr lang="en-US" sz="2700" i="1" dirty="0" smtClean="0"/>
              <a:t>The 21</a:t>
            </a:r>
            <a:r>
              <a:rPr lang="en-US" sz="2700" i="1" baseline="30000" dirty="0" smtClean="0"/>
              <a:t>st</a:t>
            </a:r>
            <a:r>
              <a:rPr lang="en-US" sz="2700" i="1" dirty="0" smtClean="0"/>
              <a:t> Century Welding Training Method</a:t>
            </a:r>
            <a:endParaRPr lang="en-US" i="1" dirty="0"/>
          </a:p>
        </p:txBody>
      </p:sp>
      <p:pic>
        <p:nvPicPr>
          <p:cNvPr id="31747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350" y="3825875"/>
            <a:ext cx="12858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8" name="Group 5"/>
          <p:cNvGrpSpPr>
            <a:grpSpLocks/>
          </p:cNvGrpSpPr>
          <p:nvPr/>
        </p:nvGrpSpPr>
        <p:grpSpPr bwMode="auto">
          <a:xfrm>
            <a:off x="3384550" y="2632075"/>
            <a:ext cx="1762125" cy="1938338"/>
            <a:chOff x="3808574" y="2967604"/>
            <a:chExt cx="1762826" cy="1938274"/>
          </a:xfrm>
        </p:grpSpPr>
        <p:pic>
          <p:nvPicPr>
            <p:cNvPr id="31760" name="Picture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67200" y="3886200"/>
              <a:ext cx="648808" cy="362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1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574" y="2967604"/>
              <a:ext cx="1762826" cy="1938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12"/>
          <p:cNvSpPr/>
          <p:nvPr/>
        </p:nvSpPr>
        <p:spPr>
          <a:xfrm>
            <a:off x="457200" y="1981200"/>
            <a:ext cx="2743200" cy="381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Virtual Reality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54375" y="1982788"/>
            <a:ext cx="2743200" cy="381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Guided Reality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096000" y="1981200"/>
            <a:ext cx="2743200" cy="381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Reality</a:t>
            </a:r>
          </a:p>
        </p:txBody>
      </p:sp>
      <p:pic>
        <p:nvPicPr>
          <p:cNvPr id="31752" name="Picture 15"/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688" y="2638425"/>
            <a:ext cx="24574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" descr="image0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4975" y="2646363"/>
            <a:ext cx="2778125" cy="2089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3"/>
          <p:cNvSpPr txBox="1">
            <a:spLocks/>
          </p:cNvSpPr>
          <p:nvPr/>
        </p:nvSpPr>
        <p:spPr>
          <a:xfrm>
            <a:off x="3570288" y="5403850"/>
            <a:ext cx="2492375" cy="384175"/>
          </a:xfrm>
          <a:prstGeom prst="rect">
            <a:avLst/>
          </a:prstGeom>
        </p:spPr>
        <p:txBody>
          <a:bodyPr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z="1800" dirty="0" smtClean="0"/>
              <a:t>Real Welding Guidance System</a:t>
            </a:r>
            <a:endParaRPr lang="en-US" sz="1800" dirty="0"/>
          </a:p>
        </p:txBody>
      </p:sp>
      <p:pic>
        <p:nvPicPr>
          <p:cNvPr id="31755" name="Picture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7" b="56975"/>
          <a:stretch>
            <a:fillRect/>
          </a:stretch>
        </p:blipFill>
        <p:spPr bwMode="auto">
          <a:xfrm>
            <a:off x="3538538" y="4933950"/>
            <a:ext cx="2557462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1" descr="image00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4976813"/>
            <a:ext cx="2500312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7" name="TextBox 7"/>
          <p:cNvSpPr txBox="1">
            <a:spLocks noChangeArrowheads="1"/>
          </p:cNvSpPr>
          <p:nvPr/>
        </p:nvSpPr>
        <p:spPr bwMode="auto">
          <a:xfrm>
            <a:off x="598488" y="5427663"/>
            <a:ext cx="265588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300" b="1">
                <a:solidFill>
                  <a:schemeClr val="tx1"/>
                </a:solidFill>
                <a:latin typeface="Tahoma" panose="020B0604030504040204" pitchFamily="34" charset="0"/>
              </a:rPr>
              <a:t>Virtual Reality Welding Simulation</a:t>
            </a:r>
          </a:p>
        </p:txBody>
      </p:sp>
      <p:pic>
        <p:nvPicPr>
          <p:cNvPr id="31759" name="Picture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850" y="4976813"/>
            <a:ext cx="237172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/>
              <a:t>Simulators create more welders in less time</a:t>
            </a:r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" t="2579" r="2104" b="29623"/>
          <a:stretch>
            <a:fillRect/>
          </a:stretch>
        </p:blipFill>
        <p:spPr bwMode="auto">
          <a:xfrm>
            <a:off x="1409700" y="2027238"/>
            <a:ext cx="6400800" cy="320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eft Brace 6"/>
          <p:cNvSpPr/>
          <p:nvPr/>
        </p:nvSpPr>
        <p:spPr>
          <a:xfrm rot="5400000">
            <a:off x="5824537" y="1833563"/>
            <a:ext cx="384175" cy="1682750"/>
          </a:xfrm>
          <a:prstGeom prst="leftBrac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Left Brace 7"/>
          <p:cNvSpPr/>
          <p:nvPr/>
        </p:nvSpPr>
        <p:spPr>
          <a:xfrm>
            <a:off x="4254500" y="3111500"/>
            <a:ext cx="550863" cy="533400"/>
          </a:xfrm>
          <a:prstGeom prst="leftBrac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70438" y="1716088"/>
            <a:ext cx="2468562" cy="646112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</a:rPr>
              <a:t>65% increase in qualified participants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500" y="3006725"/>
            <a:ext cx="1295400" cy="646113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Arial" panose="020B0604020202020204" pitchFamily="34" charset="0"/>
              </a:rPr>
              <a:t>28% Less Time </a:t>
            </a:r>
          </a:p>
        </p:txBody>
      </p:sp>
      <p:sp>
        <p:nvSpPr>
          <p:cNvPr id="32777" name="Rectangle 10"/>
          <p:cNvSpPr>
            <a:spLocks noChangeArrowheads="1"/>
          </p:cNvSpPr>
          <p:nvPr/>
        </p:nvSpPr>
        <p:spPr bwMode="auto">
          <a:xfrm>
            <a:off x="76200" y="5453063"/>
            <a:ext cx="9067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AutoNum type="arabicPeriod"/>
            </a:pPr>
            <a:r>
              <a:rPr lang="en-US" altLang="en-US" sz="1100">
                <a:solidFill>
                  <a:schemeClr val="tx1"/>
                </a:solidFill>
              </a:rPr>
              <a:t>Stone, R., Watts, K., Zhong, P., &amp; Wei, C. (2011). Physical and cognitive effects of virtual reality integrated training. Human Factors, 53(5), 558-587. Retrieved from </a:t>
            </a:r>
            <a:r>
              <a:rPr lang="en-US" altLang="en-US" sz="1100">
                <a:solidFill>
                  <a:schemeClr val="tx1"/>
                </a:solidFill>
                <a:hlinkClick r:id="rId4"/>
              </a:rPr>
              <a:t>http://connection.ebscohost</a:t>
            </a:r>
            <a:r>
              <a:rPr lang="en-US" altLang="en-US" sz="1100">
                <a:solidFill>
                  <a:schemeClr val="tx1"/>
                </a:solidFill>
              </a:rPr>
              <a:t>.com/c/articles/66816988/physical cognitive-effects-virtual-reality integrated-training</a:t>
            </a:r>
          </a:p>
        </p:txBody>
      </p:sp>
      <p:pic>
        <p:nvPicPr>
          <p:cNvPr id="5124" name="Picture 4" descr="Picture"/>
          <p:cNvPicPr>
            <a:picLocks noChangeAspect="1" noChangeArrowheads="1"/>
          </p:cNvPicPr>
          <p:nvPr/>
        </p:nvPicPr>
        <p:blipFill rotWithShape="1">
          <a:blip r:embed="rId5"/>
          <a:srcRect l="1829" t="46004" r="75566" b="29993"/>
          <a:stretch/>
        </p:blipFill>
        <p:spPr bwMode="auto">
          <a:xfrm>
            <a:off x="7859713" y="1716088"/>
            <a:ext cx="1055687" cy="1535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Better, Faster, Engaged Learning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34975" y="212725"/>
            <a:ext cx="8229600" cy="103663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20" name="Content Placeholder 2"/>
          <p:cNvSpPr txBox="1">
            <a:spLocks/>
          </p:cNvSpPr>
          <p:nvPr/>
        </p:nvSpPr>
        <p:spPr bwMode="auto">
          <a:xfrm>
            <a:off x="457200" y="1701800"/>
            <a:ext cx="8382000" cy="381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200" dirty="0">
                <a:solidFill>
                  <a:schemeClr val="tx1"/>
                </a:solidFill>
              </a:rPr>
              <a:t>Game-like interface engages students </a:t>
            </a:r>
            <a:endParaRPr lang="en-US" altLang="en-US" sz="22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Immediate </a:t>
            </a:r>
            <a:r>
              <a:rPr lang="en-US" altLang="en-US" sz="2200" dirty="0">
                <a:solidFill>
                  <a:schemeClr val="tx1"/>
                </a:solidFill>
              </a:rPr>
              <a:t>feedback on skills and weld quality</a:t>
            </a:r>
          </a:p>
          <a:p>
            <a:pPr eaLnBrk="1" hangingPunct="1"/>
            <a:r>
              <a:rPr lang="en-US" altLang="en-US" sz="2200" dirty="0">
                <a:solidFill>
                  <a:schemeClr val="tx1"/>
                </a:solidFill>
              </a:rPr>
              <a:t>Repetitive play improves muscle memory learning </a:t>
            </a:r>
          </a:p>
          <a:p>
            <a:pPr eaLnBrk="1" hangingPunct="1"/>
            <a:r>
              <a:rPr lang="en-US" altLang="en-US" sz="2200" dirty="0">
                <a:solidFill>
                  <a:schemeClr val="tx1"/>
                </a:solidFill>
              </a:rPr>
              <a:t>Excellent distance learning </a:t>
            </a:r>
            <a:r>
              <a:rPr lang="en-US" altLang="en-US" sz="2200" dirty="0" smtClean="0">
                <a:solidFill>
                  <a:schemeClr val="tx1"/>
                </a:solidFill>
              </a:rPr>
              <a:t>aid: Students </a:t>
            </a:r>
            <a:r>
              <a:rPr lang="en-US" altLang="en-US" sz="2200" dirty="0">
                <a:solidFill>
                  <a:schemeClr val="tx1"/>
                </a:solidFill>
              </a:rPr>
              <a:t>can practice remotely or onsite for assessments periodically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1676401"/>
            <a:ext cx="4033837" cy="426720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US" dirty="0"/>
              <a:t>Hardware + Software + Curriculum</a:t>
            </a:r>
          </a:p>
          <a:p>
            <a:pPr>
              <a:defRPr/>
            </a:pPr>
            <a:r>
              <a:rPr lang="en-US" dirty="0"/>
              <a:t>Technique </a:t>
            </a:r>
            <a:r>
              <a:rPr lang="en-US" dirty="0" smtClean="0"/>
              <a:t>guidance and assessment</a:t>
            </a:r>
            <a:endParaRPr lang="en-US" dirty="0"/>
          </a:p>
          <a:p>
            <a:pPr>
              <a:defRPr/>
            </a:pPr>
            <a:r>
              <a:rPr lang="en-US" dirty="0" smtClean="0"/>
              <a:t>Customizable WPS and assignments</a:t>
            </a:r>
            <a:endParaRPr lang="en-US" dirty="0"/>
          </a:p>
          <a:p>
            <a:pPr>
              <a:defRPr/>
            </a:pPr>
            <a:r>
              <a:rPr lang="en-US" dirty="0" smtClean="0"/>
              <a:t>Local </a:t>
            </a:r>
            <a:r>
              <a:rPr lang="en-US" dirty="0"/>
              <a:t>install / no </a:t>
            </a:r>
            <a:r>
              <a:rPr lang="en-US" dirty="0" smtClean="0"/>
              <a:t>licenses</a:t>
            </a:r>
          </a:p>
          <a:p>
            <a:pPr>
              <a:defRPr/>
            </a:pPr>
            <a:r>
              <a:rPr lang="en-US" dirty="0" smtClean="0"/>
              <a:t>Recording of student’s weld </a:t>
            </a:r>
            <a:endParaRPr lang="en-US" dirty="0" smtClean="0"/>
          </a:p>
          <a:p>
            <a:pPr marL="0" indent="0" algn="ctr">
              <a:buNone/>
              <a:defRPr/>
            </a:pPr>
            <a:r>
              <a:rPr lang="en-US" sz="3600" b="1" dirty="0" smtClean="0"/>
              <a:t>COST</a:t>
            </a:r>
            <a:r>
              <a:rPr lang="en-US" sz="3600" b="1" dirty="0" smtClean="0"/>
              <a:t>: $4,900.00/unit</a:t>
            </a:r>
          </a:p>
        </p:txBody>
      </p:sp>
      <p:pic>
        <p:nvPicPr>
          <p:cNvPr id="1026" name="Picture 1" descr="image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1531" y="1828800"/>
            <a:ext cx="4036723" cy="3321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69913"/>
            <a:ext cx="4843463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…And with less cost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US" altLang="en-US" sz="3600" b="1" i="1" smtClean="0"/>
              <a:t>“welding simulation has decreased our consumable and welding costs by about                  for our program.”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38400" y="2778125"/>
            <a:ext cx="24003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70%</a:t>
            </a:r>
          </a:p>
        </p:txBody>
      </p:sp>
      <p:sp>
        <p:nvSpPr>
          <p:cNvPr id="39941" name="TextBox 8"/>
          <p:cNvSpPr txBox="1">
            <a:spLocks noChangeArrowheads="1"/>
          </p:cNvSpPr>
          <p:nvPr/>
        </p:nvSpPr>
        <p:spPr bwMode="auto">
          <a:xfrm>
            <a:off x="609600" y="4191000"/>
            <a:ext cx="79248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200">
                <a:solidFill>
                  <a:schemeClr val="tx1"/>
                </a:solidFill>
              </a:rPr>
              <a:t>George Karr,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Welding and Technology Instructor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Hollenstein Career &amp;Technology Center, Fort Worth, TX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01800"/>
            <a:ext cx="4885667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TextBox 7"/>
          <p:cNvSpPr txBox="1">
            <a:spLocks noChangeArrowheads="1"/>
          </p:cNvSpPr>
          <p:nvPr/>
        </p:nvSpPr>
        <p:spPr bwMode="auto">
          <a:xfrm>
            <a:off x="5575300" y="4613275"/>
            <a:ext cx="16764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Tahoma" panose="020B0604030504040204" pitchFamily="34" charset="0"/>
              </a:rPr>
              <a:t>Angle Sensor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000">
                <a:solidFill>
                  <a:schemeClr val="tx1"/>
                </a:solidFill>
                <a:latin typeface="Tahoma" panose="020B0604030504040204" pitchFamily="34" charset="0"/>
              </a:rPr>
              <a:t>(Work &amp; Travel Angles)</a:t>
            </a:r>
          </a:p>
        </p:txBody>
      </p:sp>
      <p:sp>
        <p:nvSpPr>
          <p:cNvPr id="41989" name="TextBox 8"/>
          <p:cNvSpPr txBox="1">
            <a:spLocks noChangeArrowheads="1"/>
          </p:cNvSpPr>
          <p:nvPr/>
        </p:nvSpPr>
        <p:spPr bwMode="auto">
          <a:xfrm>
            <a:off x="5715000" y="1835150"/>
            <a:ext cx="1536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Tahoma" panose="020B0604030504040204" pitchFamily="34" charset="0"/>
              </a:rPr>
              <a:t>Speed Sensor</a:t>
            </a:r>
          </a:p>
        </p:txBody>
      </p:sp>
      <p:sp>
        <p:nvSpPr>
          <p:cNvPr id="41990" name="TextBox 9"/>
          <p:cNvSpPr txBox="1">
            <a:spLocks noChangeArrowheads="1"/>
          </p:cNvSpPr>
          <p:nvPr/>
        </p:nvSpPr>
        <p:spPr bwMode="auto">
          <a:xfrm>
            <a:off x="679450" y="4191000"/>
            <a:ext cx="2216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Tahoma" panose="020B0604030504040204" pitchFamily="34" charset="0"/>
              </a:rPr>
              <a:t>In-Helmet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Tahoma" panose="020B0604030504040204" pitchFamily="34" charset="0"/>
              </a:rPr>
              <a:t>Display Guidance</a:t>
            </a:r>
          </a:p>
        </p:txBody>
      </p:sp>
      <p:pic>
        <p:nvPicPr>
          <p:cNvPr id="41991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561975"/>
            <a:ext cx="60293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2" name="Tit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752600"/>
            <a:ext cx="4040188" cy="40386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Real time corrective feedback 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Feedback </a:t>
            </a:r>
            <a:r>
              <a:rPr lang="en-US" dirty="0" smtClean="0"/>
              <a:t>comes from </a:t>
            </a:r>
            <a:r>
              <a:rPr lang="en-US" u="sng" dirty="0" smtClean="0"/>
              <a:t>nine</a:t>
            </a:r>
            <a:r>
              <a:rPr lang="en-US" dirty="0" smtClean="0"/>
              <a:t> default WPS’s with customization </a:t>
            </a:r>
            <a:r>
              <a:rPr lang="en-US" dirty="0" smtClean="0"/>
              <a:t>available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Guidance on proper technique</a:t>
            </a:r>
          </a:p>
          <a:p>
            <a:pPr lvl="1">
              <a:defRPr/>
            </a:pPr>
            <a:r>
              <a:rPr lang="en-US" dirty="0" smtClean="0"/>
              <a:t>Work Angle</a:t>
            </a:r>
          </a:p>
          <a:p>
            <a:pPr lvl="1">
              <a:defRPr/>
            </a:pPr>
            <a:r>
              <a:rPr lang="en-US" dirty="0" smtClean="0"/>
              <a:t>Travel Angle</a:t>
            </a:r>
          </a:p>
          <a:p>
            <a:pPr lvl="1">
              <a:defRPr/>
            </a:pPr>
            <a:r>
              <a:rPr lang="en-US" dirty="0" smtClean="0"/>
              <a:t>Speed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en-US" sz="2700" b="1" dirty="0"/>
              <a:t>COST: </a:t>
            </a:r>
            <a:r>
              <a:rPr lang="en-US" sz="2700" b="1" dirty="0" smtClean="0"/>
              <a:t>$6,500.00/unit</a:t>
            </a:r>
            <a:endParaRPr lang="en-US" sz="2700" b="1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pic>
        <p:nvPicPr>
          <p:cNvPr id="44038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8558">
            <a:off x="4909299" y="1872455"/>
            <a:ext cx="3454865" cy="379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533400"/>
            <a:ext cx="6019800" cy="103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Guidance based on WPS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0676"/>
          <a:stretch/>
        </p:blipFill>
        <p:spPr>
          <a:xfrm>
            <a:off x="685800" y="1981200"/>
            <a:ext cx="7848600" cy="383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5060" name="TextBox 2"/>
          <p:cNvSpPr txBox="1">
            <a:spLocks noChangeArrowheads="1"/>
          </p:cNvSpPr>
          <p:nvPr/>
        </p:nvSpPr>
        <p:spPr bwMode="auto">
          <a:xfrm>
            <a:off x="457200" y="1554163"/>
            <a:ext cx="85613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70C0"/>
                </a:solidFill>
                <a:latin typeface="Tahoma" panose="020B0604030504040204" pitchFamily="34" charset="0"/>
              </a:rPr>
              <a:t>guideWELD™ LIVE Welding Procedure Specifications (WPS) included: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7772400" cy="10366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What can you do?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Introduction to Our Program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i="1" smtClean="0">
                <a:solidFill>
                  <a:srgbClr val="000000"/>
                </a:solidFill>
              </a:rPr>
              <a:t>Insert</a:t>
            </a:r>
            <a:r>
              <a:rPr lang="en-US" altLang="en-US" smtClean="0">
                <a:solidFill>
                  <a:srgbClr val="000000"/>
                </a:solidFill>
              </a:rPr>
              <a:t> Teacher Name</a:t>
            </a:r>
          </a:p>
          <a:p>
            <a:pPr eaLnBrk="1" hangingPunct="1"/>
            <a:r>
              <a:rPr lang="en-US" altLang="en-US" i="1" smtClean="0">
                <a:solidFill>
                  <a:srgbClr val="000000"/>
                </a:solidFill>
              </a:rPr>
              <a:t>Insert</a:t>
            </a:r>
            <a:r>
              <a:rPr lang="en-US" altLang="en-US" smtClean="0">
                <a:solidFill>
                  <a:srgbClr val="000000"/>
                </a:solidFill>
              </a:rPr>
              <a:t> Program of study you teach</a:t>
            </a:r>
          </a:p>
          <a:p>
            <a:pPr eaLnBrk="1" hangingPunct="1"/>
            <a:r>
              <a:rPr lang="en-US" altLang="en-US" i="1" smtClean="0">
                <a:solidFill>
                  <a:srgbClr val="000000"/>
                </a:solidFill>
              </a:rPr>
              <a:t>Insert </a:t>
            </a:r>
            <a:r>
              <a:rPr lang="en-US" altLang="en-US" smtClean="0">
                <a:solidFill>
                  <a:srgbClr val="000000"/>
                </a:solidFill>
              </a:rPr>
              <a:t>Intended class or program that needs funding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By partnering together,             we can address the problem</a:t>
            </a:r>
            <a:endParaRPr lang="en-US" dirty="0"/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828800"/>
            <a:ext cx="3581400" cy="3429000"/>
          </a:xfrm>
        </p:spPr>
        <p:txBody>
          <a:bodyPr wrap="square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>
              <a:defRPr/>
            </a:pPr>
            <a:r>
              <a:rPr lang="en-US" altLang="en-US" dirty="0" smtClean="0"/>
              <a:t>Technology for the </a:t>
            </a:r>
            <a:r>
              <a:rPr lang="en-US" altLang="en-US" dirty="0" smtClean="0"/>
              <a:t>21</a:t>
            </a:r>
            <a:r>
              <a:rPr lang="en-US" altLang="en-US" baseline="30000" dirty="0" smtClean="0"/>
              <a:t>st</a:t>
            </a:r>
            <a:r>
              <a:rPr lang="en-US" altLang="en-US" dirty="0" smtClean="0"/>
              <a:t> century </a:t>
            </a:r>
            <a:r>
              <a:rPr lang="en-US" altLang="en-US" dirty="0" smtClean="0"/>
              <a:t>learner</a:t>
            </a:r>
            <a:endParaRPr lang="en-US" altLang="en-US" dirty="0" smtClean="0"/>
          </a:p>
          <a:p>
            <a:pPr>
              <a:defRPr/>
            </a:pPr>
            <a:endParaRPr lang="en-US" altLang="en-US" dirty="0" smtClean="0"/>
          </a:p>
          <a:p>
            <a:pPr>
              <a:defRPr/>
            </a:pPr>
            <a:r>
              <a:rPr lang="en-US" altLang="en-US" dirty="0" smtClean="0"/>
              <a:t>Community </a:t>
            </a:r>
            <a:r>
              <a:rPr lang="en-US" altLang="en-US" dirty="0" smtClean="0"/>
              <a:t>educators and trainers will enlighten students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altLang="en-US" dirty="0" smtClean="0"/>
          </a:p>
          <a:p>
            <a:pPr>
              <a:defRPr/>
            </a:pPr>
            <a:r>
              <a:rPr lang="en-US" altLang="en-US" dirty="0" smtClean="0"/>
              <a:t>Educators need funding to procure materials</a:t>
            </a:r>
          </a:p>
        </p:txBody>
      </p:sp>
      <p:graphicFrame>
        <p:nvGraphicFramePr>
          <p:cNvPr id="3" name="Diagram 2"/>
          <p:cNvGraphicFramePr/>
          <p:nvPr/>
        </p:nvGraphicFramePr>
        <p:xfrm>
          <a:off x="4648200" y="1981200"/>
          <a:ext cx="41910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Realityworks </a:t>
            </a:r>
            <a:br>
              <a:rPr lang="en-US" dirty="0" smtClean="0"/>
            </a:br>
            <a:r>
              <a:rPr lang="en-US" sz="2400" b="0" dirty="0" smtClean="0"/>
              <a:t>Company information</a:t>
            </a:r>
            <a:endParaRPr lang="en-US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 sz="4800" smtClean="0"/>
              <a:t>A little about Realityworks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b="1" u="sng" dirty="0" smtClean="0"/>
              <a:t>DISTRIBUTION INTO EDUCATION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dirty="0" smtClean="0"/>
              <a:t>67% </a:t>
            </a:r>
            <a:r>
              <a:rPr lang="en-US" dirty="0" smtClean="0"/>
              <a:t>of school districts in the U.S.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dirty="0" smtClean="0"/>
              <a:t>89</a:t>
            </a:r>
            <a:r>
              <a:rPr lang="en-US" dirty="0" smtClean="0"/>
              <a:t> countries worldwide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dirty="0" smtClean="0"/>
              <a:t>31,000</a:t>
            </a:r>
            <a:r>
              <a:rPr lang="en-US" dirty="0" smtClean="0"/>
              <a:t> institutions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dirty="0" smtClean="0"/>
              <a:t>6,000,000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students served through the use of our products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sz="2300" b="1" dirty="0" smtClean="0"/>
          </a:p>
          <a:p>
            <a:pPr marL="457200" lvl="1" indent="-457200">
              <a:buFont typeface="Arial" panose="020B0604020202020204" pitchFamily="34" charset="0"/>
              <a:buChar char="•"/>
              <a:defRPr/>
            </a:pPr>
            <a:r>
              <a:rPr lang="en-US" sz="3200" b="1" u="sng" dirty="0" smtClean="0"/>
              <a:t>EDUCATION PARTNER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Association for Career and Technical Education Board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Industry </a:t>
            </a:r>
            <a:r>
              <a:rPr lang="en-US" dirty="0" smtClean="0"/>
              <a:t>Workforce Needs Council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80+ education trade shows (local, state, national)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sz="2300" dirty="0" smtClean="0"/>
          </a:p>
          <a:p>
            <a:pPr>
              <a:defRPr/>
            </a:pPr>
            <a:r>
              <a:rPr lang="en-US" b="1" u="sng" dirty="0" smtClean="0"/>
              <a:t>EDUCATIONAL FOCUS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Hardware, software, &amp; curriculum development		</a:t>
            </a:r>
          </a:p>
        </p:txBody>
      </p:sp>
      <p:sp>
        <p:nvSpPr>
          <p:cNvPr id="5018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smtClean="0">
                <a:solidFill>
                  <a:srgbClr val="000000"/>
                </a:solidFill>
              </a:rPr>
              <a:t>Experiential Learning Technology</a:t>
            </a:r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531D84-B429-4673-9432-2D238CF21388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838200" y="2057400"/>
            <a:ext cx="6553200" cy="10366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Program Description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E46C0A"/>
                </a:solidFill>
              </a:rPr>
              <a:t>Location: </a:t>
            </a:r>
            <a:r>
              <a:rPr lang="en-US" sz="2400" i="1" dirty="0" smtClean="0">
                <a:solidFill>
                  <a:srgbClr val="000000"/>
                </a:solidFill>
              </a:rPr>
              <a:t>Insert </a:t>
            </a:r>
            <a:r>
              <a:rPr lang="en-US" sz="2400" dirty="0" smtClean="0">
                <a:solidFill>
                  <a:srgbClr val="000000"/>
                </a:solidFill>
              </a:rPr>
              <a:t>school name, city, state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E46C0A"/>
                </a:solidFill>
              </a:rPr>
              <a:t>Learners: </a:t>
            </a:r>
            <a:r>
              <a:rPr lang="en-US" sz="2400" dirty="0" smtClean="0">
                <a:solidFill>
                  <a:srgbClr val="000000"/>
                </a:solidFill>
              </a:rPr>
              <a:t>14- to 17-year-old students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E46C0A"/>
                </a:solidFill>
              </a:rPr>
              <a:t>Primary Focus: </a:t>
            </a:r>
            <a:r>
              <a:rPr lang="en-US" sz="2400" dirty="0" smtClean="0">
                <a:solidFill>
                  <a:srgbClr val="000000"/>
                </a:solidFill>
              </a:rPr>
              <a:t>train and develop welding career skills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E46C0A"/>
                </a:solidFill>
              </a:rPr>
              <a:t>Purpose of Funding: </a:t>
            </a:r>
            <a:r>
              <a:rPr lang="en-US" sz="2400" dirty="0" smtClean="0">
                <a:solidFill>
                  <a:srgbClr val="000000"/>
                </a:solidFill>
              </a:rPr>
              <a:t>Purchase welding simulator and/or welding guidance system and curriculum materials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E46C0A"/>
                </a:solidFill>
              </a:rPr>
              <a:t>Amount Requested: </a:t>
            </a:r>
            <a:r>
              <a:rPr lang="en-US" sz="2400" i="1" dirty="0" smtClean="0">
                <a:solidFill>
                  <a:srgbClr val="000000"/>
                </a:solidFill>
              </a:rPr>
              <a:t>Insert amount desired: </a:t>
            </a:r>
            <a:r>
              <a:rPr lang="en-US" sz="2400" dirty="0" smtClean="0">
                <a:solidFill>
                  <a:srgbClr val="000000"/>
                </a:solidFill>
              </a:rPr>
              <a:t>$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E46C0A"/>
                </a:solidFill>
              </a:rPr>
              <a:t>Number of Students Reached: </a:t>
            </a:r>
            <a:r>
              <a:rPr lang="en-US" sz="2400" i="1" dirty="0" smtClean="0">
                <a:solidFill>
                  <a:srgbClr val="000000"/>
                </a:solidFill>
              </a:rPr>
              <a:t>Insert number</a:t>
            </a:r>
            <a:br>
              <a:rPr lang="en-US" sz="2400" i="1" dirty="0" smtClean="0">
                <a:solidFill>
                  <a:srgbClr val="000000"/>
                </a:solidFill>
              </a:rPr>
            </a:br>
            <a:r>
              <a:rPr lang="en-US" sz="2200" i="1" dirty="0" smtClean="0">
                <a:solidFill>
                  <a:srgbClr val="000000"/>
                </a:solidFill>
              </a:rPr>
              <a:t>(To determine, multiple class size x number of sections x semesters x 4-year expectancy of simulators. For example, 30 students x 2 sections x 2 semesters x 4 years = 480 students)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Program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b="1" u="sng" dirty="0" smtClean="0"/>
              <a:t>Program Overview:</a:t>
            </a:r>
          </a:p>
          <a:p>
            <a:pPr>
              <a:defRPr/>
            </a:pPr>
            <a:r>
              <a:rPr lang="en-US" sz="2400" b="1" dirty="0" smtClean="0"/>
              <a:t>Assist in create qualified welders in less time 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Increase welding understanding and knowledge quicker</a:t>
            </a:r>
            <a:endParaRPr lang="en-US" sz="1000" i="1" dirty="0" smtClean="0"/>
          </a:p>
          <a:p>
            <a:pPr>
              <a:defRPr/>
            </a:pPr>
            <a:r>
              <a:rPr lang="en-US" sz="2400" b="1" dirty="0" smtClean="0"/>
              <a:t>Be more effective in creating welders 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Increase the number of welders able to achieve passable welds</a:t>
            </a:r>
          </a:p>
          <a:p>
            <a:pPr>
              <a:defRPr/>
            </a:pPr>
            <a:r>
              <a:rPr lang="en-US" sz="2400" b="1" dirty="0" smtClean="0"/>
              <a:t>Reduce the concerns of classroom management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Decrease distractions by keeping welders focused on improving skills</a:t>
            </a:r>
          </a:p>
          <a:p>
            <a:pPr>
              <a:defRPr/>
            </a:pPr>
            <a:r>
              <a:rPr lang="en-US" sz="2400" b="1" dirty="0" smtClean="0"/>
              <a:t>Use cost effective welding training tools </a:t>
            </a:r>
            <a:r>
              <a:rPr lang="en-US" sz="2400" dirty="0" smtClean="0"/>
              <a:t>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Quality training tools designed for educational budgets and skills gap needs</a:t>
            </a:r>
          </a:p>
          <a:p>
            <a:pPr>
              <a:defRPr/>
            </a:pPr>
            <a:r>
              <a:rPr lang="en-US" sz="2400" b="1" dirty="0" smtClean="0"/>
              <a:t>Decrease high school drop-out rates</a:t>
            </a:r>
            <a:endParaRPr lang="en-US" sz="2400" dirty="0" smtClean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With more course interest students have greater involvement</a:t>
            </a:r>
            <a:endParaRPr lang="en-US" sz="2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1">
              <a:defRPr/>
            </a:pPr>
            <a:endParaRPr lang="en-US" sz="2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787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300" dirty="0"/>
              <a:t>WELDING TRENDS = </a:t>
            </a:r>
            <a:r>
              <a:rPr lang="en-US" sz="3300" dirty="0" smtClean="0"/>
              <a:t>SKILLS GAP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100" dirty="0" smtClean="0">
                <a:solidFill>
                  <a:schemeClr val="accent6">
                    <a:lumMod val="75000"/>
                  </a:schemeClr>
                </a:solidFill>
              </a:rPr>
              <a:t>2013 </a:t>
            </a:r>
            <a:r>
              <a:rPr lang="en-US" sz="2100" dirty="0">
                <a:solidFill>
                  <a:schemeClr val="accent6">
                    <a:lumMod val="75000"/>
                  </a:schemeClr>
                </a:solidFill>
              </a:rPr>
              <a:t>&amp; BEYOND</a:t>
            </a:r>
          </a:p>
        </p:txBody>
      </p:sp>
      <p:sp>
        <p:nvSpPr>
          <p:cNvPr id="24579" name="Text Placeholder 6"/>
          <p:cNvSpPr>
            <a:spLocks noGrp="1"/>
          </p:cNvSpPr>
          <p:nvPr>
            <p:ph sz="half" idx="2"/>
          </p:nvPr>
        </p:nvSpPr>
        <p:spPr bwMode="auto">
          <a:xfrm>
            <a:off x="4879975" y="1796595"/>
            <a:ext cx="4040188" cy="40386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b="1" u="sng" dirty="0" smtClean="0"/>
          </a:p>
          <a:p>
            <a:r>
              <a:rPr lang="en-US" altLang="en-US" dirty="0" smtClean="0"/>
              <a:t>Agriculture Equipment</a:t>
            </a:r>
          </a:p>
          <a:p>
            <a:r>
              <a:rPr lang="en-US" altLang="en-US" dirty="0" smtClean="0"/>
              <a:t>Highway Infrastructure</a:t>
            </a:r>
          </a:p>
          <a:p>
            <a:r>
              <a:rPr lang="en-US" altLang="en-US" dirty="0" smtClean="0"/>
              <a:t>Rail Transportation</a:t>
            </a:r>
          </a:p>
          <a:p>
            <a:r>
              <a:rPr lang="en-US" altLang="en-US" dirty="0" smtClean="0"/>
              <a:t>Energy Production</a:t>
            </a:r>
          </a:p>
          <a:p>
            <a:r>
              <a:rPr lang="en-US" altLang="en-US" dirty="0" smtClean="0"/>
              <a:t>Petro-Chemical Industry </a:t>
            </a:r>
            <a:endParaRPr lang="en-US" altLang="en-US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4734287" y="1752600"/>
            <a:ext cx="43335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Five Welding </a:t>
            </a: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Growth </a:t>
            </a:r>
            <a:r>
              <a:rPr lang="en-US" sz="24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Areas:</a:t>
            </a:r>
          </a:p>
        </p:txBody>
      </p:sp>
      <p:sp>
        <p:nvSpPr>
          <p:cNvPr id="8" name="Content Placeholder 7"/>
          <p:cNvSpPr txBox="1">
            <a:spLocks noGrp="1"/>
          </p:cNvSpPr>
          <p:nvPr>
            <p:ph sz="quarter" idx="4"/>
          </p:nvPr>
        </p:nvSpPr>
        <p:spPr>
          <a:xfrm>
            <a:off x="155576" y="1749014"/>
            <a:ext cx="3962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The Industry Facts:</a:t>
            </a:r>
            <a:endParaRPr lang="en-US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5575" y="2257893"/>
            <a:ext cx="4191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Fabrication &amp; Construction industries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need 450,000 welders 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to fulfill demand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Welders are retiring at </a:t>
            </a:r>
            <a:r>
              <a:rPr lang="en-US" u="sng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twice</a:t>
            </a:r>
            <a:r>
              <a:rPr lang="en-US" dirty="0" smtClean="0">
                <a:latin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the pace of new welders coming into the field, the average welder today is in his/her mid to upper-50’s and nearing retirement.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0" dirty="0" smtClean="0">
                <a:solidFill>
                  <a:schemeClr val="tx1"/>
                </a:solidFill>
                <a:latin typeface="Arial" panose="020B0604020202020204" pitchFamily="34" charset="0"/>
              </a:rPr>
              <a:t>According to a study by the </a:t>
            </a:r>
            <a:r>
              <a:rPr lang="en-US" i="1" dirty="0" smtClean="0">
                <a:solidFill>
                  <a:schemeClr val="tx1"/>
                </a:solidFill>
                <a:latin typeface="Arial" panose="020B0604020202020204" pitchFamily="34" charset="0"/>
              </a:rPr>
              <a:t>National Association of Manufacturers </a:t>
            </a:r>
            <a:r>
              <a:rPr lang="en-US" i="0" dirty="0" smtClean="0">
                <a:solidFill>
                  <a:schemeClr val="tx1"/>
                </a:solidFill>
                <a:latin typeface="Arial" panose="020B0604020202020204" pitchFamily="34" charset="0"/>
              </a:rPr>
              <a:t>found that 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81% of manufacturers 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polled report they can’t find the skilled workers.</a:t>
            </a:r>
          </a:p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8600" y="2514600"/>
            <a:ext cx="8610600" cy="1049338"/>
          </a:xfrm>
        </p:spPr>
        <p:txBody>
          <a:bodyPr/>
          <a:lstStyle/>
          <a:p>
            <a:pPr>
              <a:defRPr/>
            </a:pPr>
            <a:r>
              <a:rPr lang="en-US" sz="4800" dirty="0" smtClean="0"/>
              <a:t>Changing Perceptions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85900" y="1488602"/>
            <a:ext cx="6172200" cy="4343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softEdge rad="6350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d</a:t>
            </a:r>
          </a:p>
        </p:txBody>
      </p:sp>
      <p:sp>
        <p:nvSpPr>
          <p:cNvPr id="26629" name="TextBox 1"/>
          <p:cNvSpPr txBox="1">
            <a:spLocks noChangeArrowheads="1"/>
          </p:cNvSpPr>
          <p:nvPr/>
        </p:nvSpPr>
        <p:spPr bwMode="auto">
          <a:xfrm>
            <a:off x="755650" y="1193800"/>
            <a:ext cx="76327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chemeClr val="tx1"/>
                </a:solidFill>
                <a:latin typeface="Tahoma" panose="020B0604030504040204" pitchFamily="34" charset="0"/>
              </a:rPr>
              <a:t>Now is the time to Change the Discussion</a:t>
            </a:r>
          </a:p>
        </p:txBody>
      </p:sp>
      <p:pic>
        <p:nvPicPr>
          <p:cNvPr id="26630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2247900"/>
            <a:ext cx="5054600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5" y="5715000"/>
            <a:ext cx="3529013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0" y="2244725"/>
            <a:ext cx="505460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 u="sng" smtClean="0"/>
              <a:t>Today’s Learner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1600200"/>
          <a:ext cx="80010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152400" y="5486400"/>
            <a:ext cx="5486400" cy="438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750" dirty="0"/>
              <a:t>http://www.nielsen.com/us/en/insights/news/2013/ring-the-bells-more-smartphones-in-students-hands-ahead-of-back.html</a:t>
            </a:r>
          </a:p>
          <a:p>
            <a:pPr>
              <a:defRPr/>
            </a:pPr>
            <a:endParaRPr lang="en-US" sz="750" dirty="0"/>
          </a:p>
          <a:p>
            <a:pPr>
              <a:defRPr/>
            </a:pPr>
            <a:r>
              <a:rPr lang="en-US" sz="750" dirty="0"/>
              <a:t>http://oai.wsu.edu/Teaching_Resources/teaching_millennial_students/resources.html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Solution: 21</a:t>
            </a:r>
            <a:r>
              <a:rPr lang="en-US" baseline="30000" dirty="0" smtClean="0"/>
              <a:t>st</a:t>
            </a:r>
            <a:r>
              <a:rPr lang="en-US" dirty="0" smtClean="0"/>
              <a:t> Century Welding Training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rporate PowerPoint Template Color 20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Corporate PowerPoint Template Color 2012</Template>
  <TotalTime>14678</TotalTime>
  <Words>792</Words>
  <Application>Microsoft Office PowerPoint</Application>
  <PresentationFormat>On-screen Show (4:3)</PresentationFormat>
  <Paragraphs>151</Paragraphs>
  <Slides>23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Tahoma</vt:lpstr>
      <vt:lpstr>Arial</vt:lpstr>
      <vt:lpstr>Calibri</vt:lpstr>
      <vt:lpstr>Wingdings</vt:lpstr>
      <vt:lpstr>Corporate PowerPoint Template Color 2012</vt:lpstr>
      <vt:lpstr>Training Our Future Workforce</vt:lpstr>
      <vt:lpstr>Introduction to Our Program</vt:lpstr>
      <vt:lpstr>Program Description</vt:lpstr>
      <vt:lpstr>Program Objectives</vt:lpstr>
      <vt:lpstr>WELDING TRENDS = SKILLS GAP 2013 &amp; BEYOND</vt:lpstr>
      <vt:lpstr>Changing Perceptions</vt:lpstr>
      <vt:lpstr>PowerPoint Presentation</vt:lpstr>
      <vt:lpstr>Today’s Learner</vt:lpstr>
      <vt:lpstr>The Solution: 21st Century Welding Training</vt:lpstr>
      <vt:lpstr>The Solution:</vt:lpstr>
      <vt:lpstr>RealCareer Welding Solutions The 21st Century Welding Training Method</vt:lpstr>
      <vt:lpstr>Simulators create more welders in less time</vt:lpstr>
      <vt:lpstr>Better, Faster, Engaged Learning </vt:lpstr>
      <vt:lpstr>PowerPoint Presentation</vt:lpstr>
      <vt:lpstr>…And with less cost</vt:lpstr>
      <vt:lpstr>PowerPoint Presentation</vt:lpstr>
      <vt:lpstr>PowerPoint Presentation</vt:lpstr>
      <vt:lpstr>Guidance based on WPS</vt:lpstr>
      <vt:lpstr>What can you do?</vt:lpstr>
      <vt:lpstr>By partnering together,             we can address the problem</vt:lpstr>
      <vt:lpstr>Realityworks  Company information</vt:lpstr>
      <vt:lpstr>A little about Realityworks</vt:lpstr>
      <vt:lpstr>Questions?</vt:lpstr>
    </vt:vector>
  </TitlesOfParts>
  <Company>Realityworks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Realityworks  Corporate Presentation</dc:title>
  <dc:creator>sjameson</dc:creator>
  <cp:lastModifiedBy>Samantha Forehand</cp:lastModifiedBy>
  <cp:revision>172</cp:revision>
  <cp:lastPrinted>2011-09-29T16:47:00Z</cp:lastPrinted>
  <dcterms:created xsi:type="dcterms:W3CDTF">2011-09-16T17:15:35Z</dcterms:created>
  <dcterms:modified xsi:type="dcterms:W3CDTF">2015-02-16T16:38:44Z</dcterms:modified>
</cp:coreProperties>
</file>