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34"/>
  </p:notesMasterIdLst>
  <p:sldIdLst>
    <p:sldId id="267" r:id="rId5"/>
    <p:sldId id="428" r:id="rId6"/>
    <p:sldId id="351" r:id="rId7"/>
    <p:sldId id="399" r:id="rId8"/>
    <p:sldId id="429" r:id="rId9"/>
    <p:sldId id="425" r:id="rId10"/>
    <p:sldId id="430" r:id="rId11"/>
    <p:sldId id="431" r:id="rId12"/>
    <p:sldId id="432" r:id="rId13"/>
    <p:sldId id="433" r:id="rId14"/>
    <p:sldId id="434" r:id="rId15"/>
    <p:sldId id="435" r:id="rId16"/>
    <p:sldId id="436" r:id="rId17"/>
    <p:sldId id="437" r:id="rId18"/>
    <p:sldId id="438" r:id="rId19"/>
    <p:sldId id="427" r:id="rId20"/>
    <p:sldId id="439" r:id="rId21"/>
    <p:sldId id="440" r:id="rId22"/>
    <p:sldId id="441" r:id="rId23"/>
    <p:sldId id="442" r:id="rId24"/>
    <p:sldId id="443" r:id="rId25"/>
    <p:sldId id="444" r:id="rId26"/>
    <p:sldId id="445" r:id="rId27"/>
    <p:sldId id="448" r:id="rId28"/>
    <p:sldId id="447" r:id="rId29"/>
    <p:sldId id="446" r:id="rId30"/>
    <p:sldId id="422" r:id="rId31"/>
    <p:sldId id="271" r:id="rId32"/>
    <p:sldId id="396" r:id="rId3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28B20"/>
    <a:srgbClr val="F18A21"/>
    <a:srgbClr val="58585A"/>
    <a:srgbClr val="5C791B"/>
    <a:srgbClr val="506E1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20" d="100"/>
          <a:sy n="120" d="100"/>
        </p:scale>
        <p:origin x="198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microsoft.com/office/2016/11/relationships/changesInfo" Target="changesInfos/changesInfo1.xml"/><Relationship Id="rId21" Type="http://schemas.openxmlformats.org/officeDocument/2006/relationships/slide" Target="slides/slide17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presProps" Target="presProps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elsey Ketterhagen" userId="8bba3255-0642-40a3-9b10-88231c7a29da" providerId="ADAL" clId="{94E59AAC-AEC3-4844-93C8-4C96D52009AC}"/>
    <pc:docChg chg="modSld">
      <pc:chgData name="Kelsey Ketterhagen" userId="8bba3255-0642-40a3-9b10-88231c7a29da" providerId="ADAL" clId="{94E59AAC-AEC3-4844-93C8-4C96D52009AC}" dt="2025-09-18T19:15:14.287" v="12" actId="20577"/>
      <pc:docMkLst>
        <pc:docMk/>
      </pc:docMkLst>
      <pc:sldChg chg="modSp mod">
        <pc:chgData name="Kelsey Ketterhagen" userId="8bba3255-0642-40a3-9b10-88231c7a29da" providerId="ADAL" clId="{94E59AAC-AEC3-4844-93C8-4C96D52009AC}" dt="2025-09-18T19:15:14.287" v="12" actId="20577"/>
        <pc:sldMkLst>
          <pc:docMk/>
          <pc:sldMk cId="726336309" sldId="445"/>
        </pc:sldMkLst>
        <pc:spChg chg="mod">
          <ac:chgData name="Kelsey Ketterhagen" userId="8bba3255-0642-40a3-9b10-88231c7a29da" providerId="ADAL" clId="{94E59AAC-AEC3-4844-93C8-4C96D52009AC}" dt="2025-09-18T19:15:14.287" v="12" actId="20577"/>
          <ac:spMkLst>
            <pc:docMk/>
            <pc:sldMk cId="726336309" sldId="445"/>
            <ac:spMk id="5" creationId="{10E0A67C-3510-DE90-2BAB-DB5E4BEF4FDE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7B6C328-C42E-4160-923B-5DB49B776EED}" type="datetimeFigureOut">
              <a:rPr lang="en-US" smtClean="0"/>
              <a:t>9/18/2025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42D0974-E3D0-4C63-B1BF-D16E28E770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49813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42D0974-E3D0-4C63-B1BF-D16E28E770F9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361934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Today is all about connecting our students learning experiences with relevant, future career paths.  We are going to look at 4 different career paths and identify solutions that you can implement in your classroom to connect students to those opportunities.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42D0974-E3D0-4C63-B1BF-D16E28E770F9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09483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74BD1D-64C7-C976-A1A3-80CC3D0642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FE7508B-8EF9-5692-8E95-5F9CD6E867D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9191534-ADA7-A904-3C83-EC96C21754A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5640DB9-1A6A-F73B-95B6-07A8C3563DF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42D0974-E3D0-4C63-B1BF-D16E28E770F9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572792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3CF6A8-73D5-BE1C-0381-61E9008353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6A4E481-4E1F-EA43-D5B2-DDFA96449A8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E05512D-311E-695E-C7D1-E0637150955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A8FA5B1-4163-E05D-3791-ED2A2F46B75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42D0974-E3D0-4C63-B1BF-D16E28E770F9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07501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oleObject" Target="../embeddings/oleObject1.bin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5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13" Type="http://schemas.openxmlformats.org/officeDocument/2006/relationships/image" Target="../media/image14.jpeg"/><Relationship Id="rId18" Type="http://schemas.openxmlformats.org/officeDocument/2006/relationships/image" Target="../media/image19.jpeg"/><Relationship Id="rId3" Type="http://schemas.openxmlformats.org/officeDocument/2006/relationships/image" Target="../media/image4.jpeg"/><Relationship Id="rId21" Type="http://schemas.openxmlformats.org/officeDocument/2006/relationships/image" Target="../media/image22.jpeg"/><Relationship Id="rId7" Type="http://schemas.openxmlformats.org/officeDocument/2006/relationships/image" Target="../media/image8.jpeg"/><Relationship Id="rId12" Type="http://schemas.openxmlformats.org/officeDocument/2006/relationships/image" Target="../media/image13.jpeg"/><Relationship Id="rId17" Type="http://schemas.openxmlformats.org/officeDocument/2006/relationships/image" Target="../media/image18.jpeg"/><Relationship Id="rId2" Type="http://schemas.openxmlformats.org/officeDocument/2006/relationships/image" Target="../media/image3.jpeg"/><Relationship Id="rId16" Type="http://schemas.openxmlformats.org/officeDocument/2006/relationships/image" Target="../media/image17.jpeg"/><Relationship Id="rId20" Type="http://schemas.openxmlformats.org/officeDocument/2006/relationships/image" Target="../media/image2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jpeg"/><Relationship Id="rId11" Type="http://schemas.openxmlformats.org/officeDocument/2006/relationships/image" Target="../media/image12.jpeg"/><Relationship Id="rId5" Type="http://schemas.openxmlformats.org/officeDocument/2006/relationships/image" Target="../media/image6.jpeg"/><Relationship Id="rId15" Type="http://schemas.openxmlformats.org/officeDocument/2006/relationships/image" Target="../media/image16.png"/><Relationship Id="rId23" Type="http://schemas.openxmlformats.org/officeDocument/2006/relationships/image" Target="../media/image24.jpeg"/><Relationship Id="rId10" Type="http://schemas.openxmlformats.org/officeDocument/2006/relationships/image" Target="../media/image11.jpeg"/><Relationship Id="rId19" Type="http://schemas.openxmlformats.org/officeDocument/2006/relationships/image" Target="../media/image20.png"/><Relationship Id="rId4" Type="http://schemas.openxmlformats.org/officeDocument/2006/relationships/image" Target="../media/image5.jpeg"/><Relationship Id="rId9" Type="http://schemas.openxmlformats.org/officeDocument/2006/relationships/image" Target="../media/image10.jpeg"/><Relationship Id="rId14" Type="http://schemas.openxmlformats.org/officeDocument/2006/relationships/image" Target="../media/image15.png"/><Relationship Id="rId22" Type="http://schemas.openxmlformats.org/officeDocument/2006/relationships/image" Target="../media/image23.png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9280B9B4-5BBA-494A-67B7-24675FC0267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28B2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2" name="Object 1">
            <a:extLst>
              <a:ext uri="{FF2B5EF4-FFF2-40B4-BE49-F238E27FC236}">
                <a16:creationId xmlns:a16="http://schemas.microsoft.com/office/drawing/2014/main" id="{D42A97B9-3C62-03D9-B32E-C8FB6F425EF7}"/>
              </a:ext>
            </a:extLst>
          </p:cNvPr>
          <p:cNvGraphicFramePr>
            <a:graphicFrameLocks noChangeAspect="1"/>
          </p:cNvGraphicFramePr>
          <p:nvPr userDrawn="1">
            <p:extLst>
              <p:ext uri="{D42A27DB-BD31-4B8C-83A1-F6EECF244321}">
                <p14:modId xmlns:p14="http://schemas.microsoft.com/office/powerpoint/2010/main" val="2006870111"/>
              </p:ext>
            </p:extLst>
          </p:nvPr>
        </p:nvGraphicFramePr>
        <p:xfrm>
          <a:off x="0" y="0"/>
          <a:ext cx="12192000" cy="685799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2" imgW="10086997" imgH="5702300" progId="">
                  <p:embed/>
                </p:oleObj>
              </mc:Choice>
              <mc:Fallback>
                <p:oleObj r:id="rId2" imgW="10086997" imgH="5702300" progId="">
                  <p:embed/>
                  <p:pic>
                    <p:nvPicPr>
                      <p:cNvPr id="2" name="Object 1">
                        <a:extLst>
                          <a:ext uri="{FF2B5EF4-FFF2-40B4-BE49-F238E27FC236}">
                            <a16:creationId xmlns:a16="http://schemas.microsoft.com/office/drawing/2014/main" id="{D42A97B9-3C62-03D9-B32E-C8FB6F425EF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>
                        <a:alphaModFix amt="17000"/>
                      </a:blip>
                      <a:stretch>
                        <a:fillRect/>
                      </a:stretch>
                    </p:blipFill>
                    <p:spPr>
                      <a:xfrm>
                        <a:off x="0" y="0"/>
                        <a:ext cx="12192000" cy="685799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1" name="Picture 10" descr="A black and white logo&#10;&#10;Description automatically generated">
            <a:extLst>
              <a:ext uri="{FF2B5EF4-FFF2-40B4-BE49-F238E27FC236}">
                <a16:creationId xmlns:a16="http://schemas.microsoft.com/office/drawing/2014/main" id="{3A6686B8-1ABD-D49D-05C0-C0E3A49320D7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2667" y="1517707"/>
            <a:ext cx="6666666" cy="1942857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189A7B52-642F-61AF-3A2E-4869E329C05B}"/>
              </a:ext>
            </a:extLst>
          </p:cNvPr>
          <p:cNvSpPr/>
          <p:nvPr userDrawn="1"/>
        </p:nvSpPr>
        <p:spPr>
          <a:xfrm>
            <a:off x="0" y="4212388"/>
            <a:ext cx="12192000" cy="1127905"/>
          </a:xfrm>
          <a:prstGeom prst="rect">
            <a:avLst/>
          </a:prstGeom>
          <a:solidFill>
            <a:srgbClr val="F18A2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F5A66F7-FBD9-B690-67DF-3B4E4019878A}"/>
              </a:ext>
            </a:extLst>
          </p:cNvPr>
          <p:cNvSpPr txBox="1"/>
          <p:nvPr userDrawn="1"/>
        </p:nvSpPr>
        <p:spPr>
          <a:xfrm>
            <a:off x="271849" y="4519498"/>
            <a:ext cx="116071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n-US" sz="2400" b="1" i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Hands-On Training Tools + Comprehensive Curriculum + Dedicated Support</a:t>
            </a:r>
            <a:endParaRPr lang="en-US" sz="24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49298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2">
            <a:extLst>
              <a:ext uri="{FF2B5EF4-FFF2-40B4-BE49-F238E27FC236}">
                <a16:creationId xmlns:a16="http://schemas.microsoft.com/office/drawing/2014/main" id="{748C3BFD-ADCF-9C9A-1D0E-74CDE10E2BD9}"/>
              </a:ext>
            </a:extLst>
          </p:cNvPr>
          <p:cNvSpPr/>
          <p:nvPr userDrawn="1"/>
        </p:nvSpPr>
        <p:spPr>
          <a:xfrm>
            <a:off x="16371" y="0"/>
            <a:ext cx="1342529" cy="6858000"/>
          </a:xfrm>
          <a:custGeom>
            <a:avLst/>
            <a:gdLst>
              <a:gd name="connsiteX0" fmla="*/ 0 w 7607030"/>
              <a:gd name="connsiteY0" fmla="*/ 0 h 6858000"/>
              <a:gd name="connsiteX1" fmla="*/ 7607030 w 7607030"/>
              <a:gd name="connsiteY1" fmla="*/ 0 h 6858000"/>
              <a:gd name="connsiteX2" fmla="*/ 7607030 w 7607030"/>
              <a:gd name="connsiteY2" fmla="*/ 6858000 h 6858000"/>
              <a:gd name="connsiteX3" fmla="*/ 0 w 7607030"/>
              <a:gd name="connsiteY3" fmla="*/ 6858000 h 6858000"/>
              <a:gd name="connsiteX4" fmla="*/ 0 w 7607030"/>
              <a:gd name="connsiteY4" fmla="*/ 0 h 6858000"/>
              <a:gd name="connsiteX0" fmla="*/ 0 w 8323722"/>
              <a:gd name="connsiteY0" fmla="*/ 0 h 6858000"/>
              <a:gd name="connsiteX1" fmla="*/ 8323722 w 8323722"/>
              <a:gd name="connsiteY1" fmla="*/ 0 h 6858000"/>
              <a:gd name="connsiteX2" fmla="*/ 7607030 w 8323722"/>
              <a:gd name="connsiteY2" fmla="*/ 6858000 h 6858000"/>
              <a:gd name="connsiteX3" fmla="*/ 0 w 8323722"/>
              <a:gd name="connsiteY3" fmla="*/ 6858000 h 6858000"/>
              <a:gd name="connsiteX4" fmla="*/ 0 w 8323722"/>
              <a:gd name="connsiteY4" fmla="*/ 0 h 6858000"/>
              <a:gd name="connsiteX0" fmla="*/ 0 w 8323722"/>
              <a:gd name="connsiteY0" fmla="*/ 0 h 6858000"/>
              <a:gd name="connsiteX1" fmla="*/ 8323722 w 8323722"/>
              <a:gd name="connsiteY1" fmla="*/ 0 h 6858000"/>
              <a:gd name="connsiteX2" fmla="*/ 3872611 w 8323722"/>
              <a:gd name="connsiteY2" fmla="*/ 6858000 h 6858000"/>
              <a:gd name="connsiteX3" fmla="*/ 0 w 8323722"/>
              <a:gd name="connsiteY3" fmla="*/ 6858000 h 6858000"/>
              <a:gd name="connsiteX4" fmla="*/ 0 w 8323722"/>
              <a:gd name="connsiteY4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323722" h="6858000">
                <a:moveTo>
                  <a:pt x="0" y="0"/>
                </a:moveTo>
                <a:lnTo>
                  <a:pt x="8323722" y="0"/>
                </a:lnTo>
                <a:lnTo>
                  <a:pt x="3872611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8000">
                <a:srgbClr val="F18A21"/>
              </a:gs>
              <a:gs pos="100000">
                <a:srgbClr val="5C791B">
                  <a:tint val="23500"/>
                  <a:satMod val="160000"/>
                </a:srgbClr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2">
            <a:extLst>
              <a:ext uri="{FF2B5EF4-FFF2-40B4-BE49-F238E27FC236}">
                <a16:creationId xmlns:a16="http://schemas.microsoft.com/office/drawing/2014/main" id="{3668CD41-77D4-7E20-7AB5-7D85A9AAB8E6}"/>
              </a:ext>
            </a:extLst>
          </p:cNvPr>
          <p:cNvSpPr/>
          <p:nvPr userDrawn="1"/>
        </p:nvSpPr>
        <p:spPr>
          <a:xfrm>
            <a:off x="-2679" y="0"/>
            <a:ext cx="1190575" cy="6858000"/>
          </a:xfrm>
          <a:custGeom>
            <a:avLst/>
            <a:gdLst>
              <a:gd name="connsiteX0" fmla="*/ 0 w 7607030"/>
              <a:gd name="connsiteY0" fmla="*/ 0 h 6858000"/>
              <a:gd name="connsiteX1" fmla="*/ 7607030 w 7607030"/>
              <a:gd name="connsiteY1" fmla="*/ 0 h 6858000"/>
              <a:gd name="connsiteX2" fmla="*/ 7607030 w 7607030"/>
              <a:gd name="connsiteY2" fmla="*/ 6858000 h 6858000"/>
              <a:gd name="connsiteX3" fmla="*/ 0 w 7607030"/>
              <a:gd name="connsiteY3" fmla="*/ 6858000 h 6858000"/>
              <a:gd name="connsiteX4" fmla="*/ 0 w 7607030"/>
              <a:gd name="connsiteY4" fmla="*/ 0 h 6858000"/>
              <a:gd name="connsiteX0" fmla="*/ 0 w 8323722"/>
              <a:gd name="connsiteY0" fmla="*/ 0 h 6858000"/>
              <a:gd name="connsiteX1" fmla="*/ 8323722 w 8323722"/>
              <a:gd name="connsiteY1" fmla="*/ 0 h 6858000"/>
              <a:gd name="connsiteX2" fmla="*/ 7607030 w 8323722"/>
              <a:gd name="connsiteY2" fmla="*/ 6858000 h 6858000"/>
              <a:gd name="connsiteX3" fmla="*/ 0 w 8323722"/>
              <a:gd name="connsiteY3" fmla="*/ 6858000 h 6858000"/>
              <a:gd name="connsiteX4" fmla="*/ 0 w 8323722"/>
              <a:gd name="connsiteY4" fmla="*/ 0 h 6858000"/>
              <a:gd name="connsiteX0" fmla="*/ 0 w 15448987"/>
              <a:gd name="connsiteY0" fmla="*/ 12700 h 6870700"/>
              <a:gd name="connsiteX1" fmla="*/ 15448987 w 15448987"/>
              <a:gd name="connsiteY1" fmla="*/ 0 h 6870700"/>
              <a:gd name="connsiteX2" fmla="*/ 7607030 w 15448987"/>
              <a:gd name="connsiteY2" fmla="*/ 6870700 h 6870700"/>
              <a:gd name="connsiteX3" fmla="*/ 0 w 15448987"/>
              <a:gd name="connsiteY3" fmla="*/ 6870700 h 6870700"/>
              <a:gd name="connsiteX4" fmla="*/ 0 w 15448987"/>
              <a:gd name="connsiteY4" fmla="*/ 12700 h 6870700"/>
              <a:gd name="connsiteX0" fmla="*/ 0 w 34309983"/>
              <a:gd name="connsiteY0" fmla="*/ 38100 h 6896100"/>
              <a:gd name="connsiteX1" fmla="*/ 34309983 w 34309983"/>
              <a:gd name="connsiteY1" fmla="*/ 0 h 6896100"/>
              <a:gd name="connsiteX2" fmla="*/ 7607030 w 34309983"/>
              <a:gd name="connsiteY2" fmla="*/ 6896100 h 6896100"/>
              <a:gd name="connsiteX3" fmla="*/ 0 w 34309983"/>
              <a:gd name="connsiteY3" fmla="*/ 6896100 h 6896100"/>
              <a:gd name="connsiteX4" fmla="*/ 0 w 34309983"/>
              <a:gd name="connsiteY4" fmla="*/ 38100 h 6896100"/>
              <a:gd name="connsiteX0" fmla="*/ 0 w 34309983"/>
              <a:gd name="connsiteY0" fmla="*/ 0 h 6858000"/>
              <a:gd name="connsiteX1" fmla="*/ 34309983 w 34309983"/>
              <a:gd name="connsiteY1" fmla="*/ 0 h 6858000"/>
              <a:gd name="connsiteX2" fmla="*/ 7607030 w 34309983"/>
              <a:gd name="connsiteY2" fmla="*/ 6858000 h 6858000"/>
              <a:gd name="connsiteX3" fmla="*/ 0 w 34309983"/>
              <a:gd name="connsiteY3" fmla="*/ 6858000 h 6858000"/>
              <a:gd name="connsiteX4" fmla="*/ 0 w 34309983"/>
              <a:gd name="connsiteY4" fmla="*/ 0 h 6858000"/>
              <a:gd name="connsiteX0" fmla="*/ 0 w 46883980"/>
              <a:gd name="connsiteY0" fmla="*/ 50800 h 6858000"/>
              <a:gd name="connsiteX1" fmla="*/ 46883980 w 46883980"/>
              <a:gd name="connsiteY1" fmla="*/ 0 h 6858000"/>
              <a:gd name="connsiteX2" fmla="*/ 20181027 w 46883980"/>
              <a:gd name="connsiteY2" fmla="*/ 6858000 h 6858000"/>
              <a:gd name="connsiteX3" fmla="*/ 12573997 w 46883980"/>
              <a:gd name="connsiteY3" fmla="*/ 6858000 h 6858000"/>
              <a:gd name="connsiteX4" fmla="*/ 0 w 46883980"/>
              <a:gd name="connsiteY4" fmla="*/ 50800 h 6858000"/>
              <a:gd name="connsiteX0" fmla="*/ 0 w 48141380"/>
              <a:gd name="connsiteY0" fmla="*/ 12700 h 6858000"/>
              <a:gd name="connsiteX1" fmla="*/ 48141380 w 48141380"/>
              <a:gd name="connsiteY1" fmla="*/ 0 h 6858000"/>
              <a:gd name="connsiteX2" fmla="*/ 21438427 w 48141380"/>
              <a:gd name="connsiteY2" fmla="*/ 6858000 h 6858000"/>
              <a:gd name="connsiteX3" fmla="*/ 13831397 w 48141380"/>
              <a:gd name="connsiteY3" fmla="*/ 6858000 h 6858000"/>
              <a:gd name="connsiteX4" fmla="*/ 0 w 48141380"/>
              <a:gd name="connsiteY4" fmla="*/ 12700 h 6858000"/>
              <a:gd name="connsiteX0" fmla="*/ 0 w 48141380"/>
              <a:gd name="connsiteY0" fmla="*/ 12700 h 6896100"/>
              <a:gd name="connsiteX1" fmla="*/ 48141380 w 48141380"/>
              <a:gd name="connsiteY1" fmla="*/ 0 h 6896100"/>
              <a:gd name="connsiteX2" fmla="*/ 21438427 w 48141380"/>
              <a:gd name="connsiteY2" fmla="*/ 6858000 h 6896100"/>
              <a:gd name="connsiteX3" fmla="*/ 0 w 48141380"/>
              <a:gd name="connsiteY3" fmla="*/ 6896100 h 6896100"/>
              <a:gd name="connsiteX4" fmla="*/ 0 w 48141380"/>
              <a:gd name="connsiteY4" fmla="*/ 12700 h 6896100"/>
              <a:gd name="connsiteX0" fmla="*/ 0 w 48141380"/>
              <a:gd name="connsiteY0" fmla="*/ 12700 h 6858000"/>
              <a:gd name="connsiteX1" fmla="*/ 48141380 w 48141380"/>
              <a:gd name="connsiteY1" fmla="*/ 0 h 6858000"/>
              <a:gd name="connsiteX2" fmla="*/ 21438427 w 48141380"/>
              <a:gd name="connsiteY2" fmla="*/ 6858000 h 6858000"/>
              <a:gd name="connsiteX3" fmla="*/ 419133 w 48141380"/>
              <a:gd name="connsiteY3" fmla="*/ 6845300 h 6858000"/>
              <a:gd name="connsiteX4" fmla="*/ 0 w 48141380"/>
              <a:gd name="connsiteY4" fmla="*/ 12700 h 6858000"/>
              <a:gd name="connsiteX0" fmla="*/ 0 w 48141380"/>
              <a:gd name="connsiteY0" fmla="*/ 0 h 6858000"/>
              <a:gd name="connsiteX1" fmla="*/ 48141380 w 48141380"/>
              <a:gd name="connsiteY1" fmla="*/ 0 h 6858000"/>
              <a:gd name="connsiteX2" fmla="*/ 21438427 w 48141380"/>
              <a:gd name="connsiteY2" fmla="*/ 6858000 h 6858000"/>
              <a:gd name="connsiteX3" fmla="*/ 419133 w 48141380"/>
              <a:gd name="connsiteY3" fmla="*/ 6845300 h 6858000"/>
              <a:gd name="connsiteX4" fmla="*/ 0 w 48141380"/>
              <a:gd name="connsiteY4" fmla="*/ 0 h 6858000"/>
              <a:gd name="connsiteX0" fmla="*/ 0 w 48141380"/>
              <a:gd name="connsiteY0" fmla="*/ 0 h 6858000"/>
              <a:gd name="connsiteX1" fmla="*/ 48141380 w 48141380"/>
              <a:gd name="connsiteY1" fmla="*/ 0 h 6858000"/>
              <a:gd name="connsiteX2" fmla="*/ 21438427 w 48141380"/>
              <a:gd name="connsiteY2" fmla="*/ 6858000 h 6858000"/>
              <a:gd name="connsiteX3" fmla="*/ 6286999 w 48141380"/>
              <a:gd name="connsiteY3" fmla="*/ 6654800 h 6858000"/>
              <a:gd name="connsiteX4" fmla="*/ 0 w 48141380"/>
              <a:gd name="connsiteY4" fmla="*/ 0 h 6858000"/>
              <a:gd name="connsiteX0" fmla="*/ 0 w 48141380"/>
              <a:gd name="connsiteY0" fmla="*/ 0 h 6858000"/>
              <a:gd name="connsiteX1" fmla="*/ 48141380 w 48141380"/>
              <a:gd name="connsiteY1" fmla="*/ 0 h 6858000"/>
              <a:gd name="connsiteX2" fmla="*/ 21438427 w 48141380"/>
              <a:gd name="connsiteY2" fmla="*/ 6858000 h 6858000"/>
              <a:gd name="connsiteX3" fmla="*/ 0 w 48141380"/>
              <a:gd name="connsiteY3" fmla="*/ 6858000 h 6858000"/>
              <a:gd name="connsiteX4" fmla="*/ 0 w 48141380"/>
              <a:gd name="connsiteY4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141380" h="6858000">
                <a:moveTo>
                  <a:pt x="0" y="0"/>
                </a:moveTo>
                <a:lnTo>
                  <a:pt x="48141380" y="0"/>
                </a:lnTo>
                <a:lnTo>
                  <a:pt x="21438427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rgbClr val="F18A2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2">
            <a:extLst>
              <a:ext uri="{FF2B5EF4-FFF2-40B4-BE49-F238E27FC236}">
                <a16:creationId xmlns:a16="http://schemas.microsoft.com/office/drawing/2014/main" id="{BD8E2D60-F909-B67D-BC9A-AF9F4AFC96A7}"/>
              </a:ext>
            </a:extLst>
          </p:cNvPr>
          <p:cNvSpPr/>
          <p:nvPr userDrawn="1"/>
        </p:nvSpPr>
        <p:spPr>
          <a:xfrm rot="10800000">
            <a:off x="9911272" y="0"/>
            <a:ext cx="2184399" cy="6858000"/>
          </a:xfrm>
          <a:custGeom>
            <a:avLst/>
            <a:gdLst>
              <a:gd name="connsiteX0" fmla="*/ 0 w 7607030"/>
              <a:gd name="connsiteY0" fmla="*/ 0 h 6858000"/>
              <a:gd name="connsiteX1" fmla="*/ 7607030 w 7607030"/>
              <a:gd name="connsiteY1" fmla="*/ 0 h 6858000"/>
              <a:gd name="connsiteX2" fmla="*/ 7607030 w 7607030"/>
              <a:gd name="connsiteY2" fmla="*/ 6858000 h 6858000"/>
              <a:gd name="connsiteX3" fmla="*/ 0 w 7607030"/>
              <a:gd name="connsiteY3" fmla="*/ 6858000 h 6858000"/>
              <a:gd name="connsiteX4" fmla="*/ 0 w 7607030"/>
              <a:gd name="connsiteY4" fmla="*/ 0 h 6858000"/>
              <a:gd name="connsiteX0" fmla="*/ 0 w 8323722"/>
              <a:gd name="connsiteY0" fmla="*/ 0 h 6858000"/>
              <a:gd name="connsiteX1" fmla="*/ 8323722 w 8323722"/>
              <a:gd name="connsiteY1" fmla="*/ 0 h 6858000"/>
              <a:gd name="connsiteX2" fmla="*/ 7607030 w 8323722"/>
              <a:gd name="connsiteY2" fmla="*/ 6858000 h 6858000"/>
              <a:gd name="connsiteX3" fmla="*/ 0 w 8323722"/>
              <a:gd name="connsiteY3" fmla="*/ 6858000 h 6858000"/>
              <a:gd name="connsiteX4" fmla="*/ 0 w 8323722"/>
              <a:gd name="connsiteY4" fmla="*/ 0 h 6858000"/>
              <a:gd name="connsiteX0" fmla="*/ 0 w 8323722"/>
              <a:gd name="connsiteY0" fmla="*/ 0 h 6858000"/>
              <a:gd name="connsiteX1" fmla="*/ 8323722 w 8323722"/>
              <a:gd name="connsiteY1" fmla="*/ 0 h 6858000"/>
              <a:gd name="connsiteX2" fmla="*/ 3872611 w 8323722"/>
              <a:gd name="connsiteY2" fmla="*/ 6858000 h 6858000"/>
              <a:gd name="connsiteX3" fmla="*/ 0 w 8323722"/>
              <a:gd name="connsiteY3" fmla="*/ 6858000 h 6858000"/>
              <a:gd name="connsiteX4" fmla="*/ 0 w 8323722"/>
              <a:gd name="connsiteY4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323722" h="6858000">
                <a:moveTo>
                  <a:pt x="0" y="0"/>
                </a:moveTo>
                <a:lnTo>
                  <a:pt x="8323722" y="0"/>
                </a:lnTo>
                <a:lnTo>
                  <a:pt x="3872611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8000">
                <a:srgbClr val="F18A21"/>
              </a:gs>
              <a:gs pos="100000">
                <a:srgbClr val="5C791B">
                  <a:tint val="23500"/>
                  <a:satMod val="160000"/>
                </a:srgbClr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2">
            <a:extLst>
              <a:ext uri="{FF2B5EF4-FFF2-40B4-BE49-F238E27FC236}">
                <a16:creationId xmlns:a16="http://schemas.microsoft.com/office/drawing/2014/main" id="{26F5BD11-B38E-79FB-3C60-F1A53B7A95FD}"/>
              </a:ext>
            </a:extLst>
          </p:cNvPr>
          <p:cNvSpPr/>
          <p:nvPr userDrawn="1"/>
        </p:nvSpPr>
        <p:spPr>
          <a:xfrm rot="10800000">
            <a:off x="10007600" y="0"/>
            <a:ext cx="2184400" cy="6858000"/>
          </a:xfrm>
          <a:custGeom>
            <a:avLst/>
            <a:gdLst>
              <a:gd name="connsiteX0" fmla="*/ 0 w 7607030"/>
              <a:gd name="connsiteY0" fmla="*/ 0 h 6858000"/>
              <a:gd name="connsiteX1" fmla="*/ 7607030 w 7607030"/>
              <a:gd name="connsiteY1" fmla="*/ 0 h 6858000"/>
              <a:gd name="connsiteX2" fmla="*/ 7607030 w 7607030"/>
              <a:gd name="connsiteY2" fmla="*/ 6858000 h 6858000"/>
              <a:gd name="connsiteX3" fmla="*/ 0 w 7607030"/>
              <a:gd name="connsiteY3" fmla="*/ 6858000 h 6858000"/>
              <a:gd name="connsiteX4" fmla="*/ 0 w 7607030"/>
              <a:gd name="connsiteY4" fmla="*/ 0 h 6858000"/>
              <a:gd name="connsiteX0" fmla="*/ 0 w 8323722"/>
              <a:gd name="connsiteY0" fmla="*/ 0 h 6858000"/>
              <a:gd name="connsiteX1" fmla="*/ 8323722 w 8323722"/>
              <a:gd name="connsiteY1" fmla="*/ 0 h 6858000"/>
              <a:gd name="connsiteX2" fmla="*/ 7607030 w 8323722"/>
              <a:gd name="connsiteY2" fmla="*/ 6858000 h 6858000"/>
              <a:gd name="connsiteX3" fmla="*/ 0 w 8323722"/>
              <a:gd name="connsiteY3" fmla="*/ 6858000 h 6858000"/>
              <a:gd name="connsiteX4" fmla="*/ 0 w 8323722"/>
              <a:gd name="connsiteY4" fmla="*/ 0 h 6858000"/>
              <a:gd name="connsiteX0" fmla="*/ 0 w 15448987"/>
              <a:gd name="connsiteY0" fmla="*/ 12700 h 6870700"/>
              <a:gd name="connsiteX1" fmla="*/ 15448987 w 15448987"/>
              <a:gd name="connsiteY1" fmla="*/ 0 h 6870700"/>
              <a:gd name="connsiteX2" fmla="*/ 7607030 w 15448987"/>
              <a:gd name="connsiteY2" fmla="*/ 6870700 h 6870700"/>
              <a:gd name="connsiteX3" fmla="*/ 0 w 15448987"/>
              <a:gd name="connsiteY3" fmla="*/ 6870700 h 6870700"/>
              <a:gd name="connsiteX4" fmla="*/ 0 w 15448987"/>
              <a:gd name="connsiteY4" fmla="*/ 12700 h 6870700"/>
              <a:gd name="connsiteX0" fmla="*/ 0 w 34309983"/>
              <a:gd name="connsiteY0" fmla="*/ 38100 h 6896100"/>
              <a:gd name="connsiteX1" fmla="*/ 34309983 w 34309983"/>
              <a:gd name="connsiteY1" fmla="*/ 0 h 6896100"/>
              <a:gd name="connsiteX2" fmla="*/ 7607030 w 34309983"/>
              <a:gd name="connsiteY2" fmla="*/ 6896100 h 6896100"/>
              <a:gd name="connsiteX3" fmla="*/ 0 w 34309983"/>
              <a:gd name="connsiteY3" fmla="*/ 6896100 h 6896100"/>
              <a:gd name="connsiteX4" fmla="*/ 0 w 34309983"/>
              <a:gd name="connsiteY4" fmla="*/ 38100 h 6896100"/>
              <a:gd name="connsiteX0" fmla="*/ 0 w 34309983"/>
              <a:gd name="connsiteY0" fmla="*/ 0 h 6858000"/>
              <a:gd name="connsiteX1" fmla="*/ 34309983 w 34309983"/>
              <a:gd name="connsiteY1" fmla="*/ 0 h 6858000"/>
              <a:gd name="connsiteX2" fmla="*/ 7607030 w 34309983"/>
              <a:gd name="connsiteY2" fmla="*/ 6858000 h 6858000"/>
              <a:gd name="connsiteX3" fmla="*/ 0 w 34309983"/>
              <a:gd name="connsiteY3" fmla="*/ 6858000 h 6858000"/>
              <a:gd name="connsiteX4" fmla="*/ 0 w 34309983"/>
              <a:gd name="connsiteY4" fmla="*/ 0 h 6858000"/>
              <a:gd name="connsiteX0" fmla="*/ 0 w 46883980"/>
              <a:gd name="connsiteY0" fmla="*/ 50800 h 6858000"/>
              <a:gd name="connsiteX1" fmla="*/ 46883980 w 46883980"/>
              <a:gd name="connsiteY1" fmla="*/ 0 h 6858000"/>
              <a:gd name="connsiteX2" fmla="*/ 20181027 w 46883980"/>
              <a:gd name="connsiteY2" fmla="*/ 6858000 h 6858000"/>
              <a:gd name="connsiteX3" fmla="*/ 12573997 w 46883980"/>
              <a:gd name="connsiteY3" fmla="*/ 6858000 h 6858000"/>
              <a:gd name="connsiteX4" fmla="*/ 0 w 46883980"/>
              <a:gd name="connsiteY4" fmla="*/ 50800 h 6858000"/>
              <a:gd name="connsiteX0" fmla="*/ 0 w 48141380"/>
              <a:gd name="connsiteY0" fmla="*/ 12700 h 6858000"/>
              <a:gd name="connsiteX1" fmla="*/ 48141380 w 48141380"/>
              <a:gd name="connsiteY1" fmla="*/ 0 h 6858000"/>
              <a:gd name="connsiteX2" fmla="*/ 21438427 w 48141380"/>
              <a:gd name="connsiteY2" fmla="*/ 6858000 h 6858000"/>
              <a:gd name="connsiteX3" fmla="*/ 13831397 w 48141380"/>
              <a:gd name="connsiteY3" fmla="*/ 6858000 h 6858000"/>
              <a:gd name="connsiteX4" fmla="*/ 0 w 48141380"/>
              <a:gd name="connsiteY4" fmla="*/ 12700 h 6858000"/>
              <a:gd name="connsiteX0" fmla="*/ 0 w 48141380"/>
              <a:gd name="connsiteY0" fmla="*/ 12700 h 6896100"/>
              <a:gd name="connsiteX1" fmla="*/ 48141380 w 48141380"/>
              <a:gd name="connsiteY1" fmla="*/ 0 h 6896100"/>
              <a:gd name="connsiteX2" fmla="*/ 21438427 w 48141380"/>
              <a:gd name="connsiteY2" fmla="*/ 6858000 h 6896100"/>
              <a:gd name="connsiteX3" fmla="*/ 0 w 48141380"/>
              <a:gd name="connsiteY3" fmla="*/ 6896100 h 6896100"/>
              <a:gd name="connsiteX4" fmla="*/ 0 w 48141380"/>
              <a:gd name="connsiteY4" fmla="*/ 12700 h 6896100"/>
              <a:gd name="connsiteX0" fmla="*/ 0 w 48141380"/>
              <a:gd name="connsiteY0" fmla="*/ 12700 h 6858000"/>
              <a:gd name="connsiteX1" fmla="*/ 48141380 w 48141380"/>
              <a:gd name="connsiteY1" fmla="*/ 0 h 6858000"/>
              <a:gd name="connsiteX2" fmla="*/ 21438427 w 48141380"/>
              <a:gd name="connsiteY2" fmla="*/ 6858000 h 6858000"/>
              <a:gd name="connsiteX3" fmla="*/ 419133 w 48141380"/>
              <a:gd name="connsiteY3" fmla="*/ 6845300 h 6858000"/>
              <a:gd name="connsiteX4" fmla="*/ 0 w 48141380"/>
              <a:gd name="connsiteY4" fmla="*/ 12700 h 6858000"/>
              <a:gd name="connsiteX0" fmla="*/ 0 w 48141380"/>
              <a:gd name="connsiteY0" fmla="*/ 0 h 6858000"/>
              <a:gd name="connsiteX1" fmla="*/ 48141380 w 48141380"/>
              <a:gd name="connsiteY1" fmla="*/ 0 h 6858000"/>
              <a:gd name="connsiteX2" fmla="*/ 21438427 w 48141380"/>
              <a:gd name="connsiteY2" fmla="*/ 6858000 h 6858000"/>
              <a:gd name="connsiteX3" fmla="*/ 419133 w 48141380"/>
              <a:gd name="connsiteY3" fmla="*/ 6845300 h 6858000"/>
              <a:gd name="connsiteX4" fmla="*/ 0 w 48141380"/>
              <a:gd name="connsiteY4" fmla="*/ 0 h 6858000"/>
              <a:gd name="connsiteX0" fmla="*/ 0 w 48141380"/>
              <a:gd name="connsiteY0" fmla="*/ 0 h 6858000"/>
              <a:gd name="connsiteX1" fmla="*/ 48141380 w 48141380"/>
              <a:gd name="connsiteY1" fmla="*/ 0 h 6858000"/>
              <a:gd name="connsiteX2" fmla="*/ 21438427 w 48141380"/>
              <a:gd name="connsiteY2" fmla="*/ 6858000 h 6858000"/>
              <a:gd name="connsiteX3" fmla="*/ 6286999 w 48141380"/>
              <a:gd name="connsiteY3" fmla="*/ 6654800 h 6858000"/>
              <a:gd name="connsiteX4" fmla="*/ 0 w 48141380"/>
              <a:gd name="connsiteY4" fmla="*/ 0 h 6858000"/>
              <a:gd name="connsiteX0" fmla="*/ 0 w 48141380"/>
              <a:gd name="connsiteY0" fmla="*/ 0 h 6858000"/>
              <a:gd name="connsiteX1" fmla="*/ 48141380 w 48141380"/>
              <a:gd name="connsiteY1" fmla="*/ 0 h 6858000"/>
              <a:gd name="connsiteX2" fmla="*/ 21438427 w 48141380"/>
              <a:gd name="connsiteY2" fmla="*/ 6858000 h 6858000"/>
              <a:gd name="connsiteX3" fmla="*/ 0 w 48141380"/>
              <a:gd name="connsiteY3" fmla="*/ 6858000 h 6858000"/>
              <a:gd name="connsiteX4" fmla="*/ 0 w 48141380"/>
              <a:gd name="connsiteY4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141380" h="6858000">
                <a:moveTo>
                  <a:pt x="0" y="0"/>
                </a:moveTo>
                <a:lnTo>
                  <a:pt x="48141380" y="0"/>
                </a:lnTo>
                <a:lnTo>
                  <a:pt x="21438427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rgbClr val="F18A2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13" descr="A black and white sign with white text&#10;&#10;Description automatically generated">
            <a:extLst>
              <a:ext uri="{FF2B5EF4-FFF2-40B4-BE49-F238E27FC236}">
                <a16:creationId xmlns:a16="http://schemas.microsoft.com/office/drawing/2014/main" id="{88DD8941-C45B-0A01-AF2C-9E036F48067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63908" y="5932154"/>
            <a:ext cx="1450954" cy="630390"/>
          </a:xfrm>
          <a:prstGeom prst="rect">
            <a:avLst/>
          </a:prstGeom>
        </p:spPr>
      </p:pic>
      <p:sp>
        <p:nvSpPr>
          <p:cNvPr id="15" name="Slide Number Placeholder 1">
            <a:extLst>
              <a:ext uri="{FF2B5EF4-FFF2-40B4-BE49-F238E27FC236}">
                <a16:creationId xmlns:a16="http://schemas.microsoft.com/office/drawing/2014/main" id="{28D47D07-4727-0F4B-3697-5209B0DEB5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073884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algn="r"/>
            <a:fld id="{26A73188-35B0-4568-ABA9-135BE372F85A}" type="slidenum">
              <a:rPr lang="en-US" sz="1400" smtClean="0">
                <a:latin typeface="Arial" panose="020B0604020202020204" pitchFamily="34" charset="0"/>
                <a:cs typeface="Arial" panose="020B0604020202020204" pitchFamily="34" charset="0"/>
              </a:rPr>
              <a:pPr algn="r"/>
              <a:t>‹#›</a:t>
            </a:fld>
            <a:endParaRPr lang="en-US" sz="1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F3FC8C7C-324D-9AC6-831A-AFD8156EBA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12900" y="301626"/>
            <a:ext cx="8991600" cy="748966"/>
          </a:xfrm>
          <a:prstGeom prst="rect">
            <a:avLst/>
          </a:prstGeom>
        </p:spPr>
        <p:txBody>
          <a:bodyPr/>
          <a:lstStyle>
            <a:lvl1pPr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7" name="Text Placeholder 3">
            <a:extLst>
              <a:ext uri="{FF2B5EF4-FFF2-40B4-BE49-F238E27FC236}">
                <a16:creationId xmlns:a16="http://schemas.microsoft.com/office/drawing/2014/main" id="{264486CB-7F35-0A53-BACD-18108D27F47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610638" y="1267598"/>
            <a:ext cx="3932237" cy="466455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Content Placeholder 3">
            <a:extLst>
              <a:ext uri="{FF2B5EF4-FFF2-40B4-BE49-F238E27FC236}">
                <a16:creationId xmlns:a16="http://schemas.microsoft.com/office/drawing/2014/main" id="{9B74EB3F-FCA1-E3D2-D537-119B54B004E9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5794613" y="1267599"/>
            <a:ext cx="4020330" cy="4652963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434554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2">
            <a:extLst>
              <a:ext uri="{FF2B5EF4-FFF2-40B4-BE49-F238E27FC236}">
                <a16:creationId xmlns:a16="http://schemas.microsoft.com/office/drawing/2014/main" id="{9C928902-9DA9-8328-7142-7509A6C1FF43}"/>
              </a:ext>
            </a:extLst>
          </p:cNvPr>
          <p:cNvSpPr/>
          <p:nvPr userDrawn="1"/>
        </p:nvSpPr>
        <p:spPr>
          <a:xfrm>
            <a:off x="16371" y="0"/>
            <a:ext cx="1342529" cy="6858000"/>
          </a:xfrm>
          <a:custGeom>
            <a:avLst/>
            <a:gdLst>
              <a:gd name="connsiteX0" fmla="*/ 0 w 7607030"/>
              <a:gd name="connsiteY0" fmla="*/ 0 h 6858000"/>
              <a:gd name="connsiteX1" fmla="*/ 7607030 w 7607030"/>
              <a:gd name="connsiteY1" fmla="*/ 0 h 6858000"/>
              <a:gd name="connsiteX2" fmla="*/ 7607030 w 7607030"/>
              <a:gd name="connsiteY2" fmla="*/ 6858000 h 6858000"/>
              <a:gd name="connsiteX3" fmla="*/ 0 w 7607030"/>
              <a:gd name="connsiteY3" fmla="*/ 6858000 h 6858000"/>
              <a:gd name="connsiteX4" fmla="*/ 0 w 7607030"/>
              <a:gd name="connsiteY4" fmla="*/ 0 h 6858000"/>
              <a:gd name="connsiteX0" fmla="*/ 0 w 8323722"/>
              <a:gd name="connsiteY0" fmla="*/ 0 h 6858000"/>
              <a:gd name="connsiteX1" fmla="*/ 8323722 w 8323722"/>
              <a:gd name="connsiteY1" fmla="*/ 0 h 6858000"/>
              <a:gd name="connsiteX2" fmla="*/ 7607030 w 8323722"/>
              <a:gd name="connsiteY2" fmla="*/ 6858000 h 6858000"/>
              <a:gd name="connsiteX3" fmla="*/ 0 w 8323722"/>
              <a:gd name="connsiteY3" fmla="*/ 6858000 h 6858000"/>
              <a:gd name="connsiteX4" fmla="*/ 0 w 8323722"/>
              <a:gd name="connsiteY4" fmla="*/ 0 h 6858000"/>
              <a:gd name="connsiteX0" fmla="*/ 0 w 8323722"/>
              <a:gd name="connsiteY0" fmla="*/ 0 h 6858000"/>
              <a:gd name="connsiteX1" fmla="*/ 8323722 w 8323722"/>
              <a:gd name="connsiteY1" fmla="*/ 0 h 6858000"/>
              <a:gd name="connsiteX2" fmla="*/ 3872611 w 8323722"/>
              <a:gd name="connsiteY2" fmla="*/ 6858000 h 6858000"/>
              <a:gd name="connsiteX3" fmla="*/ 0 w 8323722"/>
              <a:gd name="connsiteY3" fmla="*/ 6858000 h 6858000"/>
              <a:gd name="connsiteX4" fmla="*/ 0 w 8323722"/>
              <a:gd name="connsiteY4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323722" h="6858000">
                <a:moveTo>
                  <a:pt x="0" y="0"/>
                </a:moveTo>
                <a:lnTo>
                  <a:pt x="8323722" y="0"/>
                </a:lnTo>
                <a:lnTo>
                  <a:pt x="3872611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8000">
                <a:srgbClr val="F28B20"/>
              </a:gs>
              <a:gs pos="100000">
                <a:srgbClr val="5C791B">
                  <a:tint val="23500"/>
                  <a:satMod val="160000"/>
                </a:srgbClr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2">
            <a:extLst>
              <a:ext uri="{FF2B5EF4-FFF2-40B4-BE49-F238E27FC236}">
                <a16:creationId xmlns:a16="http://schemas.microsoft.com/office/drawing/2014/main" id="{A3C01BB7-8F79-DC19-57C2-AA3F9DBB9CCF}"/>
              </a:ext>
            </a:extLst>
          </p:cNvPr>
          <p:cNvSpPr/>
          <p:nvPr userDrawn="1"/>
        </p:nvSpPr>
        <p:spPr>
          <a:xfrm>
            <a:off x="-2679" y="0"/>
            <a:ext cx="1190575" cy="6858000"/>
          </a:xfrm>
          <a:custGeom>
            <a:avLst/>
            <a:gdLst>
              <a:gd name="connsiteX0" fmla="*/ 0 w 7607030"/>
              <a:gd name="connsiteY0" fmla="*/ 0 h 6858000"/>
              <a:gd name="connsiteX1" fmla="*/ 7607030 w 7607030"/>
              <a:gd name="connsiteY1" fmla="*/ 0 h 6858000"/>
              <a:gd name="connsiteX2" fmla="*/ 7607030 w 7607030"/>
              <a:gd name="connsiteY2" fmla="*/ 6858000 h 6858000"/>
              <a:gd name="connsiteX3" fmla="*/ 0 w 7607030"/>
              <a:gd name="connsiteY3" fmla="*/ 6858000 h 6858000"/>
              <a:gd name="connsiteX4" fmla="*/ 0 w 7607030"/>
              <a:gd name="connsiteY4" fmla="*/ 0 h 6858000"/>
              <a:gd name="connsiteX0" fmla="*/ 0 w 8323722"/>
              <a:gd name="connsiteY0" fmla="*/ 0 h 6858000"/>
              <a:gd name="connsiteX1" fmla="*/ 8323722 w 8323722"/>
              <a:gd name="connsiteY1" fmla="*/ 0 h 6858000"/>
              <a:gd name="connsiteX2" fmla="*/ 7607030 w 8323722"/>
              <a:gd name="connsiteY2" fmla="*/ 6858000 h 6858000"/>
              <a:gd name="connsiteX3" fmla="*/ 0 w 8323722"/>
              <a:gd name="connsiteY3" fmla="*/ 6858000 h 6858000"/>
              <a:gd name="connsiteX4" fmla="*/ 0 w 8323722"/>
              <a:gd name="connsiteY4" fmla="*/ 0 h 6858000"/>
              <a:gd name="connsiteX0" fmla="*/ 0 w 15448987"/>
              <a:gd name="connsiteY0" fmla="*/ 12700 h 6870700"/>
              <a:gd name="connsiteX1" fmla="*/ 15448987 w 15448987"/>
              <a:gd name="connsiteY1" fmla="*/ 0 h 6870700"/>
              <a:gd name="connsiteX2" fmla="*/ 7607030 w 15448987"/>
              <a:gd name="connsiteY2" fmla="*/ 6870700 h 6870700"/>
              <a:gd name="connsiteX3" fmla="*/ 0 w 15448987"/>
              <a:gd name="connsiteY3" fmla="*/ 6870700 h 6870700"/>
              <a:gd name="connsiteX4" fmla="*/ 0 w 15448987"/>
              <a:gd name="connsiteY4" fmla="*/ 12700 h 6870700"/>
              <a:gd name="connsiteX0" fmla="*/ 0 w 34309983"/>
              <a:gd name="connsiteY0" fmla="*/ 38100 h 6896100"/>
              <a:gd name="connsiteX1" fmla="*/ 34309983 w 34309983"/>
              <a:gd name="connsiteY1" fmla="*/ 0 h 6896100"/>
              <a:gd name="connsiteX2" fmla="*/ 7607030 w 34309983"/>
              <a:gd name="connsiteY2" fmla="*/ 6896100 h 6896100"/>
              <a:gd name="connsiteX3" fmla="*/ 0 w 34309983"/>
              <a:gd name="connsiteY3" fmla="*/ 6896100 h 6896100"/>
              <a:gd name="connsiteX4" fmla="*/ 0 w 34309983"/>
              <a:gd name="connsiteY4" fmla="*/ 38100 h 6896100"/>
              <a:gd name="connsiteX0" fmla="*/ 0 w 34309983"/>
              <a:gd name="connsiteY0" fmla="*/ 0 h 6858000"/>
              <a:gd name="connsiteX1" fmla="*/ 34309983 w 34309983"/>
              <a:gd name="connsiteY1" fmla="*/ 0 h 6858000"/>
              <a:gd name="connsiteX2" fmla="*/ 7607030 w 34309983"/>
              <a:gd name="connsiteY2" fmla="*/ 6858000 h 6858000"/>
              <a:gd name="connsiteX3" fmla="*/ 0 w 34309983"/>
              <a:gd name="connsiteY3" fmla="*/ 6858000 h 6858000"/>
              <a:gd name="connsiteX4" fmla="*/ 0 w 34309983"/>
              <a:gd name="connsiteY4" fmla="*/ 0 h 6858000"/>
              <a:gd name="connsiteX0" fmla="*/ 0 w 46883980"/>
              <a:gd name="connsiteY0" fmla="*/ 50800 h 6858000"/>
              <a:gd name="connsiteX1" fmla="*/ 46883980 w 46883980"/>
              <a:gd name="connsiteY1" fmla="*/ 0 h 6858000"/>
              <a:gd name="connsiteX2" fmla="*/ 20181027 w 46883980"/>
              <a:gd name="connsiteY2" fmla="*/ 6858000 h 6858000"/>
              <a:gd name="connsiteX3" fmla="*/ 12573997 w 46883980"/>
              <a:gd name="connsiteY3" fmla="*/ 6858000 h 6858000"/>
              <a:gd name="connsiteX4" fmla="*/ 0 w 46883980"/>
              <a:gd name="connsiteY4" fmla="*/ 50800 h 6858000"/>
              <a:gd name="connsiteX0" fmla="*/ 0 w 48141380"/>
              <a:gd name="connsiteY0" fmla="*/ 12700 h 6858000"/>
              <a:gd name="connsiteX1" fmla="*/ 48141380 w 48141380"/>
              <a:gd name="connsiteY1" fmla="*/ 0 h 6858000"/>
              <a:gd name="connsiteX2" fmla="*/ 21438427 w 48141380"/>
              <a:gd name="connsiteY2" fmla="*/ 6858000 h 6858000"/>
              <a:gd name="connsiteX3" fmla="*/ 13831397 w 48141380"/>
              <a:gd name="connsiteY3" fmla="*/ 6858000 h 6858000"/>
              <a:gd name="connsiteX4" fmla="*/ 0 w 48141380"/>
              <a:gd name="connsiteY4" fmla="*/ 12700 h 6858000"/>
              <a:gd name="connsiteX0" fmla="*/ 0 w 48141380"/>
              <a:gd name="connsiteY0" fmla="*/ 12700 h 6896100"/>
              <a:gd name="connsiteX1" fmla="*/ 48141380 w 48141380"/>
              <a:gd name="connsiteY1" fmla="*/ 0 h 6896100"/>
              <a:gd name="connsiteX2" fmla="*/ 21438427 w 48141380"/>
              <a:gd name="connsiteY2" fmla="*/ 6858000 h 6896100"/>
              <a:gd name="connsiteX3" fmla="*/ 0 w 48141380"/>
              <a:gd name="connsiteY3" fmla="*/ 6896100 h 6896100"/>
              <a:gd name="connsiteX4" fmla="*/ 0 w 48141380"/>
              <a:gd name="connsiteY4" fmla="*/ 12700 h 6896100"/>
              <a:gd name="connsiteX0" fmla="*/ 0 w 48141380"/>
              <a:gd name="connsiteY0" fmla="*/ 12700 h 6858000"/>
              <a:gd name="connsiteX1" fmla="*/ 48141380 w 48141380"/>
              <a:gd name="connsiteY1" fmla="*/ 0 h 6858000"/>
              <a:gd name="connsiteX2" fmla="*/ 21438427 w 48141380"/>
              <a:gd name="connsiteY2" fmla="*/ 6858000 h 6858000"/>
              <a:gd name="connsiteX3" fmla="*/ 419133 w 48141380"/>
              <a:gd name="connsiteY3" fmla="*/ 6845300 h 6858000"/>
              <a:gd name="connsiteX4" fmla="*/ 0 w 48141380"/>
              <a:gd name="connsiteY4" fmla="*/ 12700 h 6858000"/>
              <a:gd name="connsiteX0" fmla="*/ 0 w 48141380"/>
              <a:gd name="connsiteY0" fmla="*/ 0 h 6858000"/>
              <a:gd name="connsiteX1" fmla="*/ 48141380 w 48141380"/>
              <a:gd name="connsiteY1" fmla="*/ 0 h 6858000"/>
              <a:gd name="connsiteX2" fmla="*/ 21438427 w 48141380"/>
              <a:gd name="connsiteY2" fmla="*/ 6858000 h 6858000"/>
              <a:gd name="connsiteX3" fmla="*/ 419133 w 48141380"/>
              <a:gd name="connsiteY3" fmla="*/ 6845300 h 6858000"/>
              <a:gd name="connsiteX4" fmla="*/ 0 w 48141380"/>
              <a:gd name="connsiteY4" fmla="*/ 0 h 6858000"/>
              <a:gd name="connsiteX0" fmla="*/ 0 w 48141380"/>
              <a:gd name="connsiteY0" fmla="*/ 0 h 6858000"/>
              <a:gd name="connsiteX1" fmla="*/ 48141380 w 48141380"/>
              <a:gd name="connsiteY1" fmla="*/ 0 h 6858000"/>
              <a:gd name="connsiteX2" fmla="*/ 21438427 w 48141380"/>
              <a:gd name="connsiteY2" fmla="*/ 6858000 h 6858000"/>
              <a:gd name="connsiteX3" fmla="*/ 6286999 w 48141380"/>
              <a:gd name="connsiteY3" fmla="*/ 6654800 h 6858000"/>
              <a:gd name="connsiteX4" fmla="*/ 0 w 48141380"/>
              <a:gd name="connsiteY4" fmla="*/ 0 h 6858000"/>
              <a:gd name="connsiteX0" fmla="*/ 0 w 48141380"/>
              <a:gd name="connsiteY0" fmla="*/ 0 h 6858000"/>
              <a:gd name="connsiteX1" fmla="*/ 48141380 w 48141380"/>
              <a:gd name="connsiteY1" fmla="*/ 0 h 6858000"/>
              <a:gd name="connsiteX2" fmla="*/ 21438427 w 48141380"/>
              <a:gd name="connsiteY2" fmla="*/ 6858000 h 6858000"/>
              <a:gd name="connsiteX3" fmla="*/ 0 w 48141380"/>
              <a:gd name="connsiteY3" fmla="*/ 6858000 h 6858000"/>
              <a:gd name="connsiteX4" fmla="*/ 0 w 48141380"/>
              <a:gd name="connsiteY4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141380" h="6858000">
                <a:moveTo>
                  <a:pt x="0" y="0"/>
                </a:moveTo>
                <a:lnTo>
                  <a:pt x="48141380" y="0"/>
                </a:lnTo>
                <a:lnTo>
                  <a:pt x="21438427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rgbClr val="F28B2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Slide Number Placeholder 1">
            <a:extLst>
              <a:ext uri="{FF2B5EF4-FFF2-40B4-BE49-F238E27FC236}">
                <a16:creationId xmlns:a16="http://schemas.microsoft.com/office/drawing/2014/main" id="{61BBE11B-5169-B821-FCC5-0F6CCEC10686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9260562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algn="r"/>
            <a:fld id="{26A73188-35B0-4568-ABA9-135BE372F85A}" type="slidenum">
              <a:rPr lang="en-US" sz="1400" smtClean="0">
                <a:latin typeface="Arial" panose="020B0604020202020204" pitchFamily="34" charset="0"/>
                <a:cs typeface="Arial" panose="020B0604020202020204" pitchFamily="34" charset="0"/>
              </a:rPr>
              <a:pPr algn="r"/>
              <a:t>‹#›</a:t>
            </a:fld>
            <a:endParaRPr lang="en-US" sz="1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F328D2F9-C9B1-4AE9-34A9-C210AC49F2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12899" y="301626"/>
            <a:ext cx="10274299" cy="748966"/>
          </a:xfrm>
          <a:prstGeom prst="rect">
            <a:avLst/>
          </a:prstGeom>
        </p:spPr>
        <p:txBody>
          <a:bodyPr/>
          <a:lstStyle>
            <a:lvl1pPr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9021ED1A-042F-0629-0636-AD10CD6285F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610638" y="1267598"/>
            <a:ext cx="3932237" cy="466455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Content Placeholder 3">
            <a:extLst>
              <a:ext uri="{FF2B5EF4-FFF2-40B4-BE49-F238E27FC236}">
                <a16:creationId xmlns:a16="http://schemas.microsoft.com/office/drawing/2014/main" id="{EE5752CD-5766-00A7-97A0-5CAFA37C4CF0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5794612" y="1267599"/>
            <a:ext cx="6092587" cy="4652963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8744503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>
            <a:extLst>
              <a:ext uri="{FF2B5EF4-FFF2-40B4-BE49-F238E27FC236}">
                <a16:creationId xmlns:a16="http://schemas.microsoft.com/office/drawing/2014/main" id="{70DDD12B-3BDF-2287-7A5A-1C394570914A}"/>
              </a:ext>
            </a:extLst>
          </p:cNvPr>
          <p:cNvSpPr/>
          <p:nvPr userDrawn="1"/>
        </p:nvSpPr>
        <p:spPr>
          <a:xfrm rot="10800000" flipV="1">
            <a:off x="10007600" y="328"/>
            <a:ext cx="2184400" cy="1133328"/>
          </a:xfrm>
          <a:custGeom>
            <a:avLst/>
            <a:gdLst>
              <a:gd name="connsiteX0" fmla="*/ 0 w 7607030"/>
              <a:gd name="connsiteY0" fmla="*/ 0 h 6858000"/>
              <a:gd name="connsiteX1" fmla="*/ 7607030 w 7607030"/>
              <a:gd name="connsiteY1" fmla="*/ 0 h 6858000"/>
              <a:gd name="connsiteX2" fmla="*/ 7607030 w 7607030"/>
              <a:gd name="connsiteY2" fmla="*/ 6858000 h 6858000"/>
              <a:gd name="connsiteX3" fmla="*/ 0 w 7607030"/>
              <a:gd name="connsiteY3" fmla="*/ 6858000 h 6858000"/>
              <a:gd name="connsiteX4" fmla="*/ 0 w 7607030"/>
              <a:gd name="connsiteY4" fmla="*/ 0 h 6858000"/>
              <a:gd name="connsiteX0" fmla="*/ 0 w 8323722"/>
              <a:gd name="connsiteY0" fmla="*/ 0 h 6858000"/>
              <a:gd name="connsiteX1" fmla="*/ 8323722 w 8323722"/>
              <a:gd name="connsiteY1" fmla="*/ 0 h 6858000"/>
              <a:gd name="connsiteX2" fmla="*/ 7607030 w 8323722"/>
              <a:gd name="connsiteY2" fmla="*/ 6858000 h 6858000"/>
              <a:gd name="connsiteX3" fmla="*/ 0 w 8323722"/>
              <a:gd name="connsiteY3" fmla="*/ 6858000 h 6858000"/>
              <a:gd name="connsiteX4" fmla="*/ 0 w 8323722"/>
              <a:gd name="connsiteY4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323722" h="6858000">
                <a:moveTo>
                  <a:pt x="0" y="0"/>
                </a:moveTo>
                <a:lnTo>
                  <a:pt x="8323722" y="0"/>
                </a:lnTo>
                <a:lnTo>
                  <a:pt x="7607030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rgbClr val="F18A2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A black and white sign with white text&#10;&#10;Description automatically generated">
            <a:extLst>
              <a:ext uri="{FF2B5EF4-FFF2-40B4-BE49-F238E27FC236}">
                <a16:creationId xmlns:a16="http://schemas.microsoft.com/office/drawing/2014/main" id="{5B3D65DE-DA6A-DBA4-69E8-36299B8FE4B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63908" y="207810"/>
            <a:ext cx="1450954" cy="630390"/>
          </a:xfrm>
          <a:prstGeom prst="rect">
            <a:avLst/>
          </a:prstGeom>
        </p:spPr>
      </p:pic>
      <p:sp>
        <p:nvSpPr>
          <p:cNvPr id="4" name="Slide Number Placeholder 1">
            <a:extLst>
              <a:ext uri="{FF2B5EF4-FFF2-40B4-BE49-F238E27FC236}">
                <a16:creationId xmlns:a16="http://schemas.microsoft.com/office/drawing/2014/main" id="{56960C3C-F737-2162-ECDC-6DB67D1D6AF7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9260562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algn="r"/>
            <a:fld id="{26A73188-35B0-4568-ABA9-135BE372F85A}" type="slidenum">
              <a:rPr lang="en-US" sz="1400" smtClean="0">
                <a:latin typeface="Arial" panose="020B0604020202020204" pitchFamily="34" charset="0"/>
                <a:cs typeface="Arial" panose="020B0604020202020204" pitchFamily="34" charset="0"/>
              </a:rPr>
              <a:pPr algn="r"/>
              <a:t>‹#›</a:t>
            </a:fld>
            <a:endParaRPr lang="en-US" sz="1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D6B321E5-C8A9-0BBA-9045-1DC04576D7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9400" y="301626"/>
            <a:ext cx="9588500" cy="748966"/>
          </a:xfrm>
          <a:prstGeom prst="rect">
            <a:avLst/>
          </a:prstGeom>
        </p:spPr>
        <p:txBody>
          <a:bodyPr/>
          <a:lstStyle>
            <a:lvl1pPr>
              <a:defRPr sz="3600">
                <a:solidFill>
                  <a:srgbClr val="F18A2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9516B64A-8226-5A40-D0EB-9D726B9D1D6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77138" y="1341139"/>
            <a:ext cx="11726624" cy="4942701"/>
          </a:xfrm>
          <a:prstGeom prst="rect">
            <a:avLst/>
          </a:prstGeom>
        </p:spPr>
        <p:txBody>
          <a:bodyPr/>
          <a:lstStyle>
            <a:lvl1pPr marL="457200" indent="-457200">
              <a:buFont typeface="Arial" panose="020B0604020202020204" pitchFamily="34" charset="0"/>
              <a:buChar char="•"/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000741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F963870-D6F8-D2E8-80CD-7B6234D688BA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18A2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peech Bubble: Rectangle 2">
            <a:extLst>
              <a:ext uri="{FF2B5EF4-FFF2-40B4-BE49-F238E27FC236}">
                <a16:creationId xmlns:a16="http://schemas.microsoft.com/office/drawing/2014/main" id="{0A1A3B6B-4606-9095-3A73-9CC0D4BA9181}"/>
              </a:ext>
            </a:extLst>
          </p:cNvPr>
          <p:cNvSpPr/>
          <p:nvPr userDrawn="1"/>
        </p:nvSpPr>
        <p:spPr>
          <a:xfrm rot="5400000" flipV="1">
            <a:off x="708025" y="664507"/>
            <a:ext cx="2980170" cy="2980170"/>
          </a:xfrm>
          <a:prstGeom prst="wedgeRectCallou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2A49B2C-515A-D275-E3F4-EBD808F46E53}"/>
              </a:ext>
            </a:extLst>
          </p:cNvPr>
          <p:cNvSpPr txBox="1"/>
          <p:nvPr userDrawn="1"/>
        </p:nvSpPr>
        <p:spPr>
          <a:xfrm>
            <a:off x="884670" y="1770716"/>
            <a:ext cx="258243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QR HERE</a:t>
            </a:r>
            <a:endParaRPr lang="en-US" sz="3600">
              <a:solidFill>
                <a:schemeClr val="bg1">
                  <a:lumMod val="8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3600" i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9D5BA6AC-3266-E5D9-D4FC-3451D509880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52480" y="638895"/>
            <a:ext cx="7266214" cy="743338"/>
          </a:xfrm>
          <a:prstGeom prst="rect">
            <a:avLst/>
          </a:prstGeom>
        </p:spPr>
        <p:txBody>
          <a:bodyPr/>
          <a:lstStyle>
            <a:lvl1pPr algn="l">
              <a:defRPr sz="4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Let’s connect!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925002D8-461A-3416-2F63-340D00C5D63B}"/>
              </a:ext>
            </a:extLst>
          </p:cNvPr>
          <p:cNvSpPr>
            <a:spLocks noGrp="1"/>
          </p:cNvSpPr>
          <p:nvPr>
            <p:ph sz="half" idx="10" hasCustomPrompt="1"/>
          </p:nvPr>
        </p:nvSpPr>
        <p:spPr>
          <a:xfrm>
            <a:off x="4252479" y="1382234"/>
            <a:ext cx="7266213" cy="87784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We can help you start or refresh your own program!</a:t>
            </a:r>
          </a:p>
          <a:p>
            <a:pPr lvl="0"/>
            <a:r>
              <a:rPr lang="en-US"/>
              <a:t>Scan to: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AC9691E8-A582-1B10-3F4E-3EAEA7F80584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4252478" y="2271440"/>
            <a:ext cx="7266213" cy="2980170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Connect with your local Realityworks account manager</a:t>
            </a:r>
          </a:p>
          <a:p>
            <a:pPr lvl="0"/>
            <a:r>
              <a:rPr lang="en-US"/>
              <a:t>Request a free quote</a:t>
            </a:r>
          </a:p>
          <a:p>
            <a:pPr lvl="0"/>
            <a:r>
              <a:rPr lang="en-US"/>
              <a:t>Ask questions and more</a:t>
            </a:r>
          </a:p>
        </p:txBody>
      </p:sp>
      <p:sp>
        <p:nvSpPr>
          <p:cNvPr id="15" name="Picture Placeholder 2">
            <a:extLst>
              <a:ext uri="{FF2B5EF4-FFF2-40B4-BE49-F238E27FC236}">
                <a16:creationId xmlns:a16="http://schemas.microsoft.com/office/drawing/2014/main" id="{C323EB62-05DE-1EBE-5BAB-5A75C02C5D1A}"/>
              </a:ext>
            </a:extLst>
          </p:cNvPr>
          <p:cNvSpPr>
            <a:spLocks noGrp="1"/>
          </p:cNvSpPr>
          <p:nvPr>
            <p:ph type="pic" idx="11"/>
          </p:nvPr>
        </p:nvSpPr>
        <p:spPr>
          <a:xfrm>
            <a:off x="809256" y="768975"/>
            <a:ext cx="2769913" cy="277166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pic>
        <p:nvPicPr>
          <p:cNvPr id="16" name="Picture 15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3A7703BC-B391-1EDB-C2F5-39ACD61E4D9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56459">
            <a:off x="537004" y="3936430"/>
            <a:ext cx="3548341" cy="1667720"/>
          </a:xfrm>
          <a:prstGeom prst="rect">
            <a:avLst/>
          </a:prstGeom>
        </p:spPr>
      </p:pic>
      <p:pic>
        <p:nvPicPr>
          <p:cNvPr id="17" name="Picture 16" descr="A black and white sign with white text&#10;&#10;Description automatically generated">
            <a:extLst>
              <a:ext uri="{FF2B5EF4-FFF2-40B4-BE49-F238E27FC236}">
                <a16:creationId xmlns:a16="http://schemas.microsoft.com/office/drawing/2014/main" id="{CD26ECEA-2941-D29A-ED64-ADE03FB0485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86719" y="5382901"/>
            <a:ext cx="2377440" cy="10329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628860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BD134738-AB0F-D336-EB4F-F76FF30F94A7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28B2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 descr="A black and white sign with white text&#10;&#10;Description automatically generated">
            <a:extLst>
              <a:ext uri="{FF2B5EF4-FFF2-40B4-BE49-F238E27FC236}">
                <a16:creationId xmlns:a16="http://schemas.microsoft.com/office/drawing/2014/main" id="{61D04E9D-9378-3D34-0626-F288C44F3A7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6896" y="3356017"/>
            <a:ext cx="3858208" cy="167626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1C2CD25F-7114-7E1A-F7A0-0F9B1258FC2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9457" y="5584784"/>
            <a:ext cx="4913086" cy="574830"/>
          </a:xfrm>
          <a:prstGeom prst="rect">
            <a:avLst/>
          </a:prstGeom>
        </p:spPr>
      </p:pic>
      <p:sp>
        <p:nvSpPr>
          <p:cNvPr id="11" name="Title 1">
            <a:extLst>
              <a:ext uri="{FF2B5EF4-FFF2-40B4-BE49-F238E27FC236}">
                <a16:creationId xmlns:a16="http://schemas.microsoft.com/office/drawing/2014/main" id="{18439923-8080-BFA1-ABD9-3AAF85CA18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9400" y="714438"/>
            <a:ext cx="11635462" cy="2540098"/>
          </a:xfrm>
          <a:prstGeom prst="rect">
            <a:avLst/>
          </a:prstGeom>
        </p:spPr>
        <p:txBody>
          <a:bodyPr/>
          <a:lstStyle>
            <a:lvl1pPr algn="ctr">
              <a:defRPr sz="4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28644412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2">
            <a:extLst>
              <a:ext uri="{FF2B5EF4-FFF2-40B4-BE49-F238E27FC236}">
                <a16:creationId xmlns:a16="http://schemas.microsoft.com/office/drawing/2014/main" id="{FC85B222-95E2-CCD9-07C7-DEC9B65CBE9A}"/>
              </a:ext>
            </a:extLst>
          </p:cNvPr>
          <p:cNvSpPr/>
          <p:nvPr userDrawn="1"/>
        </p:nvSpPr>
        <p:spPr>
          <a:xfrm>
            <a:off x="101600" y="0"/>
            <a:ext cx="8229599" cy="6858000"/>
          </a:xfrm>
          <a:custGeom>
            <a:avLst/>
            <a:gdLst>
              <a:gd name="connsiteX0" fmla="*/ 0 w 7607030"/>
              <a:gd name="connsiteY0" fmla="*/ 0 h 6858000"/>
              <a:gd name="connsiteX1" fmla="*/ 7607030 w 7607030"/>
              <a:gd name="connsiteY1" fmla="*/ 0 h 6858000"/>
              <a:gd name="connsiteX2" fmla="*/ 7607030 w 7607030"/>
              <a:gd name="connsiteY2" fmla="*/ 6858000 h 6858000"/>
              <a:gd name="connsiteX3" fmla="*/ 0 w 7607030"/>
              <a:gd name="connsiteY3" fmla="*/ 6858000 h 6858000"/>
              <a:gd name="connsiteX4" fmla="*/ 0 w 7607030"/>
              <a:gd name="connsiteY4" fmla="*/ 0 h 6858000"/>
              <a:gd name="connsiteX0" fmla="*/ 0 w 8323722"/>
              <a:gd name="connsiteY0" fmla="*/ 0 h 6858000"/>
              <a:gd name="connsiteX1" fmla="*/ 8323722 w 8323722"/>
              <a:gd name="connsiteY1" fmla="*/ 0 h 6858000"/>
              <a:gd name="connsiteX2" fmla="*/ 7607030 w 8323722"/>
              <a:gd name="connsiteY2" fmla="*/ 6858000 h 6858000"/>
              <a:gd name="connsiteX3" fmla="*/ 0 w 8323722"/>
              <a:gd name="connsiteY3" fmla="*/ 6858000 h 6858000"/>
              <a:gd name="connsiteX4" fmla="*/ 0 w 8323722"/>
              <a:gd name="connsiteY4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323722" h="6858000">
                <a:moveTo>
                  <a:pt x="0" y="0"/>
                </a:moveTo>
                <a:lnTo>
                  <a:pt x="8323722" y="0"/>
                </a:lnTo>
                <a:lnTo>
                  <a:pt x="7607030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8000">
                <a:srgbClr val="F18A21"/>
              </a:gs>
              <a:gs pos="100000">
                <a:srgbClr val="5C791B">
                  <a:tint val="23500"/>
                  <a:satMod val="160000"/>
                </a:srgbClr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2">
            <a:extLst>
              <a:ext uri="{FF2B5EF4-FFF2-40B4-BE49-F238E27FC236}">
                <a16:creationId xmlns:a16="http://schemas.microsoft.com/office/drawing/2014/main" id="{1CAF50B8-D107-0ED9-C9A2-CA7F2554178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0" y="0"/>
            <a:ext cx="8229600" cy="6858000"/>
          </a:xfrm>
          <a:custGeom>
            <a:avLst/>
            <a:gdLst>
              <a:gd name="connsiteX0" fmla="*/ 0 w 7607030"/>
              <a:gd name="connsiteY0" fmla="*/ 0 h 6858000"/>
              <a:gd name="connsiteX1" fmla="*/ 7607030 w 7607030"/>
              <a:gd name="connsiteY1" fmla="*/ 0 h 6858000"/>
              <a:gd name="connsiteX2" fmla="*/ 7607030 w 7607030"/>
              <a:gd name="connsiteY2" fmla="*/ 6858000 h 6858000"/>
              <a:gd name="connsiteX3" fmla="*/ 0 w 7607030"/>
              <a:gd name="connsiteY3" fmla="*/ 6858000 h 6858000"/>
              <a:gd name="connsiteX4" fmla="*/ 0 w 7607030"/>
              <a:gd name="connsiteY4" fmla="*/ 0 h 6858000"/>
              <a:gd name="connsiteX0" fmla="*/ 0 w 8323722"/>
              <a:gd name="connsiteY0" fmla="*/ 0 h 6858000"/>
              <a:gd name="connsiteX1" fmla="*/ 8323722 w 8323722"/>
              <a:gd name="connsiteY1" fmla="*/ 0 h 6858000"/>
              <a:gd name="connsiteX2" fmla="*/ 7607030 w 8323722"/>
              <a:gd name="connsiteY2" fmla="*/ 6858000 h 6858000"/>
              <a:gd name="connsiteX3" fmla="*/ 0 w 8323722"/>
              <a:gd name="connsiteY3" fmla="*/ 6858000 h 6858000"/>
              <a:gd name="connsiteX4" fmla="*/ 0 w 8323722"/>
              <a:gd name="connsiteY4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323722" h="6858000">
                <a:moveTo>
                  <a:pt x="0" y="0"/>
                </a:moveTo>
                <a:lnTo>
                  <a:pt x="8323722" y="0"/>
                </a:lnTo>
                <a:lnTo>
                  <a:pt x="7607030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rgbClr val="F18A2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8EDBED0-1B8F-DF9A-C5B4-A796D064A041}"/>
              </a:ext>
            </a:extLst>
          </p:cNvPr>
          <p:cNvSpPr txBox="1"/>
          <p:nvPr userDrawn="1"/>
        </p:nvSpPr>
        <p:spPr>
          <a:xfrm>
            <a:off x="469900" y="533400"/>
            <a:ext cx="70231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Webinar:</a:t>
            </a:r>
            <a:endParaRPr lang="en-US" sz="28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5" descr="A black and white sign with white text&#10;&#10;Description automatically generated">
            <a:extLst>
              <a:ext uri="{FF2B5EF4-FFF2-40B4-BE49-F238E27FC236}">
                <a16:creationId xmlns:a16="http://schemas.microsoft.com/office/drawing/2014/main" id="{CAC7C374-0BED-255B-CE3A-41786A84C63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7814" y="5449172"/>
            <a:ext cx="2160786" cy="938788"/>
          </a:xfrm>
          <a:prstGeom prst="rect">
            <a:avLst/>
          </a:prstGeom>
        </p:spPr>
      </p:pic>
      <p:sp>
        <p:nvSpPr>
          <p:cNvPr id="7" name="Picture Placeholder 2">
            <a:extLst>
              <a:ext uri="{FF2B5EF4-FFF2-40B4-BE49-F238E27FC236}">
                <a16:creationId xmlns:a16="http://schemas.microsoft.com/office/drawing/2014/main" id="{D97D7D85-00C3-35E0-02A9-2375F711A576}"/>
              </a:ext>
            </a:extLst>
          </p:cNvPr>
          <p:cNvSpPr>
            <a:spLocks noGrp="1" noChangeAspect="1"/>
          </p:cNvSpPr>
          <p:nvPr>
            <p:ph type="pic" idx="1"/>
          </p:nvPr>
        </p:nvSpPr>
        <p:spPr>
          <a:xfrm>
            <a:off x="7591425" y="-14516"/>
            <a:ext cx="4600575" cy="6872515"/>
          </a:xfrm>
          <a:custGeom>
            <a:avLst/>
            <a:gdLst>
              <a:gd name="connsiteX0" fmla="*/ 0 w 4572000"/>
              <a:gd name="connsiteY0" fmla="*/ 0 h 6858000"/>
              <a:gd name="connsiteX1" fmla="*/ 4572000 w 4572000"/>
              <a:gd name="connsiteY1" fmla="*/ 0 h 6858000"/>
              <a:gd name="connsiteX2" fmla="*/ 4572000 w 4572000"/>
              <a:gd name="connsiteY2" fmla="*/ 6858000 h 6858000"/>
              <a:gd name="connsiteX3" fmla="*/ 0 w 4572000"/>
              <a:gd name="connsiteY3" fmla="*/ 6858000 h 6858000"/>
              <a:gd name="connsiteX4" fmla="*/ 0 w 4572000"/>
              <a:gd name="connsiteY4" fmla="*/ 0 h 6858000"/>
              <a:gd name="connsiteX0" fmla="*/ 725715 w 4572000"/>
              <a:gd name="connsiteY0" fmla="*/ 0 h 6872515"/>
              <a:gd name="connsiteX1" fmla="*/ 4572000 w 4572000"/>
              <a:gd name="connsiteY1" fmla="*/ 14515 h 6872515"/>
              <a:gd name="connsiteX2" fmla="*/ 4572000 w 4572000"/>
              <a:gd name="connsiteY2" fmla="*/ 6872515 h 6872515"/>
              <a:gd name="connsiteX3" fmla="*/ 0 w 4572000"/>
              <a:gd name="connsiteY3" fmla="*/ 6872515 h 6872515"/>
              <a:gd name="connsiteX4" fmla="*/ 725715 w 4572000"/>
              <a:gd name="connsiteY4" fmla="*/ 0 h 68725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572000" h="6872515">
                <a:moveTo>
                  <a:pt x="725715" y="0"/>
                </a:moveTo>
                <a:lnTo>
                  <a:pt x="4572000" y="14515"/>
                </a:lnTo>
                <a:lnTo>
                  <a:pt x="4572000" y="6872515"/>
                </a:lnTo>
                <a:lnTo>
                  <a:pt x="0" y="6872515"/>
                </a:lnTo>
                <a:lnTo>
                  <a:pt x="725715" y="0"/>
                </a:lnTo>
                <a:close/>
              </a:path>
            </a:pathLst>
          </a:cu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D4477256-411C-5339-183A-C356BC934D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0294" y="1703560"/>
            <a:ext cx="7266214" cy="1466364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4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DD47DDEC-F942-D094-D8EF-B6452461FDA2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500294" y="4238625"/>
            <a:ext cx="6989532" cy="103822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</a:t>
            </a:r>
          </a:p>
        </p:txBody>
      </p:sp>
    </p:spTree>
    <p:extLst>
      <p:ext uri="{BB962C8B-B14F-4D97-AF65-F5344CB8AC3E}">
        <p14:creationId xmlns:p14="http://schemas.microsoft.com/office/powerpoint/2010/main" val="20555471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076D6347-73DB-1DB6-D497-07418F34138D}"/>
              </a:ext>
            </a:extLst>
          </p:cNvPr>
          <p:cNvSpPr/>
          <p:nvPr userDrawn="1"/>
        </p:nvSpPr>
        <p:spPr>
          <a:xfrm>
            <a:off x="0" y="5705475"/>
            <a:ext cx="12192000" cy="1152524"/>
          </a:xfrm>
          <a:prstGeom prst="rect">
            <a:avLst/>
          </a:prstGeom>
          <a:solidFill>
            <a:srgbClr val="F18A2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 descr="A group of people looking at a model of a skeleton&#10;&#10;Description automatically generated">
            <a:extLst>
              <a:ext uri="{FF2B5EF4-FFF2-40B4-BE49-F238E27FC236}">
                <a16:creationId xmlns:a16="http://schemas.microsoft.com/office/drawing/2014/main" id="{C268D364-7128-F9B5-FE9B-BEB2C3BC64C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818116" y="825372"/>
            <a:ext cx="1610939" cy="1610939"/>
          </a:xfrm>
          <a:prstGeom prst="rect">
            <a:avLst/>
          </a:prstGeom>
          <a:ln w="12700">
            <a:solidFill>
              <a:schemeClr val="bg1"/>
            </a:solidFill>
          </a:ln>
        </p:spPr>
      </p:pic>
      <p:pic>
        <p:nvPicPr>
          <p:cNvPr id="8" name="Picture 7" descr="A group of girls looking at a model of a dinosaur&#10;&#10;Description automatically generated">
            <a:extLst>
              <a:ext uri="{FF2B5EF4-FFF2-40B4-BE49-F238E27FC236}">
                <a16:creationId xmlns:a16="http://schemas.microsoft.com/office/drawing/2014/main" id="{BBE512A9-51BD-AB74-9DFA-25711E72959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6369" y="825372"/>
            <a:ext cx="1610939" cy="1610939"/>
          </a:xfrm>
          <a:prstGeom prst="rect">
            <a:avLst/>
          </a:prstGeom>
          <a:ln w="12700">
            <a:solidFill>
              <a:schemeClr val="bg1"/>
            </a:solidFill>
          </a:ln>
        </p:spPr>
      </p:pic>
      <p:pic>
        <p:nvPicPr>
          <p:cNvPr id="9" name="Picture 2" descr="Plant Producer Educational Hydroponics System">
            <a:extLst>
              <a:ext uri="{FF2B5EF4-FFF2-40B4-BE49-F238E27FC236}">
                <a16:creationId xmlns:a16="http://schemas.microsoft.com/office/drawing/2014/main" id="{3B772979-7C7E-3CEE-2378-ACC8A2365FAB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863" y="820568"/>
            <a:ext cx="1610941" cy="1610939"/>
          </a:xfrm>
          <a:prstGeom prst="rect">
            <a:avLst/>
          </a:prstGeom>
          <a:noFill/>
          <a:ln w="12700"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6" descr="CCE 9 Month Baby Feeding Event">
            <a:extLst>
              <a:ext uri="{FF2B5EF4-FFF2-40B4-BE49-F238E27FC236}">
                <a16:creationId xmlns:a16="http://schemas.microsoft.com/office/drawing/2014/main" id="{6A12B52C-A5D1-9263-10C3-9F3894481041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1388" y="819852"/>
            <a:ext cx="1610939" cy="1610939"/>
          </a:xfrm>
          <a:prstGeom prst="rect">
            <a:avLst/>
          </a:prstGeom>
          <a:noFill/>
          <a:ln w="12700"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8" descr="FAS Baby">
            <a:extLst>
              <a:ext uri="{FF2B5EF4-FFF2-40B4-BE49-F238E27FC236}">
                <a16:creationId xmlns:a16="http://schemas.microsoft.com/office/drawing/2014/main" id="{A936E02D-2C37-D9B4-D87B-5595DA8B5247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45106" y="819852"/>
            <a:ext cx="1617278" cy="1610939"/>
          </a:xfrm>
          <a:prstGeom prst="rect">
            <a:avLst/>
          </a:prstGeom>
          <a:noFill/>
          <a:ln w="12700"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 descr="guideWELD® VR welding simulator">
            <a:extLst>
              <a:ext uri="{FF2B5EF4-FFF2-40B4-BE49-F238E27FC236}">
                <a16:creationId xmlns:a16="http://schemas.microsoft.com/office/drawing/2014/main" id="{82CFD485-7BBF-1911-8EB3-A8F85880DFF1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61" y="2560585"/>
            <a:ext cx="1610939" cy="1610939"/>
          </a:xfrm>
          <a:prstGeom prst="rect">
            <a:avLst/>
          </a:prstGeom>
          <a:noFill/>
          <a:ln w="12700"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13" descr="guideWELD® LIVE real welding guidance system">
            <a:extLst>
              <a:ext uri="{FF2B5EF4-FFF2-40B4-BE49-F238E27FC236}">
                <a16:creationId xmlns:a16="http://schemas.microsoft.com/office/drawing/2014/main" id="{DA6E1C5B-3942-C005-48B7-824D85BAC3B5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5028" y="2557346"/>
            <a:ext cx="1610939" cy="1610939"/>
          </a:xfrm>
          <a:prstGeom prst="rect">
            <a:avLst/>
          </a:prstGeom>
          <a:noFill/>
          <a:ln w="12700"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4" descr="CCE 3-Month Baby Burping Event Tablet">
            <a:extLst>
              <a:ext uri="{FF2B5EF4-FFF2-40B4-BE49-F238E27FC236}">
                <a16:creationId xmlns:a16="http://schemas.microsoft.com/office/drawing/2014/main" id="{39D9D531-A154-8A34-0525-81AE4B1A582E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1610" y="819852"/>
            <a:ext cx="1601332" cy="1611655"/>
          </a:xfrm>
          <a:prstGeom prst="rect">
            <a:avLst/>
          </a:prstGeom>
          <a:noFill/>
          <a:ln w="12700"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6" descr="Students use the Common Childhood Illnesses Baby">
            <a:extLst>
              <a:ext uri="{FF2B5EF4-FFF2-40B4-BE49-F238E27FC236}">
                <a16:creationId xmlns:a16="http://schemas.microsoft.com/office/drawing/2014/main" id="{4B252F7C-F2B4-E72A-B890-E6BEE463D10D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863" y="2557346"/>
            <a:ext cx="1601332" cy="1601332"/>
          </a:xfrm>
          <a:prstGeom prst="rect">
            <a:avLst/>
          </a:prstGeom>
          <a:noFill/>
          <a:ln w="12700"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18">
            <a:extLst>
              <a:ext uri="{FF2B5EF4-FFF2-40B4-BE49-F238E27FC236}">
                <a16:creationId xmlns:a16="http://schemas.microsoft.com/office/drawing/2014/main" id="{79684CC7-C1D9-FC9C-C971-CB7C967928A3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8015" y="2557346"/>
            <a:ext cx="1601330" cy="1610939"/>
          </a:xfrm>
          <a:prstGeom prst="rect">
            <a:avLst/>
          </a:prstGeom>
          <a:noFill/>
          <a:ln w="12700"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20" descr="Teacher uses the Knee and Ankle Sports Injury Assessment Trainer">
            <a:extLst>
              <a:ext uri="{FF2B5EF4-FFF2-40B4-BE49-F238E27FC236}">
                <a16:creationId xmlns:a16="http://schemas.microsoft.com/office/drawing/2014/main" id="{A7A9B7D4-8061-EB60-EC41-ED20436DDE3A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1388" y="2560584"/>
            <a:ext cx="1610939" cy="1610939"/>
          </a:xfrm>
          <a:prstGeom prst="rect">
            <a:avLst/>
          </a:prstGeom>
          <a:noFill/>
          <a:ln w="12700"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22" descr="Students use the Canine Auscultation Trainer">
            <a:extLst>
              <a:ext uri="{FF2B5EF4-FFF2-40B4-BE49-F238E27FC236}">
                <a16:creationId xmlns:a16="http://schemas.microsoft.com/office/drawing/2014/main" id="{4B3E59BF-7643-599B-3FEF-D60D4333EAC7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45106" y="2557346"/>
            <a:ext cx="1610939" cy="1610939"/>
          </a:xfrm>
          <a:prstGeom prst="rect">
            <a:avLst/>
          </a:prstGeom>
          <a:noFill/>
          <a:ln w="12700"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24" descr="Canine Vet Trainer">
            <a:extLst>
              <a:ext uri="{FF2B5EF4-FFF2-40B4-BE49-F238E27FC236}">
                <a16:creationId xmlns:a16="http://schemas.microsoft.com/office/drawing/2014/main" id="{83BCA829-A6B8-7CD2-6ED3-F00073A4A392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60" y="4294840"/>
            <a:ext cx="1610939" cy="1610941"/>
          </a:xfrm>
          <a:prstGeom prst="rect">
            <a:avLst/>
          </a:prstGeom>
          <a:noFill/>
          <a:ln w="12700"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26" descr="math_kids_at_computers">
            <a:extLst>
              <a:ext uri="{FF2B5EF4-FFF2-40B4-BE49-F238E27FC236}">
                <a16:creationId xmlns:a16="http://schemas.microsoft.com/office/drawing/2014/main" id="{06420FFB-ACF1-720C-E1BB-9312855EF3C1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5027" y="4286705"/>
            <a:ext cx="1610939" cy="1610941"/>
          </a:xfrm>
          <a:prstGeom prst="rect">
            <a:avLst/>
          </a:prstGeom>
          <a:noFill/>
          <a:ln w="12700"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28" descr="RC Tractor Pull Challenge">
            <a:extLst>
              <a:ext uri="{FF2B5EF4-FFF2-40B4-BE49-F238E27FC236}">
                <a16:creationId xmlns:a16="http://schemas.microsoft.com/office/drawing/2014/main" id="{7D7CBDAB-B8AC-E4A0-E844-A06A25C43DE3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6520" y="4286707"/>
            <a:ext cx="1610939" cy="1610939"/>
          </a:xfrm>
          <a:prstGeom prst="rect">
            <a:avLst/>
          </a:prstGeom>
          <a:noFill/>
          <a:ln w="12700"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30" descr="Class uses the Welding Defects and VR to Learn Welding">
            <a:extLst>
              <a:ext uri="{FF2B5EF4-FFF2-40B4-BE49-F238E27FC236}">
                <a16:creationId xmlns:a16="http://schemas.microsoft.com/office/drawing/2014/main" id="{EB7E0C17-2A22-6D8D-027D-24C0CFD21152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8013" y="4294840"/>
            <a:ext cx="1601332" cy="1601332"/>
          </a:xfrm>
          <a:prstGeom prst="rect">
            <a:avLst/>
          </a:prstGeom>
          <a:noFill/>
          <a:ln w="12700"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32" descr="Contemporary Entrepreneurship Program">
            <a:extLst>
              <a:ext uri="{FF2B5EF4-FFF2-40B4-BE49-F238E27FC236}">
                <a16:creationId xmlns:a16="http://schemas.microsoft.com/office/drawing/2014/main" id="{F3DC4FB9-733E-6287-8B5A-6C2962B04922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1387" y="4294840"/>
            <a:ext cx="1610939" cy="1594674"/>
          </a:xfrm>
          <a:prstGeom prst="rect">
            <a:avLst/>
          </a:prstGeom>
          <a:noFill/>
          <a:ln w="12700"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34" descr="Students Use the Animal Clinic Design Kit">
            <a:extLst>
              <a:ext uri="{FF2B5EF4-FFF2-40B4-BE49-F238E27FC236}">
                <a16:creationId xmlns:a16="http://schemas.microsoft.com/office/drawing/2014/main" id="{D8AFDCF8-800E-FFD2-AC45-8BD74FEC6006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61371" y="4294840"/>
            <a:ext cx="1594674" cy="1601332"/>
          </a:xfrm>
          <a:prstGeom prst="rect">
            <a:avLst/>
          </a:prstGeom>
          <a:noFill/>
          <a:ln w="12700"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Title 1">
            <a:extLst>
              <a:ext uri="{FF2B5EF4-FFF2-40B4-BE49-F238E27FC236}">
                <a16:creationId xmlns:a16="http://schemas.microsoft.com/office/drawing/2014/main" id="{C4801934-B626-1D92-430A-C9B4A1F7B93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86270" y="201094"/>
            <a:ext cx="8573845" cy="572975"/>
          </a:xfrm>
          <a:prstGeom prst="rect">
            <a:avLst/>
          </a:prstGeom>
        </p:spPr>
        <p:txBody>
          <a:bodyPr/>
          <a:lstStyle>
            <a:lvl1pPr>
              <a:defRPr sz="3400" b="1">
                <a:solidFill>
                  <a:srgbClr val="F18A2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Who is Realityworks?</a:t>
            </a:r>
          </a:p>
        </p:txBody>
      </p:sp>
      <p:pic>
        <p:nvPicPr>
          <p:cNvPr id="27" name="Picture 26" descr="A black and white sign with white text&#10;&#10;Description automatically generated">
            <a:extLst>
              <a:ext uri="{FF2B5EF4-FFF2-40B4-BE49-F238E27FC236}">
                <a16:creationId xmlns:a16="http://schemas.microsoft.com/office/drawing/2014/main" id="{B961A409-7CC0-C242-E2FE-5A70F4C3A940}"/>
              </a:ext>
            </a:extLst>
          </p:cNvPr>
          <p:cNvPicPr>
            <a:picLocks noChangeAspect="1"/>
          </p:cNvPicPr>
          <p:nvPr userDrawn="1"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00" y="6020824"/>
            <a:ext cx="1246862" cy="541719"/>
          </a:xfrm>
          <a:prstGeom prst="rect">
            <a:avLst/>
          </a:prstGeom>
        </p:spPr>
      </p:pic>
      <p:sp>
        <p:nvSpPr>
          <p:cNvPr id="28" name="Title 1">
            <a:extLst>
              <a:ext uri="{FF2B5EF4-FFF2-40B4-BE49-F238E27FC236}">
                <a16:creationId xmlns:a16="http://schemas.microsoft.com/office/drawing/2014/main" id="{DB5682BB-78F5-77FA-0691-48C97A26F655}"/>
              </a:ext>
            </a:extLst>
          </p:cNvPr>
          <p:cNvSpPr txBox="1">
            <a:spLocks/>
          </p:cNvSpPr>
          <p:nvPr userDrawn="1"/>
        </p:nvSpPr>
        <p:spPr>
          <a:xfrm>
            <a:off x="489608" y="6040711"/>
            <a:ext cx="7798105" cy="63039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sz="1800">
                <a:solidFill>
                  <a:schemeClr val="bg1"/>
                </a:solidFill>
              </a:rPr>
              <a:t>We partner with educators, administrators and industry leaders to ensure our offerings meet their needs and make lessons truly meaningful.</a:t>
            </a:r>
          </a:p>
        </p:txBody>
      </p:sp>
      <p:pic>
        <p:nvPicPr>
          <p:cNvPr id="29" name="Picture 2" descr="Bovine Injection Simulator">
            <a:extLst>
              <a:ext uri="{FF2B5EF4-FFF2-40B4-BE49-F238E27FC236}">
                <a16:creationId xmlns:a16="http://schemas.microsoft.com/office/drawing/2014/main" id="{A23A2CAB-EE7B-4576-57D2-FF8428256DD4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85163" y="2560584"/>
            <a:ext cx="1625117" cy="1625117"/>
          </a:xfrm>
          <a:prstGeom prst="rect">
            <a:avLst/>
          </a:prstGeom>
          <a:noFill/>
          <a:ln w="12700"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B8DB072E-983D-F42C-DD06-D82228ECB47E}"/>
              </a:ext>
            </a:extLst>
          </p:cNvPr>
          <p:cNvPicPr>
            <a:picLocks noChangeAspect="1"/>
          </p:cNvPicPr>
          <p:nvPr userDrawn="1"/>
        </p:nvPicPr>
        <p:blipFill>
          <a:blip r:embed="rId22"/>
          <a:stretch>
            <a:fillRect/>
          </a:stretch>
        </p:blipFill>
        <p:spPr>
          <a:xfrm>
            <a:off x="10487447" y="826888"/>
            <a:ext cx="1620547" cy="1603904"/>
          </a:xfrm>
          <a:prstGeom prst="rect">
            <a:avLst/>
          </a:prstGeom>
          <a:ln w="12700">
            <a:solidFill>
              <a:schemeClr val="bg1"/>
            </a:solidFill>
          </a:ln>
        </p:spPr>
      </p:pic>
      <p:pic>
        <p:nvPicPr>
          <p:cNvPr id="31" name="Picture 4" descr="Geriatric Simulator Nursing Training">
            <a:extLst>
              <a:ext uri="{FF2B5EF4-FFF2-40B4-BE49-F238E27FC236}">
                <a16:creationId xmlns:a16="http://schemas.microsoft.com/office/drawing/2014/main" id="{98518E61-F962-67EE-4548-F2644F5EEE9D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95090" y="4301316"/>
            <a:ext cx="1612904" cy="1588198"/>
          </a:xfrm>
          <a:prstGeom prst="rect">
            <a:avLst/>
          </a:prstGeom>
          <a:noFill/>
          <a:ln w="12700"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826380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6D3D4E0-E00E-8AF9-1506-43C9F76D34D8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18A2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A black and white sign with white text&#10;&#10;Description automatically generated">
            <a:extLst>
              <a:ext uri="{FF2B5EF4-FFF2-40B4-BE49-F238E27FC236}">
                <a16:creationId xmlns:a16="http://schemas.microsoft.com/office/drawing/2014/main" id="{950856C0-4BB4-97C7-6350-455797F5392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0700" y="4809169"/>
            <a:ext cx="2945104" cy="1279547"/>
          </a:xfrm>
          <a:prstGeom prst="rect">
            <a:avLst/>
          </a:prstGeom>
        </p:spPr>
      </p:pic>
      <p:sp>
        <p:nvSpPr>
          <p:cNvPr id="4" name="Speech Bubble: Rectangle 3">
            <a:extLst>
              <a:ext uri="{FF2B5EF4-FFF2-40B4-BE49-F238E27FC236}">
                <a16:creationId xmlns:a16="http://schemas.microsoft.com/office/drawing/2014/main" id="{C8072170-8404-C612-5D31-0B24AA817221}"/>
              </a:ext>
            </a:extLst>
          </p:cNvPr>
          <p:cNvSpPr/>
          <p:nvPr userDrawn="1"/>
        </p:nvSpPr>
        <p:spPr>
          <a:xfrm rot="5400000" flipV="1">
            <a:off x="708025" y="664507"/>
            <a:ext cx="2980170" cy="2980170"/>
          </a:xfrm>
          <a:prstGeom prst="wedgeRectCallou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AE6B49FB-F80F-2E25-3B64-22FDC759EA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52480" y="1274891"/>
            <a:ext cx="7266214" cy="1220660"/>
          </a:xfrm>
          <a:prstGeom prst="rect">
            <a:avLst/>
          </a:prstGeom>
        </p:spPr>
        <p:txBody>
          <a:bodyPr/>
          <a:lstStyle>
            <a:lvl1pPr algn="l">
              <a:defRPr sz="4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0F828029-3F92-6328-AC7B-280B8695F2DC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4252480" y="2511783"/>
            <a:ext cx="7266213" cy="5585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</a:t>
            </a:r>
          </a:p>
        </p:txBody>
      </p:sp>
      <p:sp>
        <p:nvSpPr>
          <p:cNvPr id="32" name="Picture Placeholder 2">
            <a:extLst>
              <a:ext uri="{FF2B5EF4-FFF2-40B4-BE49-F238E27FC236}">
                <a16:creationId xmlns:a16="http://schemas.microsoft.com/office/drawing/2014/main" id="{6C29B54E-85A4-62E7-6D44-2ABD2D145D5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15333" y="799070"/>
            <a:ext cx="2763841" cy="2726725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en-US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88879F08-27F6-111D-28CD-F646B9818CC1}"/>
              </a:ext>
            </a:extLst>
          </p:cNvPr>
          <p:cNvSpPr txBox="1"/>
          <p:nvPr userDrawn="1"/>
        </p:nvSpPr>
        <p:spPr>
          <a:xfrm>
            <a:off x="4252480" y="799070"/>
            <a:ext cx="45537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Presented by</a:t>
            </a:r>
          </a:p>
        </p:txBody>
      </p:sp>
    </p:spTree>
    <p:extLst>
      <p:ext uri="{BB962C8B-B14F-4D97-AF65-F5344CB8AC3E}">
        <p14:creationId xmlns:p14="http://schemas.microsoft.com/office/powerpoint/2010/main" val="432643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35EBF0FA-DF86-525B-69F4-C2D782ADD58D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18A2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 descr="A black and white sign with white text&#10;&#10;Description automatically generated">
            <a:extLst>
              <a:ext uri="{FF2B5EF4-FFF2-40B4-BE49-F238E27FC236}">
                <a16:creationId xmlns:a16="http://schemas.microsoft.com/office/drawing/2014/main" id="{C29DA788-01E5-9655-24A3-6A31BBBCE47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1804" y="5094360"/>
            <a:ext cx="2642896" cy="1148248"/>
          </a:xfrm>
          <a:prstGeom prst="rect">
            <a:avLst/>
          </a:prstGeom>
        </p:spPr>
      </p:pic>
      <p:sp>
        <p:nvSpPr>
          <p:cNvPr id="8" name="Speech Bubble: Rectangle 7">
            <a:extLst>
              <a:ext uri="{FF2B5EF4-FFF2-40B4-BE49-F238E27FC236}">
                <a16:creationId xmlns:a16="http://schemas.microsoft.com/office/drawing/2014/main" id="{E11C009D-D4CF-0BF7-6C30-DC75EB21D966}"/>
              </a:ext>
            </a:extLst>
          </p:cNvPr>
          <p:cNvSpPr/>
          <p:nvPr userDrawn="1"/>
        </p:nvSpPr>
        <p:spPr>
          <a:xfrm rot="5400000" flipV="1">
            <a:off x="441325" y="450054"/>
            <a:ext cx="2159000" cy="2159000"/>
          </a:xfrm>
          <a:prstGeom prst="wedgeRectCallou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BD5F671A-C22E-7010-F48C-79213B7E8D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09480" y="877465"/>
            <a:ext cx="7266214" cy="760595"/>
          </a:xfrm>
          <a:prstGeom prst="rect">
            <a:avLst/>
          </a:prstGeom>
        </p:spPr>
        <p:txBody>
          <a:bodyPr>
            <a:noAutofit/>
          </a:bodyPr>
          <a:lstStyle>
            <a:lvl1pPr algn="l">
              <a:defRPr sz="28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C7A48C40-E7D8-E2F1-D046-E0E8C64A27ED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3109481" y="1647585"/>
            <a:ext cx="7266213" cy="5585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</a:t>
            </a:r>
          </a:p>
        </p:txBody>
      </p:sp>
      <p:sp>
        <p:nvSpPr>
          <p:cNvPr id="12" name="Picture Placeholder 2">
            <a:extLst>
              <a:ext uri="{FF2B5EF4-FFF2-40B4-BE49-F238E27FC236}">
                <a16:creationId xmlns:a16="http://schemas.microsoft.com/office/drawing/2014/main" id="{7B6CA2BE-0989-F351-0894-74A8CAE533C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48630" y="584618"/>
            <a:ext cx="1946920" cy="1925079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793113B-426F-D60E-3D2E-6B77F526F38D}"/>
              </a:ext>
            </a:extLst>
          </p:cNvPr>
          <p:cNvSpPr txBox="1"/>
          <p:nvPr userDrawn="1"/>
        </p:nvSpPr>
        <p:spPr>
          <a:xfrm>
            <a:off x="3109480" y="399952"/>
            <a:ext cx="45537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Co-presented by</a:t>
            </a:r>
          </a:p>
        </p:txBody>
      </p:sp>
      <p:sp>
        <p:nvSpPr>
          <p:cNvPr id="14" name="Speech Bubble: Rectangle 13">
            <a:extLst>
              <a:ext uri="{FF2B5EF4-FFF2-40B4-BE49-F238E27FC236}">
                <a16:creationId xmlns:a16="http://schemas.microsoft.com/office/drawing/2014/main" id="{21D40F91-AF8F-5FC0-BE03-05493B341E13}"/>
              </a:ext>
            </a:extLst>
          </p:cNvPr>
          <p:cNvSpPr/>
          <p:nvPr userDrawn="1"/>
        </p:nvSpPr>
        <p:spPr>
          <a:xfrm rot="5400000" flipV="1">
            <a:off x="441325" y="2743618"/>
            <a:ext cx="2159000" cy="2159000"/>
          </a:xfrm>
          <a:prstGeom prst="wedgeRectCallou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1248ADCC-2D8D-72C0-2ECB-8118428EDC4B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3109481" y="3920406"/>
            <a:ext cx="7266213" cy="5585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</a:t>
            </a:r>
          </a:p>
        </p:txBody>
      </p:sp>
      <p:sp>
        <p:nvSpPr>
          <p:cNvPr id="16" name="Picture Placeholder 2">
            <a:extLst>
              <a:ext uri="{FF2B5EF4-FFF2-40B4-BE49-F238E27FC236}">
                <a16:creationId xmlns:a16="http://schemas.microsoft.com/office/drawing/2014/main" id="{4113E945-85A0-0FD3-C335-BFA5204BDF84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548630" y="2878182"/>
            <a:ext cx="1946920" cy="1925079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en-US"/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C27D5A50-6B3B-7258-154A-127453A77E6F}"/>
              </a:ext>
            </a:extLst>
          </p:cNvPr>
          <p:cNvSpPr>
            <a:spLocks noGrp="1"/>
          </p:cNvSpPr>
          <p:nvPr>
            <p:ph sz="half" idx="16"/>
          </p:nvPr>
        </p:nvSpPr>
        <p:spPr>
          <a:xfrm>
            <a:off x="3109481" y="3163612"/>
            <a:ext cx="7266213" cy="75679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8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</a:t>
            </a:r>
          </a:p>
        </p:txBody>
      </p:sp>
    </p:spTree>
    <p:extLst>
      <p:ext uri="{BB962C8B-B14F-4D97-AF65-F5344CB8AC3E}">
        <p14:creationId xmlns:p14="http://schemas.microsoft.com/office/powerpoint/2010/main" val="20459382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A51B058C-70BC-1757-6903-FF126664FD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9400" y="301626"/>
            <a:ext cx="11635462" cy="748966"/>
          </a:xfrm>
          <a:prstGeom prst="rect">
            <a:avLst/>
          </a:prstGeom>
        </p:spPr>
        <p:txBody>
          <a:bodyPr/>
          <a:lstStyle>
            <a:lvl1pPr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1" name="Rectangle 2">
            <a:extLst>
              <a:ext uri="{FF2B5EF4-FFF2-40B4-BE49-F238E27FC236}">
                <a16:creationId xmlns:a16="http://schemas.microsoft.com/office/drawing/2014/main" id="{80B1A44D-5A7E-0607-F7AE-0B010D478044}"/>
              </a:ext>
            </a:extLst>
          </p:cNvPr>
          <p:cNvSpPr/>
          <p:nvPr userDrawn="1"/>
        </p:nvSpPr>
        <p:spPr>
          <a:xfrm rot="10800000">
            <a:off x="10007600" y="5724672"/>
            <a:ext cx="2184400" cy="1133328"/>
          </a:xfrm>
          <a:custGeom>
            <a:avLst/>
            <a:gdLst>
              <a:gd name="connsiteX0" fmla="*/ 0 w 7607030"/>
              <a:gd name="connsiteY0" fmla="*/ 0 h 6858000"/>
              <a:gd name="connsiteX1" fmla="*/ 7607030 w 7607030"/>
              <a:gd name="connsiteY1" fmla="*/ 0 h 6858000"/>
              <a:gd name="connsiteX2" fmla="*/ 7607030 w 7607030"/>
              <a:gd name="connsiteY2" fmla="*/ 6858000 h 6858000"/>
              <a:gd name="connsiteX3" fmla="*/ 0 w 7607030"/>
              <a:gd name="connsiteY3" fmla="*/ 6858000 h 6858000"/>
              <a:gd name="connsiteX4" fmla="*/ 0 w 7607030"/>
              <a:gd name="connsiteY4" fmla="*/ 0 h 6858000"/>
              <a:gd name="connsiteX0" fmla="*/ 0 w 8323722"/>
              <a:gd name="connsiteY0" fmla="*/ 0 h 6858000"/>
              <a:gd name="connsiteX1" fmla="*/ 8323722 w 8323722"/>
              <a:gd name="connsiteY1" fmla="*/ 0 h 6858000"/>
              <a:gd name="connsiteX2" fmla="*/ 7607030 w 8323722"/>
              <a:gd name="connsiteY2" fmla="*/ 6858000 h 6858000"/>
              <a:gd name="connsiteX3" fmla="*/ 0 w 8323722"/>
              <a:gd name="connsiteY3" fmla="*/ 6858000 h 6858000"/>
              <a:gd name="connsiteX4" fmla="*/ 0 w 8323722"/>
              <a:gd name="connsiteY4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323722" h="6858000">
                <a:moveTo>
                  <a:pt x="0" y="0"/>
                </a:moveTo>
                <a:lnTo>
                  <a:pt x="8323722" y="0"/>
                </a:lnTo>
                <a:lnTo>
                  <a:pt x="7607030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rgbClr val="F18A2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 descr="A black and white sign with white text&#10;&#10;Description automatically generated">
            <a:extLst>
              <a:ext uri="{FF2B5EF4-FFF2-40B4-BE49-F238E27FC236}">
                <a16:creationId xmlns:a16="http://schemas.microsoft.com/office/drawing/2014/main" id="{A1C3A479-9E24-3E73-C203-11D0335507D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63908" y="5932154"/>
            <a:ext cx="1450954" cy="630390"/>
          </a:xfrm>
          <a:prstGeom prst="rect">
            <a:avLst/>
          </a:prstGeom>
        </p:spPr>
      </p:pic>
      <p:sp>
        <p:nvSpPr>
          <p:cNvPr id="13" name="Slide Number Placeholder 1">
            <a:extLst>
              <a:ext uri="{FF2B5EF4-FFF2-40B4-BE49-F238E27FC236}">
                <a16:creationId xmlns:a16="http://schemas.microsoft.com/office/drawing/2014/main" id="{B8813A80-39E2-BE8F-946E-9E0FF93370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073884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algn="r"/>
            <a:fld id="{26A73188-35B0-4568-ABA9-135BE372F85A}" type="slidenum">
              <a:rPr lang="en-US" sz="1400" smtClean="0">
                <a:latin typeface="Arial" panose="020B0604020202020204" pitchFamily="34" charset="0"/>
                <a:cs typeface="Arial" panose="020B0604020202020204" pitchFamily="34" charset="0"/>
              </a:rPr>
              <a:pPr algn="r"/>
              <a:t>‹#›</a:t>
            </a:fld>
            <a:endParaRPr lang="en-US" sz="1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 Placeholder 3">
            <a:extLst>
              <a:ext uri="{FF2B5EF4-FFF2-40B4-BE49-F238E27FC236}">
                <a16:creationId xmlns:a16="http://schemas.microsoft.com/office/drawing/2014/main" id="{F446F6AE-F0A3-1021-1FBB-0D5DC4278FA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77138" y="1341140"/>
            <a:ext cx="11726624" cy="4295558"/>
          </a:xfrm>
          <a:prstGeom prst="rect">
            <a:avLst/>
          </a:prstGeom>
        </p:spPr>
        <p:txBody>
          <a:bodyPr/>
          <a:lstStyle>
            <a:lvl1pPr marL="457200" indent="-457200">
              <a:buFont typeface="Arial" panose="020B0604020202020204" pitchFamily="34" charset="0"/>
              <a:buChar char="•"/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50326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">
            <a:extLst>
              <a:ext uri="{FF2B5EF4-FFF2-40B4-BE49-F238E27FC236}">
                <a16:creationId xmlns:a16="http://schemas.microsoft.com/office/drawing/2014/main" id="{7003EF60-3493-5D84-35DF-8DC04F9C6FF8}"/>
              </a:ext>
            </a:extLst>
          </p:cNvPr>
          <p:cNvSpPr/>
          <p:nvPr userDrawn="1"/>
        </p:nvSpPr>
        <p:spPr>
          <a:xfrm rot="10800000">
            <a:off x="10007600" y="5724672"/>
            <a:ext cx="2184400" cy="1133328"/>
          </a:xfrm>
          <a:custGeom>
            <a:avLst/>
            <a:gdLst>
              <a:gd name="connsiteX0" fmla="*/ 0 w 7607030"/>
              <a:gd name="connsiteY0" fmla="*/ 0 h 6858000"/>
              <a:gd name="connsiteX1" fmla="*/ 7607030 w 7607030"/>
              <a:gd name="connsiteY1" fmla="*/ 0 h 6858000"/>
              <a:gd name="connsiteX2" fmla="*/ 7607030 w 7607030"/>
              <a:gd name="connsiteY2" fmla="*/ 6858000 h 6858000"/>
              <a:gd name="connsiteX3" fmla="*/ 0 w 7607030"/>
              <a:gd name="connsiteY3" fmla="*/ 6858000 h 6858000"/>
              <a:gd name="connsiteX4" fmla="*/ 0 w 7607030"/>
              <a:gd name="connsiteY4" fmla="*/ 0 h 6858000"/>
              <a:gd name="connsiteX0" fmla="*/ 0 w 8323722"/>
              <a:gd name="connsiteY0" fmla="*/ 0 h 6858000"/>
              <a:gd name="connsiteX1" fmla="*/ 8323722 w 8323722"/>
              <a:gd name="connsiteY1" fmla="*/ 0 h 6858000"/>
              <a:gd name="connsiteX2" fmla="*/ 7607030 w 8323722"/>
              <a:gd name="connsiteY2" fmla="*/ 6858000 h 6858000"/>
              <a:gd name="connsiteX3" fmla="*/ 0 w 8323722"/>
              <a:gd name="connsiteY3" fmla="*/ 6858000 h 6858000"/>
              <a:gd name="connsiteX4" fmla="*/ 0 w 8323722"/>
              <a:gd name="connsiteY4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323722" h="6858000">
                <a:moveTo>
                  <a:pt x="0" y="0"/>
                </a:moveTo>
                <a:lnTo>
                  <a:pt x="8323722" y="0"/>
                </a:lnTo>
                <a:lnTo>
                  <a:pt x="7607030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rgbClr val="F18A2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A black and white sign with white text&#10;&#10;Description automatically generated">
            <a:extLst>
              <a:ext uri="{FF2B5EF4-FFF2-40B4-BE49-F238E27FC236}">
                <a16:creationId xmlns:a16="http://schemas.microsoft.com/office/drawing/2014/main" id="{7FC06B70-1A79-9CF4-B983-D44ED2DAF68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63908" y="5932154"/>
            <a:ext cx="1450954" cy="630390"/>
          </a:xfrm>
          <a:prstGeom prst="rect">
            <a:avLst/>
          </a:prstGeom>
        </p:spPr>
      </p:pic>
      <p:sp>
        <p:nvSpPr>
          <p:cNvPr id="10" name="Slide Number Placeholder 1">
            <a:extLst>
              <a:ext uri="{FF2B5EF4-FFF2-40B4-BE49-F238E27FC236}">
                <a16:creationId xmlns:a16="http://schemas.microsoft.com/office/drawing/2014/main" id="{05EFAAC1-B152-E25D-7175-3EA50BE0CB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073884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algn="r"/>
            <a:fld id="{26A73188-35B0-4568-ABA9-135BE372F85A}" type="slidenum">
              <a:rPr lang="en-US" sz="1400" smtClean="0">
                <a:latin typeface="Arial" panose="020B0604020202020204" pitchFamily="34" charset="0"/>
                <a:cs typeface="Arial" panose="020B0604020202020204" pitchFamily="34" charset="0"/>
              </a:rPr>
              <a:pPr algn="r"/>
              <a:t>‹#›</a:t>
            </a:fld>
            <a:endParaRPr lang="en-US" sz="1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CA35C941-EB46-68C4-A338-312A091EC0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9400" y="301626"/>
            <a:ext cx="11635462" cy="748966"/>
          </a:xfrm>
          <a:prstGeom prst="rect">
            <a:avLst/>
          </a:prstGeom>
        </p:spPr>
        <p:txBody>
          <a:bodyPr/>
          <a:lstStyle>
            <a:lvl1pPr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3" name="Picture Placeholder 2">
            <a:extLst>
              <a:ext uri="{FF2B5EF4-FFF2-40B4-BE49-F238E27FC236}">
                <a16:creationId xmlns:a16="http://schemas.microsoft.com/office/drawing/2014/main" id="{C44D64DF-D4F5-63C9-AC41-9A384284ED1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620538" y="1258074"/>
            <a:ext cx="7294324" cy="426642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AF297055-BF44-39FD-D410-6C9BD16BDBE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77138" y="1267598"/>
            <a:ext cx="3932237" cy="42664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4229862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507A81E-9706-D7A8-EEB7-CC4097CEDA4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79400" y="1524000"/>
            <a:ext cx="5664198" cy="4652963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782D4CC-2A67-8C35-5A22-3D603E150DB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59502" y="1524000"/>
            <a:ext cx="5664198" cy="4652963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Rectangle 2">
            <a:extLst>
              <a:ext uri="{FF2B5EF4-FFF2-40B4-BE49-F238E27FC236}">
                <a16:creationId xmlns:a16="http://schemas.microsoft.com/office/drawing/2014/main" id="{A3BD2B74-456A-98B3-ED8A-264EBFB0F001}"/>
              </a:ext>
            </a:extLst>
          </p:cNvPr>
          <p:cNvSpPr/>
          <p:nvPr userDrawn="1"/>
        </p:nvSpPr>
        <p:spPr>
          <a:xfrm rot="10800000" flipV="1">
            <a:off x="10007600" y="328"/>
            <a:ext cx="2184400" cy="1133328"/>
          </a:xfrm>
          <a:custGeom>
            <a:avLst/>
            <a:gdLst>
              <a:gd name="connsiteX0" fmla="*/ 0 w 7607030"/>
              <a:gd name="connsiteY0" fmla="*/ 0 h 6858000"/>
              <a:gd name="connsiteX1" fmla="*/ 7607030 w 7607030"/>
              <a:gd name="connsiteY1" fmla="*/ 0 h 6858000"/>
              <a:gd name="connsiteX2" fmla="*/ 7607030 w 7607030"/>
              <a:gd name="connsiteY2" fmla="*/ 6858000 h 6858000"/>
              <a:gd name="connsiteX3" fmla="*/ 0 w 7607030"/>
              <a:gd name="connsiteY3" fmla="*/ 6858000 h 6858000"/>
              <a:gd name="connsiteX4" fmla="*/ 0 w 7607030"/>
              <a:gd name="connsiteY4" fmla="*/ 0 h 6858000"/>
              <a:gd name="connsiteX0" fmla="*/ 0 w 8323722"/>
              <a:gd name="connsiteY0" fmla="*/ 0 h 6858000"/>
              <a:gd name="connsiteX1" fmla="*/ 8323722 w 8323722"/>
              <a:gd name="connsiteY1" fmla="*/ 0 h 6858000"/>
              <a:gd name="connsiteX2" fmla="*/ 7607030 w 8323722"/>
              <a:gd name="connsiteY2" fmla="*/ 6858000 h 6858000"/>
              <a:gd name="connsiteX3" fmla="*/ 0 w 8323722"/>
              <a:gd name="connsiteY3" fmla="*/ 6858000 h 6858000"/>
              <a:gd name="connsiteX4" fmla="*/ 0 w 8323722"/>
              <a:gd name="connsiteY4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323722" h="6858000">
                <a:moveTo>
                  <a:pt x="0" y="0"/>
                </a:moveTo>
                <a:lnTo>
                  <a:pt x="8323722" y="0"/>
                </a:lnTo>
                <a:lnTo>
                  <a:pt x="7607030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rgbClr val="F18A2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 descr="A black and white sign with white text&#10;&#10;Description automatically generated">
            <a:extLst>
              <a:ext uri="{FF2B5EF4-FFF2-40B4-BE49-F238E27FC236}">
                <a16:creationId xmlns:a16="http://schemas.microsoft.com/office/drawing/2014/main" id="{9158325E-07E0-3EDD-A45E-F9859DF20E1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63908" y="207810"/>
            <a:ext cx="1450954" cy="630390"/>
          </a:xfrm>
          <a:prstGeom prst="rect">
            <a:avLst/>
          </a:prstGeom>
        </p:spPr>
      </p:pic>
      <p:sp>
        <p:nvSpPr>
          <p:cNvPr id="10" name="Slide Number Placeholder 1">
            <a:extLst>
              <a:ext uri="{FF2B5EF4-FFF2-40B4-BE49-F238E27FC236}">
                <a16:creationId xmlns:a16="http://schemas.microsoft.com/office/drawing/2014/main" id="{DB04F580-D294-3D61-9899-06EE119F7C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60562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algn="r"/>
            <a:fld id="{26A73188-35B0-4568-ABA9-135BE372F85A}" type="slidenum">
              <a:rPr lang="en-US" sz="1400" smtClean="0">
                <a:latin typeface="Arial" panose="020B0604020202020204" pitchFamily="34" charset="0"/>
                <a:cs typeface="Arial" panose="020B0604020202020204" pitchFamily="34" charset="0"/>
              </a:rPr>
              <a:pPr algn="r"/>
              <a:t>‹#›</a:t>
            </a:fld>
            <a:endParaRPr lang="en-US" sz="1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9F8CC41E-8E3C-27F7-D859-8C1F5F3739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9400" y="301626"/>
            <a:ext cx="9563100" cy="748966"/>
          </a:xfrm>
          <a:prstGeom prst="rect">
            <a:avLst/>
          </a:prstGeom>
        </p:spPr>
        <p:txBody>
          <a:bodyPr/>
          <a:lstStyle>
            <a:lvl1pPr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0640884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>
            <a:extLst>
              <a:ext uri="{FF2B5EF4-FFF2-40B4-BE49-F238E27FC236}">
                <a16:creationId xmlns:a16="http://schemas.microsoft.com/office/drawing/2014/main" id="{AFC56AA4-366D-EA5B-A32A-211192054CF3}"/>
              </a:ext>
            </a:extLst>
          </p:cNvPr>
          <p:cNvSpPr/>
          <p:nvPr userDrawn="1"/>
        </p:nvSpPr>
        <p:spPr>
          <a:xfrm rot="10800000" flipV="1">
            <a:off x="10007600" y="328"/>
            <a:ext cx="2184400" cy="1133328"/>
          </a:xfrm>
          <a:custGeom>
            <a:avLst/>
            <a:gdLst>
              <a:gd name="connsiteX0" fmla="*/ 0 w 7607030"/>
              <a:gd name="connsiteY0" fmla="*/ 0 h 6858000"/>
              <a:gd name="connsiteX1" fmla="*/ 7607030 w 7607030"/>
              <a:gd name="connsiteY1" fmla="*/ 0 h 6858000"/>
              <a:gd name="connsiteX2" fmla="*/ 7607030 w 7607030"/>
              <a:gd name="connsiteY2" fmla="*/ 6858000 h 6858000"/>
              <a:gd name="connsiteX3" fmla="*/ 0 w 7607030"/>
              <a:gd name="connsiteY3" fmla="*/ 6858000 h 6858000"/>
              <a:gd name="connsiteX4" fmla="*/ 0 w 7607030"/>
              <a:gd name="connsiteY4" fmla="*/ 0 h 6858000"/>
              <a:gd name="connsiteX0" fmla="*/ 0 w 8323722"/>
              <a:gd name="connsiteY0" fmla="*/ 0 h 6858000"/>
              <a:gd name="connsiteX1" fmla="*/ 8323722 w 8323722"/>
              <a:gd name="connsiteY1" fmla="*/ 0 h 6858000"/>
              <a:gd name="connsiteX2" fmla="*/ 7607030 w 8323722"/>
              <a:gd name="connsiteY2" fmla="*/ 6858000 h 6858000"/>
              <a:gd name="connsiteX3" fmla="*/ 0 w 8323722"/>
              <a:gd name="connsiteY3" fmla="*/ 6858000 h 6858000"/>
              <a:gd name="connsiteX4" fmla="*/ 0 w 8323722"/>
              <a:gd name="connsiteY4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323722" h="6858000">
                <a:moveTo>
                  <a:pt x="0" y="0"/>
                </a:moveTo>
                <a:lnTo>
                  <a:pt x="8323722" y="0"/>
                </a:lnTo>
                <a:lnTo>
                  <a:pt x="7607030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rgbClr val="F18A2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 descr="A black and white sign with white text&#10;&#10;Description automatically generated">
            <a:extLst>
              <a:ext uri="{FF2B5EF4-FFF2-40B4-BE49-F238E27FC236}">
                <a16:creationId xmlns:a16="http://schemas.microsoft.com/office/drawing/2014/main" id="{8321CF24-833C-BFBC-2507-23EFC276C9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63908" y="207810"/>
            <a:ext cx="1450954" cy="630390"/>
          </a:xfrm>
          <a:prstGeom prst="rect">
            <a:avLst/>
          </a:prstGeom>
        </p:spPr>
      </p:pic>
      <p:sp>
        <p:nvSpPr>
          <p:cNvPr id="8" name="Slide Number Placeholder 1">
            <a:extLst>
              <a:ext uri="{FF2B5EF4-FFF2-40B4-BE49-F238E27FC236}">
                <a16:creationId xmlns:a16="http://schemas.microsoft.com/office/drawing/2014/main" id="{5824D23E-E6BD-DE24-AFF4-7A829EA01AD4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9260562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algn="r"/>
            <a:fld id="{26A73188-35B0-4568-ABA9-135BE372F85A}" type="slidenum">
              <a:rPr lang="en-US" sz="1400" smtClean="0">
                <a:latin typeface="Arial" panose="020B0604020202020204" pitchFamily="34" charset="0"/>
                <a:cs typeface="Arial" panose="020B0604020202020204" pitchFamily="34" charset="0"/>
              </a:rPr>
              <a:pPr algn="r"/>
              <a:t>‹#›</a:t>
            </a:fld>
            <a:endParaRPr lang="en-US" sz="1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740DC069-BF88-8198-F2FA-FE8E8046FC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9400" y="301626"/>
            <a:ext cx="9588500" cy="748966"/>
          </a:xfrm>
          <a:prstGeom prst="rect">
            <a:avLst/>
          </a:prstGeom>
        </p:spPr>
        <p:txBody>
          <a:bodyPr/>
          <a:lstStyle>
            <a:lvl1pPr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9AEB02D3-29CF-B433-5B59-ADB91F875A8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77138" y="1267598"/>
            <a:ext cx="7457162" cy="494270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F2DEC290-F585-49CF-3EBE-12FA436AFFD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7975600" y="1258073"/>
            <a:ext cx="3939262" cy="49522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52401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>
            <a:extLst>
              <a:ext uri="{FF2B5EF4-FFF2-40B4-BE49-F238E27FC236}">
                <a16:creationId xmlns:a16="http://schemas.microsoft.com/office/drawing/2014/main" id="{90CCB28B-225C-4EC3-3CED-17B18F55D773}"/>
              </a:ext>
            </a:extLst>
          </p:cNvPr>
          <p:cNvSpPr/>
          <p:nvPr userDrawn="1"/>
        </p:nvSpPr>
        <p:spPr>
          <a:xfrm rot="10800000">
            <a:off x="9911272" y="0"/>
            <a:ext cx="2184399" cy="6858000"/>
          </a:xfrm>
          <a:custGeom>
            <a:avLst/>
            <a:gdLst>
              <a:gd name="connsiteX0" fmla="*/ 0 w 7607030"/>
              <a:gd name="connsiteY0" fmla="*/ 0 h 6858000"/>
              <a:gd name="connsiteX1" fmla="*/ 7607030 w 7607030"/>
              <a:gd name="connsiteY1" fmla="*/ 0 h 6858000"/>
              <a:gd name="connsiteX2" fmla="*/ 7607030 w 7607030"/>
              <a:gd name="connsiteY2" fmla="*/ 6858000 h 6858000"/>
              <a:gd name="connsiteX3" fmla="*/ 0 w 7607030"/>
              <a:gd name="connsiteY3" fmla="*/ 6858000 h 6858000"/>
              <a:gd name="connsiteX4" fmla="*/ 0 w 7607030"/>
              <a:gd name="connsiteY4" fmla="*/ 0 h 6858000"/>
              <a:gd name="connsiteX0" fmla="*/ 0 w 8323722"/>
              <a:gd name="connsiteY0" fmla="*/ 0 h 6858000"/>
              <a:gd name="connsiteX1" fmla="*/ 8323722 w 8323722"/>
              <a:gd name="connsiteY1" fmla="*/ 0 h 6858000"/>
              <a:gd name="connsiteX2" fmla="*/ 7607030 w 8323722"/>
              <a:gd name="connsiteY2" fmla="*/ 6858000 h 6858000"/>
              <a:gd name="connsiteX3" fmla="*/ 0 w 8323722"/>
              <a:gd name="connsiteY3" fmla="*/ 6858000 h 6858000"/>
              <a:gd name="connsiteX4" fmla="*/ 0 w 8323722"/>
              <a:gd name="connsiteY4" fmla="*/ 0 h 6858000"/>
              <a:gd name="connsiteX0" fmla="*/ 0 w 8323722"/>
              <a:gd name="connsiteY0" fmla="*/ 0 h 6858000"/>
              <a:gd name="connsiteX1" fmla="*/ 8323722 w 8323722"/>
              <a:gd name="connsiteY1" fmla="*/ 0 h 6858000"/>
              <a:gd name="connsiteX2" fmla="*/ 3872611 w 8323722"/>
              <a:gd name="connsiteY2" fmla="*/ 6858000 h 6858000"/>
              <a:gd name="connsiteX3" fmla="*/ 0 w 8323722"/>
              <a:gd name="connsiteY3" fmla="*/ 6858000 h 6858000"/>
              <a:gd name="connsiteX4" fmla="*/ 0 w 8323722"/>
              <a:gd name="connsiteY4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323722" h="6858000">
                <a:moveTo>
                  <a:pt x="0" y="0"/>
                </a:moveTo>
                <a:lnTo>
                  <a:pt x="8323722" y="0"/>
                </a:lnTo>
                <a:lnTo>
                  <a:pt x="3872611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8000">
                <a:srgbClr val="F28B20"/>
              </a:gs>
              <a:gs pos="100000">
                <a:srgbClr val="5C791B">
                  <a:tint val="23500"/>
                  <a:satMod val="160000"/>
                </a:srgbClr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52374F60-8E5B-6B22-0ABD-319AFEB19BA1}"/>
              </a:ext>
            </a:extLst>
          </p:cNvPr>
          <p:cNvSpPr/>
          <p:nvPr userDrawn="1"/>
        </p:nvSpPr>
        <p:spPr>
          <a:xfrm rot="10800000">
            <a:off x="10007600" y="0"/>
            <a:ext cx="2184400" cy="6858000"/>
          </a:xfrm>
          <a:custGeom>
            <a:avLst/>
            <a:gdLst>
              <a:gd name="connsiteX0" fmla="*/ 0 w 7607030"/>
              <a:gd name="connsiteY0" fmla="*/ 0 h 6858000"/>
              <a:gd name="connsiteX1" fmla="*/ 7607030 w 7607030"/>
              <a:gd name="connsiteY1" fmla="*/ 0 h 6858000"/>
              <a:gd name="connsiteX2" fmla="*/ 7607030 w 7607030"/>
              <a:gd name="connsiteY2" fmla="*/ 6858000 h 6858000"/>
              <a:gd name="connsiteX3" fmla="*/ 0 w 7607030"/>
              <a:gd name="connsiteY3" fmla="*/ 6858000 h 6858000"/>
              <a:gd name="connsiteX4" fmla="*/ 0 w 7607030"/>
              <a:gd name="connsiteY4" fmla="*/ 0 h 6858000"/>
              <a:gd name="connsiteX0" fmla="*/ 0 w 8323722"/>
              <a:gd name="connsiteY0" fmla="*/ 0 h 6858000"/>
              <a:gd name="connsiteX1" fmla="*/ 8323722 w 8323722"/>
              <a:gd name="connsiteY1" fmla="*/ 0 h 6858000"/>
              <a:gd name="connsiteX2" fmla="*/ 7607030 w 8323722"/>
              <a:gd name="connsiteY2" fmla="*/ 6858000 h 6858000"/>
              <a:gd name="connsiteX3" fmla="*/ 0 w 8323722"/>
              <a:gd name="connsiteY3" fmla="*/ 6858000 h 6858000"/>
              <a:gd name="connsiteX4" fmla="*/ 0 w 8323722"/>
              <a:gd name="connsiteY4" fmla="*/ 0 h 6858000"/>
              <a:gd name="connsiteX0" fmla="*/ 0 w 15448987"/>
              <a:gd name="connsiteY0" fmla="*/ 12700 h 6870700"/>
              <a:gd name="connsiteX1" fmla="*/ 15448987 w 15448987"/>
              <a:gd name="connsiteY1" fmla="*/ 0 h 6870700"/>
              <a:gd name="connsiteX2" fmla="*/ 7607030 w 15448987"/>
              <a:gd name="connsiteY2" fmla="*/ 6870700 h 6870700"/>
              <a:gd name="connsiteX3" fmla="*/ 0 w 15448987"/>
              <a:gd name="connsiteY3" fmla="*/ 6870700 h 6870700"/>
              <a:gd name="connsiteX4" fmla="*/ 0 w 15448987"/>
              <a:gd name="connsiteY4" fmla="*/ 12700 h 6870700"/>
              <a:gd name="connsiteX0" fmla="*/ 0 w 34309983"/>
              <a:gd name="connsiteY0" fmla="*/ 38100 h 6896100"/>
              <a:gd name="connsiteX1" fmla="*/ 34309983 w 34309983"/>
              <a:gd name="connsiteY1" fmla="*/ 0 h 6896100"/>
              <a:gd name="connsiteX2" fmla="*/ 7607030 w 34309983"/>
              <a:gd name="connsiteY2" fmla="*/ 6896100 h 6896100"/>
              <a:gd name="connsiteX3" fmla="*/ 0 w 34309983"/>
              <a:gd name="connsiteY3" fmla="*/ 6896100 h 6896100"/>
              <a:gd name="connsiteX4" fmla="*/ 0 w 34309983"/>
              <a:gd name="connsiteY4" fmla="*/ 38100 h 6896100"/>
              <a:gd name="connsiteX0" fmla="*/ 0 w 34309983"/>
              <a:gd name="connsiteY0" fmla="*/ 0 h 6858000"/>
              <a:gd name="connsiteX1" fmla="*/ 34309983 w 34309983"/>
              <a:gd name="connsiteY1" fmla="*/ 0 h 6858000"/>
              <a:gd name="connsiteX2" fmla="*/ 7607030 w 34309983"/>
              <a:gd name="connsiteY2" fmla="*/ 6858000 h 6858000"/>
              <a:gd name="connsiteX3" fmla="*/ 0 w 34309983"/>
              <a:gd name="connsiteY3" fmla="*/ 6858000 h 6858000"/>
              <a:gd name="connsiteX4" fmla="*/ 0 w 34309983"/>
              <a:gd name="connsiteY4" fmla="*/ 0 h 6858000"/>
              <a:gd name="connsiteX0" fmla="*/ 0 w 46883980"/>
              <a:gd name="connsiteY0" fmla="*/ 50800 h 6858000"/>
              <a:gd name="connsiteX1" fmla="*/ 46883980 w 46883980"/>
              <a:gd name="connsiteY1" fmla="*/ 0 h 6858000"/>
              <a:gd name="connsiteX2" fmla="*/ 20181027 w 46883980"/>
              <a:gd name="connsiteY2" fmla="*/ 6858000 h 6858000"/>
              <a:gd name="connsiteX3" fmla="*/ 12573997 w 46883980"/>
              <a:gd name="connsiteY3" fmla="*/ 6858000 h 6858000"/>
              <a:gd name="connsiteX4" fmla="*/ 0 w 46883980"/>
              <a:gd name="connsiteY4" fmla="*/ 50800 h 6858000"/>
              <a:gd name="connsiteX0" fmla="*/ 0 w 48141380"/>
              <a:gd name="connsiteY0" fmla="*/ 12700 h 6858000"/>
              <a:gd name="connsiteX1" fmla="*/ 48141380 w 48141380"/>
              <a:gd name="connsiteY1" fmla="*/ 0 h 6858000"/>
              <a:gd name="connsiteX2" fmla="*/ 21438427 w 48141380"/>
              <a:gd name="connsiteY2" fmla="*/ 6858000 h 6858000"/>
              <a:gd name="connsiteX3" fmla="*/ 13831397 w 48141380"/>
              <a:gd name="connsiteY3" fmla="*/ 6858000 h 6858000"/>
              <a:gd name="connsiteX4" fmla="*/ 0 w 48141380"/>
              <a:gd name="connsiteY4" fmla="*/ 12700 h 6858000"/>
              <a:gd name="connsiteX0" fmla="*/ 0 w 48141380"/>
              <a:gd name="connsiteY0" fmla="*/ 12700 h 6896100"/>
              <a:gd name="connsiteX1" fmla="*/ 48141380 w 48141380"/>
              <a:gd name="connsiteY1" fmla="*/ 0 h 6896100"/>
              <a:gd name="connsiteX2" fmla="*/ 21438427 w 48141380"/>
              <a:gd name="connsiteY2" fmla="*/ 6858000 h 6896100"/>
              <a:gd name="connsiteX3" fmla="*/ 0 w 48141380"/>
              <a:gd name="connsiteY3" fmla="*/ 6896100 h 6896100"/>
              <a:gd name="connsiteX4" fmla="*/ 0 w 48141380"/>
              <a:gd name="connsiteY4" fmla="*/ 12700 h 6896100"/>
              <a:gd name="connsiteX0" fmla="*/ 0 w 48141380"/>
              <a:gd name="connsiteY0" fmla="*/ 12700 h 6858000"/>
              <a:gd name="connsiteX1" fmla="*/ 48141380 w 48141380"/>
              <a:gd name="connsiteY1" fmla="*/ 0 h 6858000"/>
              <a:gd name="connsiteX2" fmla="*/ 21438427 w 48141380"/>
              <a:gd name="connsiteY2" fmla="*/ 6858000 h 6858000"/>
              <a:gd name="connsiteX3" fmla="*/ 419133 w 48141380"/>
              <a:gd name="connsiteY3" fmla="*/ 6845300 h 6858000"/>
              <a:gd name="connsiteX4" fmla="*/ 0 w 48141380"/>
              <a:gd name="connsiteY4" fmla="*/ 12700 h 6858000"/>
              <a:gd name="connsiteX0" fmla="*/ 0 w 48141380"/>
              <a:gd name="connsiteY0" fmla="*/ 0 h 6858000"/>
              <a:gd name="connsiteX1" fmla="*/ 48141380 w 48141380"/>
              <a:gd name="connsiteY1" fmla="*/ 0 h 6858000"/>
              <a:gd name="connsiteX2" fmla="*/ 21438427 w 48141380"/>
              <a:gd name="connsiteY2" fmla="*/ 6858000 h 6858000"/>
              <a:gd name="connsiteX3" fmla="*/ 419133 w 48141380"/>
              <a:gd name="connsiteY3" fmla="*/ 6845300 h 6858000"/>
              <a:gd name="connsiteX4" fmla="*/ 0 w 48141380"/>
              <a:gd name="connsiteY4" fmla="*/ 0 h 6858000"/>
              <a:gd name="connsiteX0" fmla="*/ 0 w 48141380"/>
              <a:gd name="connsiteY0" fmla="*/ 0 h 6858000"/>
              <a:gd name="connsiteX1" fmla="*/ 48141380 w 48141380"/>
              <a:gd name="connsiteY1" fmla="*/ 0 h 6858000"/>
              <a:gd name="connsiteX2" fmla="*/ 21438427 w 48141380"/>
              <a:gd name="connsiteY2" fmla="*/ 6858000 h 6858000"/>
              <a:gd name="connsiteX3" fmla="*/ 6286999 w 48141380"/>
              <a:gd name="connsiteY3" fmla="*/ 6654800 h 6858000"/>
              <a:gd name="connsiteX4" fmla="*/ 0 w 48141380"/>
              <a:gd name="connsiteY4" fmla="*/ 0 h 6858000"/>
              <a:gd name="connsiteX0" fmla="*/ 0 w 48141380"/>
              <a:gd name="connsiteY0" fmla="*/ 0 h 6858000"/>
              <a:gd name="connsiteX1" fmla="*/ 48141380 w 48141380"/>
              <a:gd name="connsiteY1" fmla="*/ 0 h 6858000"/>
              <a:gd name="connsiteX2" fmla="*/ 21438427 w 48141380"/>
              <a:gd name="connsiteY2" fmla="*/ 6858000 h 6858000"/>
              <a:gd name="connsiteX3" fmla="*/ 0 w 48141380"/>
              <a:gd name="connsiteY3" fmla="*/ 6858000 h 6858000"/>
              <a:gd name="connsiteX4" fmla="*/ 0 w 48141380"/>
              <a:gd name="connsiteY4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141380" h="6858000">
                <a:moveTo>
                  <a:pt x="0" y="0"/>
                </a:moveTo>
                <a:lnTo>
                  <a:pt x="48141380" y="0"/>
                </a:lnTo>
                <a:lnTo>
                  <a:pt x="21438427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rgbClr val="F18A2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Slide Number Placeholder 1">
            <a:extLst>
              <a:ext uri="{FF2B5EF4-FFF2-40B4-BE49-F238E27FC236}">
                <a16:creationId xmlns:a16="http://schemas.microsoft.com/office/drawing/2014/main" id="{58926730-069F-1B8D-E1FD-633F75E2459B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7073884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algn="r"/>
            <a:fld id="{26A73188-35B0-4568-ABA9-135BE372F85A}" type="slidenum">
              <a:rPr lang="en-US" sz="1400" smtClean="0">
                <a:latin typeface="Arial" panose="020B0604020202020204" pitchFamily="34" charset="0"/>
                <a:cs typeface="Arial" panose="020B0604020202020204" pitchFamily="34" charset="0"/>
              </a:rPr>
              <a:pPr algn="r"/>
              <a:t>‹#›</a:t>
            </a:fld>
            <a:endParaRPr lang="en-US" sz="1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7" descr="A black and white sign with white text&#10;&#10;Description automatically generated">
            <a:extLst>
              <a:ext uri="{FF2B5EF4-FFF2-40B4-BE49-F238E27FC236}">
                <a16:creationId xmlns:a16="http://schemas.microsoft.com/office/drawing/2014/main" id="{F6505339-E05C-394A-12E9-D7B1A378187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63908" y="5932154"/>
            <a:ext cx="1450954" cy="630390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94114F69-C4A1-B9BE-8E02-80D0BE0490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9400" y="301626"/>
            <a:ext cx="10414000" cy="748966"/>
          </a:xfrm>
          <a:prstGeom prst="rect">
            <a:avLst/>
          </a:prstGeom>
        </p:spPr>
        <p:txBody>
          <a:bodyPr/>
          <a:lstStyle>
            <a:lvl1pPr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73E74F93-1941-77D6-7F23-A65ED495073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79400" y="1524000"/>
            <a:ext cx="5664198" cy="4652963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E6C67B54-E0CF-36EF-E91C-4846D6AE07C6}"/>
              </a:ext>
            </a:extLst>
          </p:cNvPr>
          <p:cNvSpPr>
            <a:spLocks noGrp="1"/>
          </p:cNvSpPr>
          <p:nvPr>
            <p:ph type="pic" idx="10"/>
          </p:nvPr>
        </p:nvSpPr>
        <p:spPr>
          <a:xfrm>
            <a:off x="6143646" y="1524000"/>
            <a:ext cx="4320262" cy="4652963"/>
          </a:xfrm>
          <a:custGeom>
            <a:avLst/>
            <a:gdLst>
              <a:gd name="connsiteX0" fmla="*/ 0 w 3939262"/>
              <a:gd name="connsiteY0" fmla="*/ 0 h 4652963"/>
              <a:gd name="connsiteX1" fmla="*/ 3939262 w 3939262"/>
              <a:gd name="connsiteY1" fmla="*/ 0 h 4652963"/>
              <a:gd name="connsiteX2" fmla="*/ 3939262 w 3939262"/>
              <a:gd name="connsiteY2" fmla="*/ 4652963 h 4652963"/>
              <a:gd name="connsiteX3" fmla="*/ 0 w 3939262"/>
              <a:gd name="connsiteY3" fmla="*/ 4652963 h 4652963"/>
              <a:gd name="connsiteX4" fmla="*/ 0 w 3939262"/>
              <a:gd name="connsiteY4" fmla="*/ 0 h 4652963"/>
              <a:gd name="connsiteX0" fmla="*/ 0 w 4320262"/>
              <a:gd name="connsiteY0" fmla="*/ 0 h 4652963"/>
              <a:gd name="connsiteX1" fmla="*/ 4320262 w 4320262"/>
              <a:gd name="connsiteY1" fmla="*/ 0 h 4652963"/>
              <a:gd name="connsiteX2" fmla="*/ 3939262 w 4320262"/>
              <a:gd name="connsiteY2" fmla="*/ 4652963 h 4652963"/>
              <a:gd name="connsiteX3" fmla="*/ 0 w 4320262"/>
              <a:gd name="connsiteY3" fmla="*/ 4652963 h 4652963"/>
              <a:gd name="connsiteX4" fmla="*/ 0 w 4320262"/>
              <a:gd name="connsiteY4" fmla="*/ 0 h 4652963"/>
              <a:gd name="connsiteX0" fmla="*/ 0 w 4320262"/>
              <a:gd name="connsiteY0" fmla="*/ 0 h 4652963"/>
              <a:gd name="connsiteX1" fmla="*/ 4320262 w 4320262"/>
              <a:gd name="connsiteY1" fmla="*/ 0 h 4652963"/>
              <a:gd name="connsiteX2" fmla="*/ 3545562 w 4320262"/>
              <a:gd name="connsiteY2" fmla="*/ 4652963 h 4652963"/>
              <a:gd name="connsiteX3" fmla="*/ 0 w 4320262"/>
              <a:gd name="connsiteY3" fmla="*/ 4652963 h 4652963"/>
              <a:gd name="connsiteX4" fmla="*/ 0 w 4320262"/>
              <a:gd name="connsiteY4" fmla="*/ 0 h 46529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320262" h="4652963">
                <a:moveTo>
                  <a:pt x="0" y="0"/>
                </a:moveTo>
                <a:lnTo>
                  <a:pt x="4320262" y="0"/>
                </a:lnTo>
                <a:lnTo>
                  <a:pt x="3545562" y="4652963"/>
                </a:lnTo>
                <a:lnTo>
                  <a:pt x="0" y="4652963"/>
                </a:lnTo>
                <a:lnTo>
                  <a:pt x="0" y="0"/>
                </a:lnTo>
                <a:close/>
              </a:path>
            </a:pathLst>
          </a:cu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93243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378318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60" r:id="rId2"/>
    <p:sldLayoutId id="2147483661" r:id="rId3"/>
    <p:sldLayoutId id="2147483662" r:id="rId4"/>
    <p:sldLayoutId id="2147483653" r:id="rId5"/>
    <p:sldLayoutId id="2147483651" r:id="rId6"/>
    <p:sldLayoutId id="2147483652" r:id="rId7"/>
    <p:sldLayoutId id="2147483654" r:id="rId8"/>
    <p:sldLayoutId id="2147483655" r:id="rId9"/>
    <p:sldLayoutId id="2147483656" r:id="rId10"/>
    <p:sldLayoutId id="2147483657" r:id="rId11"/>
    <p:sldLayoutId id="2147483663" r:id="rId12"/>
    <p:sldLayoutId id="2147483659" r:id="rId13"/>
    <p:sldLayoutId id="2147483658" r:id="rId14"/>
    <p:sldLayoutId id="2147483668" r:id="rId15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5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39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4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4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1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0F6CE891-02CB-0048-9344-169898426E8C}"/>
              </a:ext>
            </a:extLst>
          </p:cNvPr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rmAutofit fontScale="90000"/>
          </a:bodyPr>
          <a:lstStyle/>
          <a:p>
            <a:r>
              <a:rPr lang="en-US" sz="3400" dirty="0"/>
              <a:t>Teaching Welding: Foundations Related to Advanced Manufacturing and Construction Careers</a:t>
            </a:r>
          </a:p>
        </p:txBody>
      </p:sp>
      <p:pic>
        <p:nvPicPr>
          <p:cNvPr id="2" name="Picture 1" descr="A white circle with orange text&#10;&#10;Description automatically generated">
            <a:extLst>
              <a:ext uri="{FF2B5EF4-FFF2-40B4-BE49-F238E27FC236}">
                <a16:creationId xmlns:a16="http://schemas.microsoft.com/office/drawing/2014/main" id="{18764C79-EBE1-D139-48CD-584D1BDA68FD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7814" y="3217550"/>
            <a:ext cx="881352" cy="881352"/>
          </a:xfrm>
          <a:prstGeom prst="rect">
            <a:avLst/>
          </a:prstGeom>
        </p:spPr>
      </p:pic>
      <p:pic>
        <p:nvPicPr>
          <p:cNvPr id="7" name="Picture Placeholder 6" descr="Industrial worker welding">
            <a:extLst>
              <a:ext uri="{FF2B5EF4-FFF2-40B4-BE49-F238E27FC236}">
                <a16:creationId xmlns:a16="http://schemas.microsoft.com/office/drawing/2014/main" id="{D74ACCD5-E2BD-3244-AA83-AB81CB6D6701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172" r="31172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37780279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3C4981-CC10-8442-7624-E94670DCA7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B2518B08-CD64-5950-1AF8-1B839F083DE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79400" y="1524000"/>
            <a:ext cx="5664198" cy="4652963"/>
          </a:xfrm>
        </p:spPr>
        <p:txBody>
          <a:bodyPr>
            <a:normAutofit/>
          </a:bodyPr>
          <a:lstStyle/>
          <a:p>
            <a:r>
              <a:rPr lang="en-US"/>
              <a:t>Welding demands </a:t>
            </a:r>
            <a:r>
              <a:rPr lang="en-US" b="1"/>
              <a:t>high precision</a:t>
            </a:r>
            <a:r>
              <a:rPr lang="en-US"/>
              <a:t>, fostering habits of accuracy and quality control that are vital in both engineering design and skilled trades.</a:t>
            </a:r>
          </a:p>
        </p:txBody>
      </p:sp>
      <p:pic>
        <p:nvPicPr>
          <p:cNvPr id="4" name="Picture 3" descr="Close up of person using ruler">
            <a:extLst>
              <a:ext uri="{FF2B5EF4-FFF2-40B4-BE49-F238E27FC236}">
                <a16:creationId xmlns:a16="http://schemas.microsoft.com/office/drawing/2014/main" id="{DB942361-F799-CAB6-5B38-28993125CAE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63" r="-1" b="42203"/>
          <a:stretch>
            <a:fillRect/>
          </a:stretch>
        </p:blipFill>
        <p:spPr>
          <a:xfrm>
            <a:off x="6159502" y="1524000"/>
            <a:ext cx="5664198" cy="4652963"/>
          </a:xfrm>
          <a:prstGeom prst="rect">
            <a:avLst/>
          </a:prstGeom>
          <a:noFill/>
        </p:spPr>
      </p:pic>
      <p:sp>
        <p:nvSpPr>
          <p:cNvPr id="11" name="Slide Number Placeholder 3">
            <a:extLst>
              <a:ext uri="{FF2B5EF4-FFF2-40B4-BE49-F238E27FC236}">
                <a16:creationId xmlns:a16="http://schemas.microsoft.com/office/drawing/2014/main" id="{59CE70CD-FB37-EF1C-FE16-894BB7DE02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60562" y="6356350"/>
            <a:ext cx="2743200" cy="365125"/>
          </a:xfrm>
        </p:spPr>
        <p:txBody>
          <a:bodyPr/>
          <a:lstStyle/>
          <a:p>
            <a:pPr algn="r">
              <a:spcAft>
                <a:spcPts val="600"/>
              </a:spcAft>
            </a:pPr>
            <a:fld id="{26A73188-35B0-4568-ABA9-135BE372F85A}" type="slidenum">
              <a:rPr lang="en-US" sz="1400" smtClean="0">
                <a:latin typeface="Arial" panose="020B0604020202020204" pitchFamily="34" charset="0"/>
                <a:cs typeface="Arial" panose="020B0604020202020204" pitchFamily="34" charset="0"/>
              </a:rPr>
              <a:pPr algn="r">
                <a:spcAft>
                  <a:spcPts val="600"/>
                </a:spcAft>
              </a:pPr>
              <a:t>10</a:t>
            </a:fld>
            <a:endParaRPr lang="en-US" sz="1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646774D0-AB1C-00A8-60CA-2B0E16A783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9400" y="301626"/>
            <a:ext cx="9563100" cy="748966"/>
          </a:xfrm>
        </p:spPr>
        <p:txBody>
          <a:bodyPr>
            <a:normAutofit/>
          </a:bodyPr>
          <a:lstStyle/>
          <a:p>
            <a:r>
              <a:rPr lang="en-US" b="1"/>
              <a:t>Precision and Attention to Detail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35B4DDF-44AD-42B6-A995-DA1E78001897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/>
        <p:txBody>
          <a:bodyPr/>
          <a:lstStyle/>
          <a:p>
            <a:pPr algn="r">
              <a:spcAft>
                <a:spcPts val="600"/>
              </a:spcAft>
            </a:pPr>
            <a:fld id="{26A73188-35B0-4568-ABA9-135BE372F85A}" type="slidenum">
              <a:rPr lang="en-US" sz="1400" smtClean="0">
                <a:latin typeface="Arial" panose="020B0604020202020204" pitchFamily="34" charset="0"/>
                <a:cs typeface="Arial" panose="020B0604020202020204" pitchFamily="34" charset="0"/>
              </a:rPr>
              <a:pPr algn="r">
                <a:spcAft>
                  <a:spcPts val="600"/>
                </a:spcAft>
              </a:pPr>
              <a:t>10</a:t>
            </a:fld>
            <a:endParaRPr lang="en-US" sz="1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341725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041C0A-1C47-A2F2-7FC6-9D195DAC35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EBB4CFD2-42AA-BAC4-27EE-26B7FAEC62E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79400" y="1524000"/>
            <a:ext cx="5664198" cy="4652963"/>
          </a:xfrm>
        </p:spPr>
        <p:txBody>
          <a:bodyPr>
            <a:normAutofit/>
          </a:bodyPr>
          <a:lstStyle/>
          <a:p>
            <a:r>
              <a:rPr lang="en-US"/>
              <a:t>Welding teaches </a:t>
            </a:r>
            <a:r>
              <a:rPr lang="en-US" b="1"/>
              <a:t>rigorous safety protocols</a:t>
            </a:r>
            <a:r>
              <a:rPr lang="en-US"/>
              <a:t>, including PPE use, hazard identification, and fire prevention—skills that are transferable to any industrial or technical setting.</a:t>
            </a:r>
          </a:p>
        </p:txBody>
      </p:sp>
      <p:pic>
        <p:nvPicPr>
          <p:cNvPr id="4" name="Picture 3" descr="Workers walking and talking in factory">
            <a:extLst>
              <a:ext uri="{FF2B5EF4-FFF2-40B4-BE49-F238E27FC236}">
                <a16:creationId xmlns:a16="http://schemas.microsoft.com/office/drawing/2014/main" id="{CAECA79F-AC64-C7E9-1716-0DC1EA5C06B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79" r="2265" b="1"/>
          <a:stretch>
            <a:fillRect/>
          </a:stretch>
        </p:blipFill>
        <p:spPr>
          <a:xfrm>
            <a:off x="6159502" y="1524000"/>
            <a:ext cx="5664198" cy="4652963"/>
          </a:xfrm>
          <a:prstGeom prst="rect">
            <a:avLst/>
          </a:prstGeom>
          <a:noFill/>
        </p:spPr>
      </p:pic>
      <p:sp>
        <p:nvSpPr>
          <p:cNvPr id="11" name="Slide Number Placeholder 3">
            <a:extLst>
              <a:ext uri="{FF2B5EF4-FFF2-40B4-BE49-F238E27FC236}">
                <a16:creationId xmlns:a16="http://schemas.microsoft.com/office/drawing/2014/main" id="{BAACC603-5ABB-5C4F-C153-CFEE8D93B0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60562" y="6356350"/>
            <a:ext cx="2743200" cy="365125"/>
          </a:xfrm>
        </p:spPr>
        <p:txBody>
          <a:bodyPr/>
          <a:lstStyle/>
          <a:p>
            <a:pPr algn="r">
              <a:spcAft>
                <a:spcPts val="600"/>
              </a:spcAft>
            </a:pPr>
            <a:fld id="{26A73188-35B0-4568-ABA9-135BE372F85A}" type="slidenum">
              <a:rPr lang="en-US" sz="1400" smtClean="0">
                <a:latin typeface="Arial" panose="020B0604020202020204" pitchFamily="34" charset="0"/>
                <a:cs typeface="Arial" panose="020B0604020202020204" pitchFamily="34" charset="0"/>
              </a:rPr>
              <a:pPr algn="r">
                <a:spcAft>
                  <a:spcPts val="600"/>
                </a:spcAft>
              </a:pPr>
              <a:t>11</a:t>
            </a:fld>
            <a:endParaRPr lang="en-US" sz="1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5BA724B3-485E-F778-9CDE-F94CC8B220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9400" y="301626"/>
            <a:ext cx="9563100" cy="748966"/>
          </a:xfrm>
        </p:spPr>
        <p:txBody>
          <a:bodyPr>
            <a:normAutofit/>
          </a:bodyPr>
          <a:lstStyle/>
          <a:p>
            <a:r>
              <a:rPr lang="en-US" b="1"/>
              <a:t>Safety Awareness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0559889-D080-5C5B-F5BA-2092170EC3EB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/>
        <p:txBody>
          <a:bodyPr/>
          <a:lstStyle/>
          <a:p>
            <a:pPr algn="r">
              <a:spcAft>
                <a:spcPts val="600"/>
              </a:spcAft>
            </a:pPr>
            <a:fld id="{26A73188-35B0-4568-ABA9-135BE372F85A}" type="slidenum">
              <a:rPr lang="en-US" sz="1400" smtClean="0">
                <a:latin typeface="Arial" panose="020B0604020202020204" pitchFamily="34" charset="0"/>
                <a:cs typeface="Arial" panose="020B0604020202020204" pitchFamily="34" charset="0"/>
              </a:rPr>
              <a:pPr algn="r">
                <a:spcAft>
                  <a:spcPts val="600"/>
                </a:spcAft>
              </a:pPr>
              <a:t>11</a:t>
            </a:fld>
            <a:endParaRPr lang="en-US" sz="1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6101927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3A08F8-4FBC-0299-3380-57CF8B7756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5D14BDDA-FC6C-860F-71E8-D2FE4910397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79400" y="1524000"/>
            <a:ext cx="5664198" cy="4652963"/>
          </a:xfrm>
        </p:spPr>
        <p:txBody>
          <a:bodyPr>
            <a:normAutofit/>
          </a:bodyPr>
          <a:lstStyle/>
          <a:p>
            <a:r>
              <a:rPr lang="en-US"/>
              <a:t>Modern welding involves </a:t>
            </a:r>
            <a:r>
              <a:rPr lang="en-US" b="1"/>
              <a:t>automation, robotics, and CNC systems</a:t>
            </a:r>
            <a:r>
              <a:rPr lang="en-US"/>
              <a:t>, giving learners exposure to cutting-edge tech and preparing them for Industry 4.0 environments.</a:t>
            </a:r>
          </a:p>
        </p:txBody>
      </p:sp>
      <p:pic>
        <p:nvPicPr>
          <p:cNvPr id="4" name="Picture 3" descr="Engineer programming robot in robotics research facility">
            <a:extLst>
              <a:ext uri="{FF2B5EF4-FFF2-40B4-BE49-F238E27FC236}">
                <a16:creationId xmlns:a16="http://schemas.microsoft.com/office/drawing/2014/main" id="{C0E0EC70-B458-4727-A57A-1330E28D92D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44" r="6400" b="1"/>
          <a:stretch>
            <a:fillRect/>
          </a:stretch>
        </p:blipFill>
        <p:spPr>
          <a:xfrm>
            <a:off x="6159502" y="1524000"/>
            <a:ext cx="5664198" cy="4652963"/>
          </a:xfrm>
          <a:prstGeom prst="rect">
            <a:avLst/>
          </a:prstGeom>
          <a:noFill/>
        </p:spPr>
      </p:pic>
      <p:sp>
        <p:nvSpPr>
          <p:cNvPr id="11" name="Slide Number Placeholder 3">
            <a:extLst>
              <a:ext uri="{FF2B5EF4-FFF2-40B4-BE49-F238E27FC236}">
                <a16:creationId xmlns:a16="http://schemas.microsoft.com/office/drawing/2014/main" id="{B772DA31-9971-43E2-DDE2-F333928897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60562" y="6356350"/>
            <a:ext cx="2743200" cy="365125"/>
          </a:xfrm>
        </p:spPr>
        <p:txBody>
          <a:bodyPr/>
          <a:lstStyle/>
          <a:p>
            <a:pPr algn="r">
              <a:spcAft>
                <a:spcPts val="600"/>
              </a:spcAft>
            </a:pPr>
            <a:fld id="{26A73188-35B0-4568-ABA9-135BE372F85A}" type="slidenum">
              <a:rPr lang="en-US" sz="1400" smtClean="0">
                <a:latin typeface="Arial" panose="020B0604020202020204" pitchFamily="34" charset="0"/>
                <a:cs typeface="Arial" panose="020B0604020202020204" pitchFamily="34" charset="0"/>
              </a:rPr>
              <a:pPr algn="r">
                <a:spcAft>
                  <a:spcPts val="600"/>
                </a:spcAft>
              </a:pPr>
              <a:t>12</a:t>
            </a:fld>
            <a:endParaRPr lang="en-US" sz="1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0F1F814-6B4A-01D6-AA86-AB6634C071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9400" y="301626"/>
            <a:ext cx="9563100" cy="748966"/>
          </a:xfrm>
        </p:spPr>
        <p:txBody>
          <a:bodyPr>
            <a:normAutofit/>
          </a:bodyPr>
          <a:lstStyle/>
          <a:p>
            <a:r>
              <a:rPr lang="en-US" b="1"/>
              <a:t>Integration with Future Technology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AF70009-4210-9081-50CD-9D5A24426842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/>
        <p:txBody>
          <a:bodyPr/>
          <a:lstStyle/>
          <a:p>
            <a:pPr algn="r">
              <a:spcAft>
                <a:spcPts val="600"/>
              </a:spcAft>
            </a:pPr>
            <a:fld id="{26A73188-35B0-4568-ABA9-135BE372F85A}" type="slidenum">
              <a:rPr lang="en-US" sz="1400" smtClean="0">
                <a:latin typeface="Arial" panose="020B0604020202020204" pitchFamily="34" charset="0"/>
                <a:cs typeface="Arial" panose="020B0604020202020204" pitchFamily="34" charset="0"/>
              </a:rPr>
              <a:pPr algn="r">
                <a:spcAft>
                  <a:spcPts val="600"/>
                </a:spcAft>
              </a:pPr>
              <a:t>12</a:t>
            </a:fld>
            <a:endParaRPr lang="en-US" sz="1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929258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DFB269C-68E6-AC4F-8FC5-7B39BA953997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9260562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algn="r"/>
            <a:fld id="{26A73188-35B0-4568-ABA9-135BE372F85A}" type="slidenum">
              <a:rPr lang="en-US" sz="1400" smtClean="0">
                <a:latin typeface="Arial" panose="020B0604020202020204" pitchFamily="34" charset="0"/>
                <a:cs typeface="Arial" panose="020B0604020202020204" pitchFamily="34" charset="0"/>
              </a:rPr>
              <a:pPr algn="r"/>
              <a:t>13</a:t>
            </a:fld>
            <a:endParaRPr lang="en-US" sz="1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B71A3222-A6F2-4031-81F7-CBDE4A9DFE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/>
              <a:t>Career Outlook: Welding Professionals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A0481E0A-47ED-B072-052D-28C217A1C11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612899" y="1691795"/>
            <a:ext cx="10114637" cy="4664555"/>
          </a:xfrm>
        </p:spPr>
        <p:txBody>
          <a:bodyPr/>
          <a:lstStyle/>
          <a:p>
            <a:r>
              <a:rPr lang="en-US" sz="4000"/>
              <a:t>The </a:t>
            </a:r>
            <a:r>
              <a:rPr lang="en-US" sz="4000" b="1"/>
              <a:t>American Welding Society (AWS)</a:t>
            </a:r>
            <a:r>
              <a:rPr lang="en-US" sz="4000"/>
              <a:t> projects a need for </a:t>
            </a:r>
            <a:r>
              <a:rPr lang="en-US" sz="4000" b="1"/>
              <a:t>320,500 new welding professionals by 2029</a:t>
            </a:r>
            <a:r>
              <a:rPr lang="en-US" sz="4000"/>
              <a:t>, with </a:t>
            </a:r>
            <a:r>
              <a:rPr lang="en-US" sz="4000" b="1"/>
              <a:t>80,000 jobs to be filled annually between 2025–2029</a:t>
            </a:r>
            <a:r>
              <a:rPr lang="en-US" sz="4000"/>
              <a:t>.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20D51733-0A6A-8797-3AC7-877318071C81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7146012" y="4555761"/>
            <a:ext cx="4581524" cy="1881962"/>
          </a:xfrm>
        </p:spPr>
        <p:txBody>
          <a:bodyPr/>
          <a:lstStyle/>
          <a:p>
            <a:pPr marL="0" indent="0">
              <a:buNone/>
            </a:pPr>
            <a:r>
              <a:rPr lang="en-US" sz="3200"/>
              <a:t>AWS reports a </a:t>
            </a:r>
            <a:r>
              <a:rPr lang="en-US" sz="3200" b="1"/>
              <a:t>national median salary of $55,600.</a:t>
            </a:r>
            <a:endParaRPr lang="en-US" sz="3200"/>
          </a:p>
        </p:txBody>
      </p:sp>
    </p:spTree>
    <p:extLst>
      <p:ext uri="{BB962C8B-B14F-4D97-AF65-F5344CB8AC3E}">
        <p14:creationId xmlns:p14="http://schemas.microsoft.com/office/powerpoint/2010/main" val="360434891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C3F731-0C73-D5DE-440F-A33169CB2E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D6EAAE27-D4CF-482E-F0D3-E2701C3817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b="1"/>
              <a:t>Post-High School Training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831B502-44F9-3938-D648-F795A72991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6A73188-35B0-4568-ABA9-135BE372F85A}" type="slidenum">
              <a:rPr lang="en-US" sz="1400" smtClean="0">
                <a:latin typeface="Arial" panose="020B0604020202020204" pitchFamily="34" charset="0"/>
                <a:cs typeface="Arial" panose="020B0604020202020204" pitchFamily="34" charset="0"/>
              </a:rPr>
              <a:pPr algn="r"/>
              <a:t>14</a:t>
            </a:fld>
            <a:endParaRPr lang="en-US" sz="1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ABB82F7D-CAF9-7741-B9CD-DEE7A049407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25875" y="1455751"/>
            <a:ext cx="5190212" cy="4295558"/>
          </a:xfrm>
        </p:spPr>
        <p:txBody>
          <a:bodyPr/>
          <a:lstStyle/>
          <a:p>
            <a:pPr marL="0" indent="0">
              <a:buNone/>
            </a:pPr>
            <a:r>
              <a:rPr lang="en-US" sz="3200" b="1"/>
              <a:t>1 Year Welding Program @CVTC: </a:t>
            </a:r>
          </a:p>
          <a:p>
            <a:r>
              <a:rPr lang="en-US" sz="3200" b="1"/>
              <a:t>Cost = $8,394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9C148F4-01E5-DD61-02E6-08E5B3B339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1432" y="3581765"/>
            <a:ext cx="11606266" cy="3101609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E9B7C1B2-8A09-453A-ED3B-90410E9280B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61312"/>
          <a:stretch>
            <a:fillRect/>
          </a:stretch>
        </p:blipFill>
        <p:spPr>
          <a:xfrm>
            <a:off x="6054709" y="1408914"/>
            <a:ext cx="3116310" cy="1882303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CAF44E72-0FD5-F9A6-8405-AF8B953CFB5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64111"/>
          <a:stretch>
            <a:fillRect/>
          </a:stretch>
        </p:blipFill>
        <p:spPr>
          <a:xfrm>
            <a:off x="9047193" y="1408913"/>
            <a:ext cx="2890853" cy="18823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02690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085EB3-EF56-7E9D-E535-20E691B170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/>
              <a:t>Why Welding?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024F88C-AC73-273D-1785-12B565A80E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6A73188-35B0-4568-ABA9-135BE372F85A}" type="slidenum">
              <a:rPr lang="en-US" sz="1400" smtClean="0">
                <a:latin typeface="Arial" panose="020B0604020202020204" pitchFamily="34" charset="0"/>
                <a:cs typeface="Arial" panose="020B0604020202020204" pitchFamily="34" charset="0"/>
              </a:rPr>
              <a:pPr algn="r"/>
              <a:t>15</a:t>
            </a:fld>
            <a:endParaRPr lang="en-US" sz="1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511EA4-903A-1A25-EC11-0DF28E717F4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77138" y="2514600"/>
            <a:ext cx="11726624" cy="3122098"/>
          </a:xfrm>
        </p:spPr>
        <p:txBody>
          <a:bodyPr/>
          <a:lstStyle/>
          <a:p>
            <a:pPr marL="0" indent="0" algn="ctr">
              <a:buNone/>
            </a:pPr>
            <a:r>
              <a:rPr lang="en-US" sz="8000" b="1"/>
              <a:t>Gateway Skill</a:t>
            </a:r>
          </a:p>
        </p:txBody>
      </p:sp>
    </p:spTree>
    <p:extLst>
      <p:ext uri="{BB962C8B-B14F-4D97-AF65-F5344CB8AC3E}">
        <p14:creationId xmlns:p14="http://schemas.microsoft.com/office/powerpoint/2010/main" val="3038589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DBD440-4008-C3BE-884F-0946E92107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2FAC1A60-AB21-1486-C0E1-303C88B14D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10453" y="1057803"/>
            <a:ext cx="7266214" cy="1220660"/>
          </a:xfrm>
        </p:spPr>
        <p:txBody>
          <a:bodyPr/>
          <a:lstStyle/>
          <a:p>
            <a:r>
              <a:rPr lang="en-US" sz="5400"/>
              <a:t>How do we help our students find success in welding? 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2E8D9AF-3723-D3A9-19E0-692048AD5C2E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94488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algn="r"/>
            <a:fld id="{26A73188-35B0-4568-ABA9-135BE372F85A}" type="slidenum">
              <a:rPr lang="en-US" sz="1400" smtClean="0">
                <a:latin typeface="Arial" panose="020B0604020202020204" pitchFamily="34" charset="0"/>
                <a:cs typeface="Arial" panose="020B0604020202020204" pitchFamily="34" charset="0"/>
              </a:rPr>
              <a:pPr algn="r"/>
              <a:t>16</a:t>
            </a:fld>
            <a:endParaRPr lang="en-US" sz="1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DB80704-9392-4954-AB5D-E800AF5C507B}"/>
              </a:ext>
            </a:extLst>
          </p:cNvPr>
          <p:cNvSpPr/>
          <p:nvPr/>
        </p:nvSpPr>
        <p:spPr>
          <a:xfrm>
            <a:off x="4252480" y="730102"/>
            <a:ext cx="1581250" cy="467833"/>
          </a:xfrm>
          <a:prstGeom prst="rect">
            <a:avLst/>
          </a:prstGeom>
          <a:solidFill>
            <a:srgbClr val="F28B2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Placeholder 6" descr="Industrial worker welding">
            <a:extLst>
              <a:ext uri="{FF2B5EF4-FFF2-40B4-BE49-F238E27FC236}">
                <a16:creationId xmlns:a16="http://schemas.microsoft.com/office/drawing/2014/main" id="{1EF0D0E6-7257-3C41-082F-BD1B2390D6A7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492" r="21492"/>
          <a:stretch/>
        </p:blipFill>
        <p:spPr/>
      </p:pic>
    </p:spTree>
    <p:extLst>
      <p:ext uri="{BB962C8B-B14F-4D97-AF65-F5344CB8AC3E}">
        <p14:creationId xmlns:p14="http://schemas.microsoft.com/office/powerpoint/2010/main" val="73466935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6A6B030-D3B3-F431-A891-E509F50BD22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79400" y="1524000"/>
            <a:ext cx="5664198" cy="4652963"/>
          </a:xfrm>
        </p:spPr>
        <p:txBody>
          <a:bodyPr>
            <a:normAutofit/>
          </a:bodyPr>
          <a:lstStyle/>
          <a:p>
            <a:r>
              <a:rPr lang="en-US" sz="2200"/>
              <a:t>Great for in-class training, demonstrations, remote learning, and recruiting students to your classes</a:t>
            </a:r>
          </a:p>
          <a:p>
            <a:r>
              <a:rPr lang="en-US" sz="2200"/>
              <a:t>Mimics an “in-booth” experience</a:t>
            </a:r>
          </a:p>
          <a:p>
            <a:r>
              <a:rPr lang="en-US" sz="2200"/>
              <a:t>Easy to facilitate whole-class viewing</a:t>
            </a:r>
          </a:p>
          <a:p>
            <a:r>
              <a:rPr lang="en-US" sz="2200"/>
              <a:t>Immediate feedback on work and travel angles, speed, nozzle-to-plate distance, and straightness</a:t>
            </a:r>
          </a:p>
          <a:p>
            <a:r>
              <a:rPr lang="en-US" sz="2200"/>
              <a:t>MIG and/or stick welding processes available</a:t>
            </a:r>
          </a:p>
          <a:p>
            <a:r>
              <a:rPr lang="en-US" sz="2200"/>
              <a:t>3 difficulty levels: novice, intermediate, and advanced</a:t>
            </a:r>
          </a:p>
        </p:txBody>
      </p:sp>
      <p:pic>
        <p:nvPicPr>
          <p:cNvPr id="1026" name="Picture 2" descr="guideWELD® VR Welding Simulator award winning">
            <a:extLst>
              <a:ext uri="{FF2B5EF4-FFF2-40B4-BE49-F238E27FC236}">
                <a16:creationId xmlns:a16="http://schemas.microsoft.com/office/drawing/2014/main" id="{8A64AACF-302D-2376-2059-DBBF0C32FF5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2" r="-3" b="1920"/>
          <a:stretch>
            <a:fillRect/>
          </a:stretch>
        </p:blipFill>
        <p:spPr bwMode="auto">
          <a:xfrm>
            <a:off x="5586065" y="1215693"/>
            <a:ext cx="5664198" cy="5505782"/>
          </a:xfrm>
          <a:prstGeom prst="rect">
            <a:avLst/>
          </a:prstGeom>
          <a:solidFill>
            <a:srgbClr val="FFFFFF"/>
          </a:solidFill>
        </p:spPr>
      </p:pic>
      <p:sp>
        <p:nvSpPr>
          <p:cNvPr id="1031" name="Slide Number Placeholder 3">
            <a:extLst>
              <a:ext uri="{FF2B5EF4-FFF2-40B4-BE49-F238E27FC236}">
                <a16:creationId xmlns:a16="http://schemas.microsoft.com/office/drawing/2014/main" id="{8C99004E-C4E9-F7EB-DFFF-A6F30D184B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60562" y="6356350"/>
            <a:ext cx="2743200" cy="365125"/>
          </a:xfrm>
        </p:spPr>
        <p:txBody>
          <a:bodyPr/>
          <a:lstStyle/>
          <a:p>
            <a:pPr algn="r">
              <a:spcAft>
                <a:spcPts val="600"/>
              </a:spcAft>
            </a:pPr>
            <a:fld id="{26A73188-35B0-4568-ABA9-135BE372F85A}" type="slidenum">
              <a:rPr lang="en-US" sz="1400" smtClean="0">
                <a:latin typeface="Arial" panose="020B0604020202020204" pitchFamily="34" charset="0"/>
                <a:cs typeface="Arial" panose="020B0604020202020204" pitchFamily="34" charset="0"/>
              </a:rPr>
              <a:pPr algn="r">
                <a:spcAft>
                  <a:spcPts val="600"/>
                </a:spcAft>
              </a:pPr>
              <a:t>17</a:t>
            </a:fld>
            <a:endParaRPr lang="en-US" sz="1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F82299F1-2143-EB65-DACA-9F02C39569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9400" y="301626"/>
            <a:ext cx="9563100" cy="748966"/>
          </a:xfrm>
        </p:spPr>
        <p:txBody>
          <a:bodyPr>
            <a:normAutofit/>
          </a:bodyPr>
          <a:lstStyle/>
          <a:p>
            <a:r>
              <a:rPr lang="en-US" b="1"/>
              <a:t>Before the Booth: guideWELD VR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B647CAE-D369-34F6-6677-8F63D438EC1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25566" y="5539676"/>
            <a:ext cx="1274574" cy="12745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694083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1874F3-291B-C4BF-C9AF-3E81D66D1F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C612D0A-470F-E78F-8A7C-CDAB0924BBD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79400" y="1345770"/>
            <a:ext cx="5664198" cy="4652963"/>
          </a:xfrm>
        </p:spPr>
        <p:txBody>
          <a:bodyPr>
            <a:normAutofit/>
          </a:bodyPr>
          <a:lstStyle/>
          <a:p>
            <a:r>
              <a:rPr lang="en-US" sz="2400"/>
              <a:t>Easy installation on Windows and MAC operating systems</a:t>
            </a:r>
          </a:p>
          <a:p>
            <a:r>
              <a:rPr lang="en-US" sz="2400"/>
              <a:t>No licensing fees or requirements</a:t>
            </a:r>
          </a:p>
          <a:p>
            <a:r>
              <a:rPr lang="en-US" sz="2400"/>
              <a:t>Curriculum covers welding careers, safety, techniques, equipment, and defects</a:t>
            </a:r>
          </a:p>
          <a:p>
            <a:r>
              <a:rPr lang="en-US" sz="2400"/>
              <a:t>Saves on consumables and materials</a:t>
            </a:r>
          </a:p>
          <a:p>
            <a:r>
              <a:rPr lang="en-US" sz="2400"/>
              <a:t>Fits in crowded classrooms and standard welding booths</a:t>
            </a:r>
          </a:p>
          <a:p>
            <a:r>
              <a:rPr lang="en-US" sz="2400"/>
              <a:t>Works with standard gloves; no need for a helmet</a:t>
            </a:r>
          </a:p>
        </p:txBody>
      </p:sp>
      <p:pic>
        <p:nvPicPr>
          <p:cNvPr id="2050" name="Picture 2" descr="guideWELD® VR welding simulator">
            <a:extLst>
              <a:ext uri="{FF2B5EF4-FFF2-40B4-BE49-F238E27FC236}">
                <a16:creationId xmlns:a16="http://schemas.microsoft.com/office/drawing/2014/main" id="{5E1C32F7-BF67-49FE-DBB8-42239717A5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223" r="-3" b="5627"/>
          <a:stretch>
            <a:fillRect/>
          </a:stretch>
        </p:blipFill>
        <p:spPr bwMode="auto">
          <a:xfrm>
            <a:off x="6159502" y="1524000"/>
            <a:ext cx="5664198" cy="4652963"/>
          </a:xfrm>
          <a:prstGeom prst="rect">
            <a:avLst/>
          </a:prstGeom>
          <a:solidFill>
            <a:srgbClr val="FFFFFF"/>
          </a:solidFill>
        </p:spPr>
      </p:pic>
      <p:sp>
        <p:nvSpPr>
          <p:cNvPr id="2055" name="Slide Number Placeholder 3">
            <a:extLst>
              <a:ext uri="{FF2B5EF4-FFF2-40B4-BE49-F238E27FC236}">
                <a16:creationId xmlns:a16="http://schemas.microsoft.com/office/drawing/2014/main" id="{CB900BA3-596D-886E-E47A-48140979F2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60562" y="6356350"/>
            <a:ext cx="2743200" cy="365125"/>
          </a:xfrm>
        </p:spPr>
        <p:txBody>
          <a:bodyPr/>
          <a:lstStyle/>
          <a:p>
            <a:pPr algn="r">
              <a:spcAft>
                <a:spcPts val="600"/>
              </a:spcAft>
            </a:pPr>
            <a:fld id="{26A73188-35B0-4568-ABA9-135BE372F85A}" type="slidenum">
              <a:rPr lang="en-US" sz="1400" smtClean="0">
                <a:latin typeface="Arial" panose="020B0604020202020204" pitchFamily="34" charset="0"/>
                <a:cs typeface="Arial" panose="020B0604020202020204" pitchFamily="34" charset="0"/>
              </a:rPr>
              <a:pPr algn="r">
                <a:spcAft>
                  <a:spcPts val="600"/>
                </a:spcAft>
              </a:pPr>
              <a:t>18</a:t>
            </a:fld>
            <a:endParaRPr lang="en-US" sz="1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F3CA721B-4EAB-51C9-B5EC-59A3789085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9400" y="301626"/>
            <a:ext cx="9563100" cy="748966"/>
          </a:xfrm>
        </p:spPr>
        <p:txBody>
          <a:bodyPr>
            <a:normAutofit/>
          </a:bodyPr>
          <a:lstStyle/>
          <a:p>
            <a:r>
              <a:rPr lang="en-US" b="1"/>
              <a:t>Before the Booth: guideWELD VR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CB58A8F-073E-C9A7-B131-232667A1E9E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496" y="5583426"/>
            <a:ext cx="1274574" cy="12745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27353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72E963-B248-C0CC-48B7-7017102E1F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3" name="Slide Number Placeholder 1">
            <a:extLst>
              <a:ext uri="{FF2B5EF4-FFF2-40B4-BE49-F238E27FC236}">
                <a16:creationId xmlns:a16="http://schemas.microsoft.com/office/drawing/2014/main" id="{4D427F11-1006-BCA9-9047-594F62FAEBDA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7073884" y="6356350"/>
            <a:ext cx="2743200" cy="365125"/>
          </a:xfrm>
        </p:spPr>
        <p:txBody>
          <a:bodyPr/>
          <a:lstStyle/>
          <a:p>
            <a:pPr algn="r">
              <a:spcAft>
                <a:spcPts val="600"/>
              </a:spcAft>
            </a:pPr>
            <a:fld id="{26A73188-35B0-4568-ABA9-135BE372F85A}" type="slidenum">
              <a:rPr lang="en-US" sz="1400" smtClean="0">
                <a:latin typeface="Arial" panose="020B0604020202020204" pitchFamily="34" charset="0"/>
                <a:cs typeface="Arial" panose="020B0604020202020204" pitchFamily="34" charset="0"/>
              </a:rPr>
              <a:pPr algn="r">
                <a:spcAft>
                  <a:spcPts val="600"/>
                </a:spcAft>
              </a:pPr>
              <a:t>19</a:t>
            </a:fld>
            <a:endParaRPr lang="en-US" sz="1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5A9874F2-0DFA-C063-C16B-0173DD646A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9400" y="301626"/>
            <a:ext cx="10414000" cy="748966"/>
          </a:xfrm>
        </p:spPr>
        <p:txBody>
          <a:bodyPr>
            <a:normAutofit/>
          </a:bodyPr>
          <a:lstStyle/>
          <a:p>
            <a:r>
              <a:rPr lang="en-US" b="1"/>
              <a:t>Before the Booth: guideWELD VR</a:t>
            </a:r>
          </a:p>
        </p:txBody>
      </p:sp>
      <p:pic>
        <p:nvPicPr>
          <p:cNvPr id="3074" name="Picture 2" descr="guideweld vr welding simulator features">
            <a:extLst>
              <a:ext uri="{FF2B5EF4-FFF2-40B4-BE49-F238E27FC236}">
                <a16:creationId xmlns:a16="http://schemas.microsoft.com/office/drawing/2014/main" id="{49E0B35B-2DEB-A469-1432-831C158E808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13" r="-3" b="2817"/>
          <a:stretch>
            <a:fillRect/>
          </a:stretch>
        </p:blipFill>
        <p:spPr bwMode="auto">
          <a:xfrm>
            <a:off x="573868" y="1211894"/>
            <a:ext cx="5664198" cy="5277173"/>
          </a:xfrm>
          <a:prstGeom prst="rect">
            <a:avLst/>
          </a:prstGeom>
          <a:solidFill>
            <a:srgbClr val="FFFFFF"/>
          </a:solidFill>
        </p:spPr>
      </p:pic>
      <p:pic>
        <p:nvPicPr>
          <p:cNvPr id="3078" name="Picture 6" descr="A class uses the VR Welding Simulator">
            <a:extLst>
              <a:ext uri="{FF2B5EF4-FFF2-40B4-BE49-F238E27FC236}">
                <a16:creationId xmlns:a16="http://schemas.microsoft.com/office/drawing/2014/main" id="{D757B607-536C-0267-1B2B-16662427BD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147" b="-4"/>
          <a:stretch>
            <a:fillRect/>
          </a:stretch>
        </p:blipFill>
        <p:spPr bwMode="auto">
          <a:xfrm>
            <a:off x="6143646" y="1524000"/>
            <a:ext cx="4320262" cy="4652963"/>
          </a:xfrm>
          <a:custGeom>
            <a:avLst/>
            <a:gdLst>
              <a:gd name="connsiteX0" fmla="*/ 0 w 3939262"/>
              <a:gd name="connsiteY0" fmla="*/ 0 h 4652963"/>
              <a:gd name="connsiteX1" fmla="*/ 3939262 w 3939262"/>
              <a:gd name="connsiteY1" fmla="*/ 0 h 4652963"/>
              <a:gd name="connsiteX2" fmla="*/ 3939262 w 3939262"/>
              <a:gd name="connsiteY2" fmla="*/ 4652963 h 4652963"/>
              <a:gd name="connsiteX3" fmla="*/ 0 w 3939262"/>
              <a:gd name="connsiteY3" fmla="*/ 4652963 h 4652963"/>
              <a:gd name="connsiteX4" fmla="*/ 0 w 3939262"/>
              <a:gd name="connsiteY4" fmla="*/ 0 h 4652963"/>
              <a:gd name="connsiteX0" fmla="*/ 0 w 4320262"/>
              <a:gd name="connsiteY0" fmla="*/ 0 h 4652963"/>
              <a:gd name="connsiteX1" fmla="*/ 4320262 w 4320262"/>
              <a:gd name="connsiteY1" fmla="*/ 0 h 4652963"/>
              <a:gd name="connsiteX2" fmla="*/ 3939262 w 4320262"/>
              <a:gd name="connsiteY2" fmla="*/ 4652963 h 4652963"/>
              <a:gd name="connsiteX3" fmla="*/ 0 w 4320262"/>
              <a:gd name="connsiteY3" fmla="*/ 4652963 h 4652963"/>
              <a:gd name="connsiteX4" fmla="*/ 0 w 4320262"/>
              <a:gd name="connsiteY4" fmla="*/ 0 h 4652963"/>
              <a:gd name="connsiteX0" fmla="*/ 0 w 4320262"/>
              <a:gd name="connsiteY0" fmla="*/ 0 h 4652963"/>
              <a:gd name="connsiteX1" fmla="*/ 4320262 w 4320262"/>
              <a:gd name="connsiteY1" fmla="*/ 0 h 4652963"/>
              <a:gd name="connsiteX2" fmla="*/ 3545562 w 4320262"/>
              <a:gd name="connsiteY2" fmla="*/ 4652963 h 4652963"/>
              <a:gd name="connsiteX3" fmla="*/ 0 w 4320262"/>
              <a:gd name="connsiteY3" fmla="*/ 4652963 h 4652963"/>
              <a:gd name="connsiteX4" fmla="*/ 0 w 4320262"/>
              <a:gd name="connsiteY4" fmla="*/ 0 h 46529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320262" h="4652963">
                <a:moveTo>
                  <a:pt x="0" y="0"/>
                </a:moveTo>
                <a:lnTo>
                  <a:pt x="4320262" y="0"/>
                </a:lnTo>
                <a:lnTo>
                  <a:pt x="3545562" y="4652963"/>
                </a:lnTo>
                <a:lnTo>
                  <a:pt x="0" y="4652963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11746C8-A483-B88C-5C84-DBF518D00C3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5539676"/>
            <a:ext cx="1274574" cy="12745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31656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76215D-9633-A123-C1B5-6F07E30E55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Who is Realityworks?</a:t>
            </a:r>
          </a:p>
        </p:txBody>
      </p:sp>
    </p:spTree>
    <p:extLst>
      <p:ext uri="{BB962C8B-B14F-4D97-AF65-F5344CB8AC3E}">
        <p14:creationId xmlns:p14="http://schemas.microsoft.com/office/powerpoint/2010/main" val="398456500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4D67E0-1A3F-2B6A-5383-EF34B78C6F9F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7073884" y="6356350"/>
            <a:ext cx="2743200" cy="365125"/>
          </a:xfrm>
        </p:spPr>
        <p:txBody>
          <a:bodyPr>
            <a:normAutofit/>
          </a:bodyPr>
          <a:lstStyle/>
          <a:p>
            <a:pPr algn="r">
              <a:spcAft>
                <a:spcPts val="600"/>
              </a:spcAft>
            </a:pPr>
            <a:fld id="{26A73188-35B0-4568-ABA9-135BE372F85A}" type="slidenum">
              <a:rPr lang="en-US" sz="1400" smtClean="0"/>
              <a:pPr algn="r">
                <a:spcAft>
                  <a:spcPts val="600"/>
                </a:spcAft>
              </a:pPr>
              <a:t>20</a:t>
            </a:fld>
            <a:endParaRPr lang="en-US" sz="140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534AAD3C-1786-088B-7020-6AEF418492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9400" y="301626"/>
            <a:ext cx="10414000" cy="748966"/>
          </a:xfrm>
        </p:spPr>
        <p:txBody>
          <a:bodyPr>
            <a:normAutofit/>
          </a:bodyPr>
          <a:lstStyle/>
          <a:p>
            <a:r>
              <a:rPr lang="en-US" b="1"/>
              <a:t>In The Booth: guideWELD LIVE</a:t>
            </a:r>
          </a:p>
        </p:txBody>
      </p:sp>
      <p:pic>
        <p:nvPicPr>
          <p:cNvPr id="4098" name="Picture 2" descr="guideWELD® LIVE real welding">
            <a:extLst>
              <a:ext uri="{FF2B5EF4-FFF2-40B4-BE49-F238E27FC236}">
                <a16:creationId xmlns:a16="http://schemas.microsoft.com/office/drawing/2014/main" id="{2F34D0EC-DEFC-0B20-DBBE-9B85524196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280" r="-3" b="9570"/>
          <a:stretch>
            <a:fillRect/>
          </a:stretch>
        </p:blipFill>
        <p:spPr bwMode="auto">
          <a:xfrm>
            <a:off x="279400" y="1524000"/>
            <a:ext cx="5664198" cy="4652963"/>
          </a:xfrm>
          <a:prstGeom prst="rect">
            <a:avLst/>
          </a:prstGeom>
          <a:solidFill>
            <a:srgbClr val="FFFFFF"/>
          </a:solidFill>
        </p:spPr>
      </p:pic>
      <p:pic>
        <p:nvPicPr>
          <p:cNvPr id="4100" name="Picture 4" descr="guideWELD LIVE">
            <a:extLst>
              <a:ext uri="{FF2B5EF4-FFF2-40B4-BE49-F238E27FC236}">
                <a16:creationId xmlns:a16="http://schemas.microsoft.com/office/drawing/2014/main" id="{A87E6855-0CE0-0380-4D65-C6110B7EFA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" r="7017" b="-4"/>
          <a:stretch>
            <a:fillRect/>
          </a:stretch>
        </p:blipFill>
        <p:spPr bwMode="auto">
          <a:xfrm>
            <a:off x="6143646" y="1524000"/>
            <a:ext cx="4320262" cy="4652963"/>
          </a:xfrm>
          <a:custGeom>
            <a:avLst/>
            <a:gdLst>
              <a:gd name="connsiteX0" fmla="*/ 0 w 3939262"/>
              <a:gd name="connsiteY0" fmla="*/ 0 h 4652963"/>
              <a:gd name="connsiteX1" fmla="*/ 3939262 w 3939262"/>
              <a:gd name="connsiteY1" fmla="*/ 0 h 4652963"/>
              <a:gd name="connsiteX2" fmla="*/ 3939262 w 3939262"/>
              <a:gd name="connsiteY2" fmla="*/ 4652963 h 4652963"/>
              <a:gd name="connsiteX3" fmla="*/ 0 w 3939262"/>
              <a:gd name="connsiteY3" fmla="*/ 4652963 h 4652963"/>
              <a:gd name="connsiteX4" fmla="*/ 0 w 3939262"/>
              <a:gd name="connsiteY4" fmla="*/ 0 h 4652963"/>
              <a:gd name="connsiteX0" fmla="*/ 0 w 4320262"/>
              <a:gd name="connsiteY0" fmla="*/ 0 h 4652963"/>
              <a:gd name="connsiteX1" fmla="*/ 4320262 w 4320262"/>
              <a:gd name="connsiteY1" fmla="*/ 0 h 4652963"/>
              <a:gd name="connsiteX2" fmla="*/ 3939262 w 4320262"/>
              <a:gd name="connsiteY2" fmla="*/ 4652963 h 4652963"/>
              <a:gd name="connsiteX3" fmla="*/ 0 w 4320262"/>
              <a:gd name="connsiteY3" fmla="*/ 4652963 h 4652963"/>
              <a:gd name="connsiteX4" fmla="*/ 0 w 4320262"/>
              <a:gd name="connsiteY4" fmla="*/ 0 h 4652963"/>
              <a:gd name="connsiteX0" fmla="*/ 0 w 4320262"/>
              <a:gd name="connsiteY0" fmla="*/ 0 h 4652963"/>
              <a:gd name="connsiteX1" fmla="*/ 4320262 w 4320262"/>
              <a:gd name="connsiteY1" fmla="*/ 0 h 4652963"/>
              <a:gd name="connsiteX2" fmla="*/ 3545562 w 4320262"/>
              <a:gd name="connsiteY2" fmla="*/ 4652963 h 4652963"/>
              <a:gd name="connsiteX3" fmla="*/ 0 w 4320262"/>
              <a:gd name="connsiteY3" fmla="*/ 4652963 h 4652963"/>
              <a:gd name="connsiteX4" fmla="*/ 0 w 4320262"/>
              <a:gd name="connsiteY4" fmla="*/ 0 h 46529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320262" h="4652963">
                <a:moveTo>
                  <a:pt x="0" y="0"/>
                </a:moveTo>
                <a:lnTo>
                  <a:pt x="4320262" y="0"/>
                </a:lnTo>
                <a:lnTo>
                  <a:pt x="3545562" y="4652963"/>
                </a:lnTo>
                <a:lnTo>
                  <a:pt x="0" y="4652963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5196E38-E360-F477-C64A-AD5ED7BBA03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352" y="5425860"/>
            <a:ext cx="1432140" cy="14321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340874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75105D-7C51-6E69-6967-1A72A02287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1A2D09A-3CCE-06E7-1374-C41FFC1364AD}"/>
              </a:ext>
            </a:extLst>
          </p:cNvPr>
          <p:cNvSpPr txBox="1"/>
          <p:nvPr/>
        </p:nvSpPr>
        <p:spPr>
          <a:xfrm>
            <a:off x="279400" y="1524000"/>
            <a:ext cx="5664198" cy="4652963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228600" indent="-228600">
              <a:lnSpc>
                <a:spcPct val="90000"/>
              </a:lnSpc>
              <a:spcBef>
                <a:spcPts val="10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Works with any MIG or stick welder</a:t>
            </a:r>
          </a:p>
          <a:p>
            <a:pPr marL="228600" indent="-228600">
              <a:lnSpc>
                <a:spcPct val="90000"/>
              </a:lnSpc>
              <a:spcBef>
                <a:spcPts val="10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Ideal for transitioning users from classroom to welding booth</a:t>
            </a:r>
          </a:p>
          <a:p>
            <a:pPr marL="228600" indent="-228600">
              <a:lnSpc>
                <a:spcPct val="90000"/>
              </a:lnSpc>
              <a:spcBef>
                <a:spcPts val="10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Great for in class training, demonstrations, and remote learning</a:t>
            </a:r>
            <a:endParaRPr lang="en-US" b="0" i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indent="-228600">
              <a:lnSpc>
                <a:spcPct val="90000"/>
              </a:lnSpc>
              <a:spcBef>
                <a:spcPts val="10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b="0" i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Provides a peripheral-view display inside the welding helmet during live MIG and stick welding</a:t>
            </a:r>
          </a:p>
          <a:p>
            <a:pPr marL="228600" indent="-228600">
              <a:lnSpc>
                <a:spcPct val="90000"/>
              </a:lnSpc>
              <a:spcBef>
                <a:spcPts val="10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b="0" i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Offers real-time feedback on work and travel angles as well as travel speed during live welding</a:t>
            </a:r>
          </a:p>
          <a:p>
            <a:pPr marL="228600" indent="-228600">
              <a:lnSpc>
                <a:spcPct val="90000"/>
              </a:lnSpc>
              <a:spcBef>
                <a:spcPts val="10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b="0" i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Includes 9 default WPSs and option for custom WPS creation</a:t>
            </a:r>
          </a:p>
        </p:txBody>
      </p:sp>
      <p:pic>
        <p:nvPicPr>
          <p:cNvPr id="5122" name="Picture 2" descr="guideweld live features">
            <a:extLst>
              <a:ext uri="{FF2B5EF4-FFF2-40B4-BE49-F238E27FC236}">
                <a16:creationId xmlns:a16="http://schemas.microsoft.com/office/drawing/2014/main" id="{8711AAE4-9799-54E9-518C-FF81FAC8B8A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504" r="-3" b="3733"/>
          <a:stretch>
            <a:fillRect/>
          </a:stretch>
        </p:blipFill>
        <p:spPr bwMode="auto">
          <a:xfrm>
            <a:off x="6096000" y="1524000"/>
            <a:ext cx="4681352" cy="4295614"/>
          </a:xfrm>
          <a:prstGeom prst="rect">
            <a:avLst/>
          </a:prstGeom>
          <a:solidFill>
            <a:srgbClr val="FFFFFF"/>
          </a:solidFill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655AB76-866D-985D-F067-12B899DAEE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60562" y="6356350"/>
            <a:ext cx="2743200" cy="365125"/>
          </a:xfrm>
        </p:spPr>
        <p:txBody>
          <a:bodyPr>
            <a:normAutofit/>
          </a:bodyPr>
          <a:lstStyle/>
          <a:p>
            <a:pPr algn="r">
              <a:spcAft>
                <a:spcPts val="600"/>
              </a:spcAft>
            </a:pPr>
            <a:fld id="{26A73188-35B0-4568-ABA9-135BE372F85A}" type="slidenum">
              <a:rPr lang="en-US" sz="1400" smtClean="0">
                <a:latin typeface="Arial" panose="020B0604020202020204" pitchFamily="34" charset="0"/>
                <a:cs typeface="Arial" panose="020B0604020202020204" pitchFamily="34" charset="0"/>
              </a:rPr>
              <a:pPr algn="r">
                <a:spcAft>
                  <a:spcPts val="600"/>
                </a:spcAft>
              </a:pPr>
              <a:t>21</a:t>
            </a:fld>
            <a:endParaRPr lang="en-US" sz="1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5BF33B4-B857-AB6E-C0AF-BE74FB41C7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9400" y="301626"/>
            <a:ext cx="9563100" cy="748966"/>
          </a:xfrm>
        </p:spPr>
        <p:txBody>
          <a:bodyPr>
            <a:normAutofit/>
          </a:bodyPr>
          <a:lstStyle/>
          <a:p>
            <a:r>
              <a:rPr lang="en-US" b="1" kern="120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In The Booth: guideWELD LIVE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E9740D8-E5F1-4274-7EDE-E04FBBE7049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21115" y="5388243"/>
            <a:ext cx="1432140" cy="14321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957895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A8FAF426-CA29-C541-20AE-1DB1656CD37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935138" y="2718666"/>
            <a:ext cx="2860452" cy="4652963"/>
          </a:xfrm>
        </p:spPr>
        <p:txBody>
          <a:bodyPr/>
          <a:lstStyle/>
          <a:p>
            <a:pPr marL="0" indent="0" algn="ctr">
              <a:buNone/>
            </a:pPr>
            <a:r>
              <a:rPr lang="en-US" sz="6600" b="1" i="1"/>
              <a:t>Is This Right?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9057685-3460-92FA-4480-251427E370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6A73188-35B0-4568-ABA9-135BE372F85A}" type="slidenum">
              <a:rPr lang="en-US" sz="1400" smtClean="0">
                <a:latin typeface="Arial" panose="020B0604020202020204" pitchFamily="34" charset="0"/>
                <a:cs typeface="Arial" panose="020B0604020202020204" pitchFamily="34" charset="0"/>
              </a:rPr>
              <a:pPr algn="r"/>
              <a:t>22</a:t>
            </a:fld>
            <a:endParaRPr lang="en-US" sz="1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267D4549-DDB6-0294-2283-275F99C642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9400" y="301626"/>
            <a:ext cx="9849884" cy="748966"/>
          </a:xfrm>
        </p:spPr>
        <p:txBody>
          <a:bodyPr/>
          <a:lstStyle/>
          <a:p>
            <a:r>
              <a:rPr lang="en-US" b="1"/>
              <a:t>After The Weld: Common Welding Joints Kit</a:t>
            </a:r>
          </a:p>
        </p:txBody>
      </p:sp>
      <p:pic>
        <p:nvPicPr>
          <p:cNvPr id="6148" name="Picture 4" descr="Common Welding Joints - Features">
            <a:extLst>
              <a:ext uri="{FF2B5EF4-FFF2-40B4-BE49-F238E27FC236}">
                <a16:creationId xmlns:a16="http://schemas.microsoft.com/office/drawing/2014/main" id="{4AF0B2DE-3D6F-C239-8518-DF5775D5E7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6933" y="1118189"/>
            <a:ext cx="5739811" cy="57398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C0629A5-AACF-DF6B-E997-91BC4C82178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48674" y="5385660"/>
            <a:ext cx="1472339" cy="14723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091395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E5F729-7D4C-328F-0DE2-C3C14FD90E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1B7734DC-2ED9-9366-38C0-B6BAF0D90F6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397945" y="2506015"/>
            <a:ext cx="3418911" cy="4652963"/>
          </a:xfrm>
        </p:spPr>
        <p:txBody>
          <a:bodyPr/>
          <a:lstStyle/>
          <a:p>
            <a:pPr marL="0" indent="0" algn="ctr">
              <a:buNone/>
            </a:pPr>
            <a:r>
              <a:rPr lang="en-US" sz="5400" b="1" i="1"/>
              <a:t>What Did I Do Wrong?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FF3FE28-2614-9119-D7B4-59F53C889A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6A73188-35B0-4568-ABA9-135BE372F85A}" type="slidenum">
              <a:rPr lang="en-US" sz="1400" smtClean="0">
                <a:latin typeface="Arial" panose="020B0604020202020204" pitchFamily="34" charset="0"/>
                <a:cs typeface="Arial" panose="020B0604020202020204" pitchFamily="34" charset="0"/>
              </a:rPr>
              <a:pPr algn="r"/>
              <a:t>23</a:t>
            </a:fld>
            <a:endParaRPr lang="en-US" sz="1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10E0A67C-3510-DE90-2BAB-DB5E4BEF4F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9400" y="301626"/>
            <a:ext cx="9849884" cy="748966"/>
          </a:xfrm>
        </p:spPr>
        <p:txBody>
          <a:bodyPr/>
          <a:lstStyle/>
          <a:p>
            <a:r>
              <a:rPr lang="en-US" b="1" dirty="0"/>
              <a:t>After The Weld: Weld Defects Kit</a:t>
            </a:r>
          </a:p>
        </p:txBody>
      </p:sp>
      <p:pic>
        <p:nvPicPr>
          <p:cNvPr id="7172" name="Picture 4" descr="RealCareer™ Weld Defects Classroom Kit - Features">
            <a:extLst>
              <a:ext uri="{FF2B5EF4-FFF2-40B4-BE49-F238E27FC236}">
                <a16:creationId xmlns:a16="http://schemas.microsoft.com/office/drawing/2014/main" id="{128AED5D-258D-45C4-0344-CB00E9DB22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963" y="1050592"/>
            <a:ext cx="5738037" cy="57380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3A1331C-8CCA-D804-C391-659A611F694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59465" y="5377912"/>
            <a:ext cx="1480088" cy="1480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633630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EB0EA3-BF85-807C-3718-F40B8C94E9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9D77E0F-A257-E436-EFA8-2D98D481B96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975757" y="1648175"/>
            <a:ext cx="3859507" cy="3945745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pPr marL="0" indent="0" algn="ctr">
              <a:buNone/>
            </a:pPr>
            <a:r>
              <a:rPr lang="en-US" sz="3600" b="1"/>
              <a:t>EXPLORE</a:t>
            </a:r>
          </a:p>
          <a:p>
            <a:pPr marL="0" indent="0" algn="ctr">
              <a:buNone/>
            </a:pPr>
            <a:r>
              <a:rPr lang="en-US" sz="3600" b="1"/>
              <a:t>Hidden Details of a Weld’s Quality</a:t>
            </a:r>
          </a:p>
          <a:p>
            <a:pPr marL="0" indent="0" algn="ctr">
              <a:buNone/>
            </a:pPr>
            <a:endParaRPr lang="en-US" sz="2000" b="1"/>
          </a:p>
          <a:p>
            <a:pPr marL="0" indent="0" algn="ctr">
              <a:buNone/>
            </a:pPr>
            <a:r>
              <a:rPr lang="en-US" sz="2000" b="1"/>
              <a:t>Standardized Evaluation</a:t>
            </a:r>
            <a:r>
              <a:rPr lang="en-US" sz="2000"/>
              <a:t>: Often part of formal welding qualification tests (e.g., guided bend tests in AWS D1.1)</a:t>
            </a:r>
            <a:endParaRPr lang="en-US" sz="4000" b="1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B82B180-F3AC-65E6-6E75-C585287655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6A73188-35B0-4568-ABA9-135BE372F85A}" type="slidenum">
              <a:rPr lang="en-US" sz="1400" smtClean="0">
                <a:latin typeface="Arial" panose="020B0604020202020204" pitchFamily="34" charset="0"/>
                <a:cs typeface="Arial" panose="020B0604020202020204" pitchFamily="34" charset="0"/>
              </a:rPr>
              <a:pPr algn="r"/>
              <a:t>24</a:t>
            </a:fld>
            <a:endParaRPr lang="en-US" sz="1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F684C06D-564C-B5AB-0C05-A1889FDC22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9400" y="301626"/>
            <a:ext cx="9849884" cy="748966"/>
          </a:xfrm>
        </p:spPr>
        <p:txBody>
          <a:bodyPr/>
          <a:lstStyle/>
          <a:p>
            <a:r>
              <a:rPr lang="en-US" b="1"/>
              <a:t>Prepare for Certification: Bend Tester</a:t>
            </a:r>
          </a:p>
        </p:txBody>
      </p:sp>
      <p:pic>
        <p:nvPicPr>
          <p:cNvPr id="9218" name="Picture 2" descr="Bend Tester Features">
            <a:extLst>
              <a:ext uri="{FF2B5EF4-FFF2-40B4-BE49-F238E27FC236}">
                <a16:creationId xmlns:a16="http://schemas.microsoft.com/office/drawing/2014/main" id="{7573C0AD-2B49-1325-1B15-F8534B93A0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422" y="1174897"/>
            <a:ext cx="5435009" cy="54350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37E769A-DE54-AE18-22FB-1BCBF526B96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41872" y="5602153"/>
            <a:ext cx="1255847" cy="12558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86971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7CF3E8-EBE9-84D7-692F-521DCF5FC1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DF87BA-81BA-6AD4-4CF8-A8440ACFC6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5413" y="452331"/>
            <a:ext cx="11635462" cy="748966"/>
          </a:xfrm>
        </p:spPr>
        <p:txBody>
          <a:bodyPr/>
          <a:lstStyle/>
          <a:p>
            <a:pPr algn="ctr"/>
            <a:r>
              <a:rPr lang="en-US" sz="4800" b="1">
                <a:latin typeface="Arial Black" panose="020B0A04020102020204" pitchFamily="34" charset="0"/>
              </a:rPr>
              <a:t>Complete Learning Experience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2F81476-E646-9C4D-FCFB-15272693C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6A73188-35B0-4568-ABA9-135BE372F85A}" type="slidenum">
              <a:rPr lang="en-US" sz="1400" smtClean="0">
                <a:latin typeface="Arial" panose="020B0604020202020204" pitchFamily="34" charset="0"/>
                <a:cs typeface="Arial" panose="020B0604020202020204" pitchFamily="34" charset="0"/>
              </a:rPr>
              <a:pPr algn="r"/>
              <a:t>25</a:t>
            </a:fld>
            <a:endParaRPr lang="en-US" sz="1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A54DA8B-4333-5479-DF1D-DA214FCC58B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05896" y="1735628"/>
            <a:ext cx="11726624" cy="4295558"/>
          </a:xfrm>
        </p:spPr>
        <p:txBody>
          <a:bodyPr/>
          <a:lstStyle/>
          <a:p>
            <a:pPr marL="742950" indent="-742950">
              <a:spcAft>
                <a:spcPts val="1200"/>
              </a:spcAft>
              <a:buFont typeface="+mj-lt"/>
              <a:buAutoNum type="arabicPeriod"/>
            </a:pPr>
            <a:r>
              <a:rPr lang="en-US" sz="4000" b="1"/>
              <a:t>Before The Booth: </a:t>
            </a:r>
            <a:r>
              <a:rPr lang="en-US" sz="4000"/>
              <a:t>guideWELD VR</a:t>
            </a:r>
          </a:p>
          <a:p>
            <a:pPr marL="742950" indent="-742950">
              <a:spcAft>
                <a:spcPts val="1200"/>
              </a:spcAft>
              <a:buFont typeface="+mj-lt"/>
              <a:buAutoNum type="arabicPeriod"/>
            </a:pPr>
            <a:r>
              <a:rPr lang="en-US" sz="4000" b="1"/>
              <a:t>In The Booth: </a:t>
            </a:r>
            <a:r>
              <a:rPr lang="en-US" sz="4000"/>
              <a:t>guideWELD Live</a:t>
            </a:r>
          </a:p>
          <a:p>
            <a:pPr marL="742950" indent="-742950">
              <a:spcAft>
                <a:spcPts val="1200"/>
              </a:spcAft>
              <a:buFont typeface="+mj-lt"/>
              <a:buAutoNum type="arabicPeriod"/>
            </a:pPr>
            <a:r>
              <a:rPr lang="en-US" sz="4000" b="1"/>
              <a:t>Is This Right? </a:t>
            </a:r>
            <a:r>
              <a:rPr lang="en-US" sz="4000"/>
              <a:t>Common Welding Joints Kit</a:t>
            </a:r>
          </a:p>
          <a:p>
            <a:pPr marL="742950" indent="-742950">
              <a:spcAft>
                <a:spcPts val="1200"/>
              </a:spcAft>
              <a:buFont typeface="+mj-lt"/>
              <a:buAutoNum type="arabicPeriod"/>
            </a:pPr>
            <a:r>
              <a:rPr lang="en-US" sz="4000" b="1"/>
              <a:t>What Did I Do Wrong? </a:t>
            </a:r>
            <a:r>
              <a:rPr lang="en-US" sz="4000"/>
              <a:t>Weld Defects Kit</a:t>
            </a:r>
          </a:p>
          <a:p>
            <a:pPr marL="742950" indent="-742950">
              <a:spcAft>
                <a:spcPts val="1200"/>
              </a:spcAft>
              <a:buFont typeface="+mj-lt"/>
              <a:buAutoNum type="arabicPeriod"/>
            </a:pPr>
            <a:r>
              <a:rPr lang="en-US" sz="4000" b="1"/>
              <a:t>Prepare for Certification: </a:t>
            </a:r>
            <a:r>
              <a:rPr lang="en-US" sz="4000"/>
              <a:t>Bend Tester</a:t>
            </a:r>
          </a:p>
        </p:txBody>
      </p:sp>
    </p:spTree>
    <p:extLst>
      <p:ext uri="{BB962C8B-B14F-4D97-AF65-F5344CB8AC3E}">
        <p14:creationId xmlns:p14="http://schemas.microsoft.com/office/powerpoint/2010/main" val="268359002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74D9A7C-4A01-BD37-F7D3-AC8C4D59341B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9260562" y="6356350"/>
            <a:ext cx="2743200" cy="365125"/>
          </a:xfrm>
        </p:spPr>
        <p:txBody>
          <a:bodyPr>
            <a:normAutofit/>
          </a:bodyPr>
          <a:lstStyle/>
          <a:p>
            <a:pPr algn="r">
              <a:spcAft>
                <a:spcPts val="600"/>
              </a:spcAft>
            </a:pPr>
            <a:fld id="{26A73188-35B0-4568-ABA9-135BE372F85A}" type="slidenum">
              <a:rPr lang="en-US" sz="1400" smtClean="0"/>
              <a:pPr algn="r">
                <a:spcAft>
                  <a:spcPts val="600"/>
                </a:spcAft>
              </a:pPr>
              <a:t>26</a:t>
            </a:fld>
            <a:endParaRPr lang="en-US" sz="1400"/>
          </a:p>
        </p:txBody>
      </p:sp>
      <p:sp>
        <p:nvSpPr>
          <p:cNvPr id="10" name="Title 2">
            <a:extLst>
              <a:ext uri="{FF2B5EF4-FFF2-40B4-BE49-F238E27FC236}">
                <a16:creationId xmlns:a16="http://schemas.microsoft.com/office/drawing/2014/main" id="{E721281A-2D10-DE86-0434-CD9BC5B9C0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2669" y="260401"/>
            <a:ext cx="9588500" cy="748966"/>
          </a:xfrm>
        </p:spPr>
        <p:txBody>
          <a:bodyPr/>
          <a:lstStyle/>
          <a:p>
            <a:r>
              <a:rPr lang="en-US" b="1"/>
              <a:t>Special Offer: Buy 3, Get 1 FREE</a:t>
            </a:r>
            <a:br>
              <a:rPr lang="en-US" b="1"/>
            </a:br>
            <a:endParaRPr lang="en-US"/>
          </a:p>
        </p:txBody>
      </p:sp>
      <p:pic>
        <p:nvPicPr>
          <p:cNvPr id="8194" name="Picture 2" descr="GWVR Promo-landingpagebanner2">
            <a:extLst>
              <a:ext uri="{FF2B5EF4-FFF2-40B4-BE49-F238E27FC236}">
                <a16:creationId xmlns:a16="http://schemas.microsoft.com/office/drawing/2014/main" id="{98C3EB4A-2FB8-1B12-74C4-240E378718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729" y="1009367"/>
            <a:ext cx="8653741" cy="28868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EBE91A6D-048A-4165-07E3-5D4B20878BB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7729" y="3990702"/>
            <a:ext cx="10371719" cy="264436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AA1B3A6-A9BD-BA86-E832-A6863EFB76F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47450" y="1319390"/>
            <a:ext cx="2569424" cy="2569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941542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95BF710E-22E2-15F8-4767-4DACF7575427}"/>
              </a:ext>
            </a:extLst>
          </p:cNvPr>
          <p:cNvSpPr>
            <a:spLocks/>
          </p:cNvSpPr>
          <p:nvPr/>
        </p:nvSpPr>
        <p:spPr>
          <a:xfrm>
            <a:off x="241291" y="571916"/>
            <a:ext cx="7330468" cy="3888252"/>
          </a:xfrm>
          <a:prstGeom prst="rect">
            <a:avLst/>
          </a:prstGeom>
          <a:solidFill>
            <a:srgbClr val="F28B2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7391C2B-1085-79F1-500C-436B7F8FDC42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94488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algn="r"/>
            <a:fld id="{26A73188-35B0-4568-ABA9-135BE372F85A}" type="slidenum">
              <a:rPr lang="en-US" sz="1400" smtClean="0">
                <a:latin typeface="Arial" panose="020B0604020202020204" pitchFamily="34" charset="0"/>
                <a:cs typeface="Arial" panose="020B0604020202020204" pitchFamily="34" charset="0"/>
              </a:rPr>
              <a:pPr algn="r"/>
              <a:t>27</a:t>
            </a:fld>
            <a:endParaRPr lang="en-US" sz="1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itle 4">
            <a:extLst>
              <a:ext uri="{FF2B5EF4-FFF2-40B4-BE49-F238E27FC236}">
                <a16:creationId xmlns:a16="http://schemas.microsoft.com/office/drawing/2014/main" id="{A99C39BD-50AB-3B8B-673A-A473C7A7DC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33188" y="1545108"/>
            <a:ext cx="7266214" cy="1220660"/>
          </a:xfrm>
        </p:spPr>
        <p:txBody>
          <a:bodyPr/>
          <a:lstStyle/>
          <a:p>
            <a:r>
              <a:rPr lang="en-US" sz="6000">
                <a:solidFill>
                  <a:schemeClr val="tx1"/>
                </a:solidFill>
              </a:rPr>
              <a:t>Questions?</a:t>
            </a:r>
          </a:p>
        </p:txBody>
      </p:sp>
      <p:sp>
        <p:nvSpPr>
          <p:cNvPr id="20" name="Text Placeholder 3">
            <a:extLst>
              <a:ext uri="{FF2B5EF4-FFF2-40B4-BE49-F238E27FC236}">
                <a16:creationId xmlns:a16="http://schemas.microsoft.com/office/drawing/2014/main" id="{FB8F708E-EE4F-727B-0404-D5408C05645A}"/>
              </a:ext>
            </a:extLst>
          </p:cNvPr>
          <p:cNvSpPr txBox="1">
            <a:spLocks/>
          </p:cNvSpPr>
          <p:nvPr/>
        </p:nvSpPr>
        <p:spPr>
          <a:xfrm>
            <a:off x="491239" y="1069852"/>
            <a:ext cx="6498495" cy="4082866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1200"/>
              </a:spcAft>
            </a:pPr>
            <a:r>
              <a:rPr lang="en-US" sz="2400" b="1"/>
              <a:t>Before The Booth: </a:t>
            </a:r>
            <a:r>
              <a:rPr lang="en-US" sz="2400"/>
              <a:t>guideWELD VR</a:t>
            </a:r>
          </a:p>
          <a:p>
            <a:pPr>
              <a:spcAft>
                <a:spcPts val="1200"/>
              </a:spcAft>
            </a:pPr>
            <a:r>
              <a:rPr lang="en-US" sz="2400" b="1"/>
              <a:t>In The Booth: </a:t>
            </a:r>
            <a:r>
              <a:rPr lang="en-US" sz="2400"/>
              <a:t>guideWELD Live</a:t>
            </a:r>
          </a:p>
          <a:p>
            <a:pPr>
              <a:spcAft>
                <a:spcPts val="1200"/>
              </a:spcAft>
            </a:pPr>
            <a:r>
              <a:rPr lang="en-US" sz="2400" b="1"/>
              <a:t>Is This Right? </a:t>
            </a:r>
            <a:r>
              <a:rPr lang="en-US" sz="2400"/>
              <a:t>Common Welding Joints Kit</a:t>
            </a:r>
          </a:p>
          <a:p>
            <a:pPr>
              <a:spcAft>
                <a:spcPts val="1200"/>
              </a:spcAft>
            </a:pPr>
            <a:r>
              <a:rPr lang="en-US" sz="2400" b="1"/>
              <a:t>What Did I Do Wrong? </a:t>
            </a:r>
            <a:r>
              <a:rPr lang="en-US" sz="2400"/>
              <a:t>Weld Defects Kit</a:t>
            </a:r>
          </a:p>
          <a:p>
            <a:pPr>
              <a:spcAft>
                <a:spcPts val="1200"/>
              </a:spcAft>
            </a:pPr>
            <a:r>
              <a:rPr lang="en-US" sz="2400" b="1"/>
              <a:t>Prepare for Certification: </a:t>
            </a:r>
            <a:r>
              <a:rPr lang="en-US" sz="2400"/>
              <a:t>Bend Tester</a:t>
            </a:r>
          </a:p>
          <a:p>
            <a:endParaRPr lang="en-US" sz="2400" b="1"/>
          </a:p>
        </p:txBody>
      </p:sp>
    </p:spTree>
    <p:extLst>
      <p:ext uri="{BB962C8B-B14F-4D97-AF65-F5344CB8AC3E}">
        <p14:creationId xmlns:p14="http://schemas.microsoft.com/office/powerpoint/2010/main" val="304022180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8D003F-BEC1-E710-A090-AEE6453C00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Let’s connect!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06220D2-60FA-43A8-A51A-FE9B0413077B}"/>
              </a:ext>
            </a:extLst>
          </p:cNvPr>
          <p:cNvSpPr>
            <a:spLocks noGrp="1"/>
          </p:cNvSpPr>
          <p:nvPr>
            <p:ph sz="half" idx="10"/>
          </p:nvPr>
        </p:nvSpPr>
        <p:spPr/>
        <p:txBody>
          <a:bodyPr/>
          <a:lstStyle/>
          <a:p>
            <a:r>
              <a:rPr lang="en-US"/>
              <a:t>We can help you start or refresh your own program!</a:t>
            </a:r>
          </a:p>
          <a:p>
            <a:r>
              <a:rPr lang="en-US"/>
              <a:t>Scan to:</a:t>
            </a:r>
          </a:p>
          <a:p>
            <a:endParaRPr lang="en-US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85F917BC-1B31-F0AF-0176-38C7629C02E8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/>
              <a:t>Connect with your local Realityworks account manager</a:t>
            </a:r>
          </a:p>
          <a:p>
            <a:r>
              <a:rPr lang="en-US"/>
              <a:t>Request a free quote</a:t>
            </a:r>
          </a:p>
          <a:p>
            <a:r>
              <a:rPr lang="en-US"/>
              <a:t>Ask questions and more</a:t>
            </a:r>
          </a:p>
          <a:p>
            <a:pPr marL="0" indent="0">
              <a:buNone/>
            </a:pPr>
            <a:endParaRPr lang="en-US"/>
          </a:p>
        </p:txBody>
      </p:sp>
      <p:pic>
        <p:nvPicPr>
          <p:cNvPr id="4" name="Picture Placeholder 3" descr="A qr code with a white background&#10;&#10;AI-generated content may be incorrect.">
            <a:extLst>
              <a:ext uri="{FF2B5EF4-FFF2-40B4-BE49-F238E27FC236}">
                <a16:creationId xmlns:a16="http://schemas.microsoft.com/office/drawing/2014/main" id="{A4C434DB-569E-6F92-BC47-47A6B64A55DF}"/>
              </a:ext>
            </a:extLst>
          </p:cNvPr>
          <p:cNvPicPr>
            <a:picLocks noGrp="1" noChangeAspect="1"/>
          </p:cNvPicPr>
          <p:nvPr>
            <p:ph type="pic" idx="1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" r="29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38336566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2152D0-090F-652F-5E14-11C412D204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>
            <a:extLst>
              <a:ext uri="{FF2B5EF4-FFF2-40B4-BE49-F238E27FC236}">
                <a16:creationId xmlns:a16="http://schemas.microsoft.com/office/drawing/2014/main" id="{570D29E1-EF90-D7F1-9F0E-3D444CB305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Todd Hunter</a:t>
            </a:r>
          </a:p>
        </p:txBody>
      </p:sp>
      <p:sp>
        <p:nvSpPr>
          <p:cNvPr id="15" name="Content Placeholder 14">
            <a:extLst>
              <a:ext uri="{FF2B5EF4-FFF2-40B4-BE49-F238E27FC236}">
                <a16:creationId xmlns:a16="http://schemas.microsoft.com/office/drawing/2014/main" id="{13563997-2C59-83A9-1940-F3E2DBC99BB5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4252480" y="2162432"/>
            <a:ext cx="7266213" cy="558562"/>
          </a:xfrm>
        </p:spPr>
        <p:txBody>
          <a:bodyPr/>
          <a:lstStyle/>
          <a:p>
            <a:r>
              <a:rPr lang="en-US"/>
              <a:t>STEM &amp; Career Exploration Product Manager</a:t>
            </a:r>
          </a:p>
          <a:p>
            <a:r>
              <a:rPr lang="en-US"/>
              <a:t>Todd.hunter@realityworks.com</a:t>
            </a:r>
          </a:p>
        </p:txBody>
      </p:sp>
      <p:pic>
        <p:nvPicPr>
          <p:cNvPr id="18" name="Picture Placeholder 17" descr="A person speaking into a microphone&#10;&#10;Description automatically generated">
            <a:extLst>
              <a:ext uri="{FF2B5EF4-FFF2-40B4-BE49-F238E27FC236}">
                <a16:creationId xmlns:a16="http://schemas.microsoft.com/office/drawing/2014/main" id="{9DBB1FCF-81B3-1B44-56EF-E4B24045C0AF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75" r="16175"/>
          <a:stretch>
            <a:fillRect/>
          </a:stretch>
        </p:blipFill>
        <p:spPr/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354224D-01B0-E3FE-39D5-55162E59930F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0" y="0"/>
            <a:ext cx="0" cy="0"/>
          </a:xfrm>
        </p:spPr>
        <p:txBody>
          <a:bodyPr/>
          <a:lstStyle/>
          <a:p>
            <a:fld id="{FEC9E414-06B5-46EB-9ED1-1602F4A4BA10}" type="slidenum">
              <a:rPr lang="en-US" smtClean="0"/>
              <a:pPr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93611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>
            <a:extLst>
              <a:ext uri="{FF2B5EF4-FFF2-40B4-BE49-F238E27FC236}">
                <a16:creationId xmlns:a16="http://schemas.microsoft.com/office/drawing/2014/main" id="{961FA279-FD56-39EF-B7B1-A28E12558C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Todd Hunter</a:t>
            </a:r>
          </a:p>
        </p:txBody>
      </p:sp>
      <p:sp>
        <p:nvSpPr>
          <p:cNvPr id="15" name="Content Placeholder 14">
            <a:extLst>
              <a:ext uri="{FF2B5EF4-FFF2-40B4-BE49-F238E27FC236}">
                <a16:creationId xmlns:a16="http://schemas.microsoft.com/office/drawing/2014/main" id="{14BCC5D4-6875-3093-6167-A1EA9DF9B5A5}"/>
              </a:ext>
            </a:extLst>
          </p:cNvPr>
          <p:cNvSpPr>
            <a:spLocks noGrp="1"/>
          </p:cNvSpPr>
          <p:nvPr>
            <p:ph sz="half" idx="10"/>
          </p:nvPr>
        </p:nvSpPr>
        <p:spPr/>
        <p:txBody>
          <a:bodyPr/>
          <a:lstStyle/>
          <a:p>
            <a:r>
              <a:rPr lang="en-US" b="1"/>
              <a:t>STEM &amp; Career Exploration Product Manager</a:t>
            </a:r>
          </a:p>
          <a:p>
            <a:r>
              <a:rPr lang="en-US" b="1"/>
              <a:t>Todd.Hunter@Realityworks.com</a:t>
            </a:r>
          </a:p>
        </p:txBody>
      </p:sp>
      <p:pic>
        <p:nvPicPr>
          <p:cNvPr id="18" name="Picture Placeholder 17" descr="A person speaking into a microphone&#10;&#10;Description automatically generated">
            <a:extLst>
              <a:ext uri="{FF2B5EF4-FFF2-40B4-BE49-F238E27FC236}">
                <a16:creationId xmlns:a16="http://schemas.microsoft.com/office/drawing/2014/main" id="{2EABBD05-5627-7506-5463-B0FDAA687B11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75" r="16175"/>
          <a:stretch>
            <a:fillRect/>
          </a:stretch>
        </p:blipFill>
        <p:spPr/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4C54477-9593-34DA-FCBD-1FE0011AACF7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0" y="0"/>
            <a:ext cx="0" cy="0"/>
          </a:xfrm>
        </p:spPr>
        <p:txBody>
          <a:bodyPr/>
          <a:lstStyle/>
          <a:p>
            <a:fld id="{FEC9E414-06B5-46EB-9ED1-1602F4A4BA10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49140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71DE3E-B98F-78BB-D542-A5E5712320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3600">
                <a:latin typeface="Arial Black" panose="020B0A04020102020204" pitchFamily="34" charset="0"/>
              </a:rPr>
              <a:t>Engaging Career Path Experiences Your Students Will Love</a:t>
            </a:r>
            <a:endParaRPr lang="en-US" b="1">
              <a:latin typeface="Arial Black" panose="020B0A04020102020204" pitchFamily="34" charset="0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DBF4C7E-0B90-0603-E825-DB8D5141FE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6A73188-35B0-4568-ABA9-135BE372F85A}" type="slidenum">
              <a:rPr lang="en-US" sz="1400" smtClean="0">
                <a:latin typeface="Arial" panose="020B0604020202020204" pitchFamily="34" charset="0"/>
                <a:cs typeface="Arial" panose="020B0604020202020204" pitchFamily="34" charset="0"/>
              </a:rPr>
              <a:pPr algn="r"/>
              <a:t>4</a:t>
            </a:fld>
            <a:endParaRPr lang="en-US" sz="1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F961516-BAF5-AE76-3F2E-7D2F89D9697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05896" y="1983601"/>
            <a:ext cx="10914604" cy="4295558"/>
          </a:xfrm>
        </p:spPr>
        <p:txBody>
          <a:bodyPr/>
          <a:lstStyle/>
          <a:p>
            <a:r>
              <a:rPr lang="en-US"/>
              <a:t>Understand the role of welding as a foundational skill for high-demand career industries.</a:t>
            </a:r>
          </a:p>
          <a:p>
            <a:r>
              <a:rPr lang="en-US"/>
              <a:t>Design engaging, career-connected learning experiences that align welding instruction with real-world applications and student career goals.</a:t>
            </a:r>
          </a:p>
          <a:p>
            <a:r>
              <a:rPr lang="en-US"/>
              <a:t>Integrate hands-on tools and simulators to enhance student engagement, safety, and skill development.</a:t>
            </a:r>
          </a:p>
        </p:txBody>
      </p:sp>
    </p:spTree>
    <p:extLst>
      <p:ext uri="{BB962C8B-B14F-4D97-AF65-F5344CB8AC3E}">
        <p14:creationId xmlns:p14="http://schemas.microsoft.com/office/powerpoint/2010/main" val="19048609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6A2AE5-4CCE-2E97-C6B1-0D7FADEE64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66AB78-2FDA-6BE0-B245-42808CA0F3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3600">
                <a:latin typeface="Arial Black" panose="020B0A04020102020204" pitchFamily="34" charset="0"/>
              </a:rPr>
              <a:t>Engaging Career Path Experiences Your Students Will Love</a:t>
            </a:r>
            <a:endParaRPr lang="en-US" b="1">
              <a:latin typeface="Arial Black" panose="020B0A04020102020204" pitchFamily="34" charset="0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ACF5B8A-8353-AE05-EF8F-713BBE856D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6A73188-35B0-4568-ABA9-135BE372F85A}" type="slidenum">
              <a:rPr lang="en-US" sz="1400" smtClean="0">
                <a:latin typeface="Arial" panose="020B0604020202020204" pitchFamily="34" charset="0"/>
                <a:cs typeface="Arial" panose="020B0604020202020204" pitchFamily="34" charset="0"/>
              </a:rPr>
              <a:pPr algn="r"/>
              <a:t>5</a:t>
            </a:fld>
            <a:endParaRPr lang="en-US" sz="1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7124439-1139-75AE-847B-CFFB8DA377F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05896" y="1983601"/>
            <a:ext cx="11726624" cy="4295558"/>
          </a:xfrm>
        </p:spPr>
        <p:txBody>
          <a:bodyPr/>
          <a:lstStyle/>
          <a:p>
            <a:pPr marL="742950" indent="-742950">
              <a:buFont typeface="+mj-lt"/>
              <a:buAutoNum type="arabicPeriod"/>
            </a:pPr>
            <a:r>
              <a:rPr lang="en-US" sz="4400"/>
              <a:t>guideWELD VR</a:t>
            </a:r>
          </a:p>
          <a:p>
            <a:pPr marL="742950" indent="-742950">
              <a:buFont typeface="+mj-lt"/>
              <a:buAutoNum type="arabicPeriod"/>
            </a:pPr>
            <a:r>
              <a:rPr lang="en-US" sz="4400"/>
              <a:t>guideWELD Live</a:t>
            </a:r>
          </a:p>
          <a:p>
            <a:pPr marL="742950" indent="-742950">
              <a:buFont typeface="+mj-lt"/>
              <a:buAutoNum type="arabicPeriod"/>
            </a:pPr>
            <a:r>
              <a:rPr lang="en-US" sz="4400"/>
              <a:t>Weld Defects Kit</a:t>
            </a:r>
          </a:p>
          <a:p>
            <a:pPr marL="742950" indent="-742950">
              <a:buFont typeface="+mj-lt"/>
              <a:buAutoNum type="arabicPeriod"/>
            </a:pPr>
            <a:r>
              <a:rPr lang="en-US" sz="4400"/>
              <a:t>Common Welding Joints Kit</a:t>
            </a:r>
          </a:p>
          <a:p>
            <a:pPr marL="742950" indent="-742950">
              <a:buFont typeface="+mj-lt"/>
              <a:buAutoNum type="arabicPeriod"/>
            </a:pPr>
            <a:r>
              <a:rPr lang="en-US" sz="4400"/>
              <a:t>Bend Tester</a:t>
            </a:r>
          </a:p>
          <a:p>
            <a:endParaRPr lang="en-US" sz="4400"/>
          </a:p>
        </p:txBody>
      </p:sp>
    </p:spTree>
    <p:extLst>
      <p:ext uri="{BB962C8B-B14F-4D97-AF65-F5344CB8AC3E}">
        <p14:creationId xmlns:p14="http://schemas.microsoft.com/office/powerpoint/2010/main" val="34306757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43DD8B-1E74-ACA8-9741-CC828685DC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B995CF89-E8D8-4696-E1D1-64B5135036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8269" y="1797051"/>
            <a:ext cx="11635462" cy="748966"/>
          </a:xfrm>
        </p:spPr>
        <p:txBody>
          <a:bodyPr/>
          <a:lstStyle/>
          <a:p>
            <a:pPr algn="ctr"/>
            <a:r>
              <a:rPr lang="en-US" sz="5400" b="1"/>
              <a:t>Why is welding foundationally important for trades and engineering careers?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9DAA5FE-ED46-C104-BCF3-AEF81E61B5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/>
          <a:lstStyle/>
          <a:p>
            <a:pPr algn="r"/>
            <a:fld id="{26A73188-35B0-4568-ABA9-135BE372F85A}" type="slidenum">
              <a:rPr lang="en-US" sz="1400" smtClean="0">
                <a:latin typeface="Arial" panose="020B0604020202020204" pitchFamily="34" charset="0"/>
                <a:cs typeface="Arial" panose="020B0604020202020204" pitchFamily="34" charset="0"/>
              </a:rPr>
              <a:pPr algn="r"/>
              <a:t>6</a:t>
            </a:fld>
            <a:endParaRPr lang="en-US" sz="1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24322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39213739-84D4-6024-DB3E-FFC6E2D9833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79400" y="1524000"/>
            <a:ext cx="5664198" cy="4652963"/>
          </a:xfrm>
        </p:spPr>
        <p:txBody>
          <a:bodyPr>
            <a:normAutofit/>
          </a:bodyPr>
          <a:lstStyle/>
          <a:p>
            <a:r>
              <a:rPr lang="en-US"/>
              <a:t>Welding is used in </a:t>
            </a:r>
            <a:r>
              <a:rPr lang="en-US" b="1"/>
              <a:t>construction, manufacturing, automotive, aerospace, shipbuilding, plumbing, HVAC</a:t>
            </a:r>
            <a:r>
              <a:rPr lang="en-US"/>
              <a:t>, and more. </a:t>
            </a:r>
          </a:p>
          <a:p>
            <a:r>
              <a:rPr lang="en-US"/>
              <a:t>Learning it opens doors across multiple industries.</a:t>
            </a:r>
          </a:p>
        </p:txBody>
      </p:sp>
      <p:pic>
        <p:nvPicPr>
          <p:cNvPr id="8" name="Picture 7" descr="Hard hats and safety vests on wall">
            <a:extLst>
              <a:ext uri="{FF2B5EF4-FFF2-40B4-BE49-F238E27FC236}">
                <a16:creationId xmlns:a16="http://schemas.microsoft.com/office/drawing/2014/main" id="{DBCE88D4-CD9A-F836-1DD9-D0F50BE2BD1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744" b="1"/>
          <a:stretch>
            <a:fillRect/>
          </a:stretch>
        </p:blipFill>
        <p:spPr>
          <a:xfrm>
            <a:off x="6159502" y="1524000"/>
            <a:ext cx="5664198" cy="4652963"/>
          </a:xfrm>
          <a:prstGeom prst="rect">
            <a:avLst/>
          </a:prstGeom>
          <a:noFill/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469ABC0-08B9-4944-A840-BA0D862ED3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pPr algn="r">
              <a:spcAft>
                <a:spcPts val="600"/>
              </a:spcAft>
            </a:pPr>
            <a:fld id="{26A73188-35B0-4568-ABA9-135BE372F85A}" type="slidenum">
              <a:rPr lang="en-US" sz="1400" smtClean="0"/>
              <a:pPr algn="r">
                <a:spcAft>
                  <a:spcPts val="600"/>
                </a:spcAft>
              </a:pPr>
              <a:t>7</a:t>
            </a:fld>
            <a:endParaRPr lang="en-US" sz="140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4CBD9279-A001-49B5-E581-AAB6E13F2D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9400" y="301626"/>
            <a:ext cx="9563100" cy="748966"/>
          </a:xfrm>
        </p:spPr>
        <p:txBody>
          <a:bodyPr>
            <a:normAutofit/>
          </a:bodyPr>
          <a:lstStyle/>
          <a:p>
            <a:r>
              <a:rPr lang="en-US" b="1"/>
              <a:t>Universality Across Careers</a:t>
            </a:r>
          </a:p>
        </p:txBody>
      </p:sp>
    </p:spTree>
    <p:extLst>
      <p:ext uri="{BB962C8B-B14F-4D97-AF65-F5344CB8AC3E}">
        <p14:creationId xmlns:p14="http://schemas.microsoft.com/office/powerpoint/2010/main" val="30884412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70001A-83AB-0D84-89C6-0244D3B14E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211BA72-6F05-B54B-CBDF-C11E9D787D2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79400" y="1524000"/>
            <a:ext cx="5664198" cy="4652963"/>
          </a:xfrm>
        </p:spPr>
        <p:txBody>
          <a:bodyPr>
            <a:normAutofit/>
          </a:bodyPr>
          <a:lstStyle/>
          <a:p>
            <a:r>
              <a:rPr lang="en-US"/>
              <a:t>Welding requires reading </a:t>
            </a:r>
            <a:r>
              <a:rPr lang="en-US" b="1"/>
              <a:t>blueprints, schematics, and technical drawings</a:t>
            </a:r>
            <a:r>
              <a:rPr lang="en-US"/>
              <a:t>, which builds foundational skills in spatial reasoning and technical communication—critical for engineering and skilled trades.</a:t>
            </a:r>
          </a:p>
        </p:txBody>
      </p:sp>
      <p:pic>
        <p:nvPicPr>
          <p:cNvPr id="4" name="Picture 3" descr="Engineers with digital tablet and blueprints in a factory">
            <a:extLst>
              <a:ext uri="{FF2B5EF4-FFF2-40B4-BE49-F238E27FC236}">
                <a16:creationId xmlns:a16="http://schemas.microsoft.com/office/drawing/2014/main" id="{72D9EA92-6FDE-2102-43B3-9F6B0F0A32C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95" r="5649" b="1"/>
          <a:stretch>
            <a:fillRect/>
          </a:stretch>
        </p:blipFill>
        <p:spPr>
          <a:xfrm>
            <a:off x="6159502" y="1524000"/>
            <a:ext cx="5664198" cy="4652963"/>
          </a:xfrm>
          <a:prstGeom prst="rect">
            <a:avLst/>
          </a:prstGeom>
          <a:noFill/>
        </p:spPr>
      </p:pic>
      <p:sp>
        <p:nvSpPr>
          <p:cNvPr id="11" name="Slide Number Placeholder 3">
            <a:extLst>
              <a:ext uri="{FF2B5EF4-FFF2-40B4-BE49-F238E27FC236}">
                <a16:creationId xmlns:a16="http://schemas.microsoft.com/office/drawing/2014/main" id="{F786C092-9C3D-9817-2670-E39D76B7D1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60562" y="6356350"/>
            <a:ext cx="2743200" cy="365125"/>
          </a:xfrm>
        </p:spPr>
        <p:txBody>
          <a:bodyPr/>
          <a:lstStyle/>
          <a:p>
            <a:pPr algn="r">
              <a:spcAft>
                <a:spcPts val="600"/>
              </a:spcAft>
            </a:pPr>
            <a:fld id="{26A73188-35B0-4568-ABA9-135BE372F85A}" type="slidenum">
              <a:rPr lang="en-US" sz="1400" smtClean="0">
                <a:latin typeface="Arial" panose="020B0604020202020204" pitchFamily="34" charset="0"/>
                <a:cs typeface="Arial" panose="020B0604020202020204" pitchFamily="34" charset="0"/>
              </a:rPr>
              <a:pPr algn="r">
                <a:spcAft>
                  <a:spcPts val="600"/>
                </a:spcAft>
              </a:pPr>
              <a:t>8</a:t>
            </a:fld>
            <a:endParaRPr lang="en-US" sz="1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39C65F76-64DD-36F3-D348-4024C7EF6B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9400" y="301626"/>
            <a:ext cx="9563100" cy="748966"/>
          </a:xfrm>
        </p:spPr>
        <p:txBody>
          <a:bodyPr>
            <a:normAutofit/>
          </a:bodyPr>
          <a:lstStyle/>
          <a:p>
            <a:r>
              <a:rPr lang="en-US" b="1"/>
              <a:t>Blueprint and Technical Drawing Literacy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8E54C72-7513-45FD-28A9-0DBC3197F679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/>
        <p:txBody>
          <a:bodyPr/>
          <a:lstStyle/>
          <a:p>
            <a:pPr algn="r">
              <a:spcAft>
                <a:spcPts val="600"/>
              </a:spcAft>
            </a:pPr>
            <a:fld id="{26A73188-35B0-4568-ABA9-135BE372F85A}" type="slidenum">
              <a:rPr lang="en-US" sz="1400" smtClean="0">
                <a:latin typeface="Arial" panose="020B0604020202020204" pitchFamily="34" charset="0"/>
                <a:cs typeface="Arial" panose="020B0604020202020204" pitchFamily="34" charset="0"/>
              </a:rPr>
              <a:pPr algn="r">
                <a:spcAft>
                  <a:spcPts val="600"/>
                </a:spcAft>
              </a:pPr>
              <a:t>8</a:t>
            </a:fld>
            <a:endParaRPr lang="en-US" sz="1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9082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34C61A-E498-ACE8-809C-652902928F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lide Number Placeholder 1">
            <a:extLst>
              <a:ext uri="{FF2B5EF4-FFF2-40B4-BE49-F238E27FC236}">
                <a16:creationId xmlns:a16="http://schemas.microsoft.com/office/drawing/2014/main" id="{D80E991D-D281-AB78-5D03-D3F0D6A47B5D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7073884" y="6356350"/>
            <a:ext cx="2743200" cy="365125"/>
          </a:xfrm>
        </p:spPr>
        <p:txBody>
          <a:bodyPr/>
          <a:lstStyle/>
          <a:p>
            <a:pPr algn="r">
              <a:spcAft>
                <a:spcPts val="600"/>
              </a:spcAft>
            </a:pPr>
            <a:fld id="{26A73188-35B0-4568-ABA9-135BE372F85A}" type="slidenum">
              <a:rPr lang="en-US" sz="1400" smtClean="0">
                <a:latin typeface="Arial" panose="020B0604020202020204" pitchFamily="34" charset="0"/>
                <a:cs typeface="Arial" panose="020B0604020202020204" pitchFamily="34" charset="0"/>
              </a:rPr>
              <a:pPr algn="r">
                <a:spcAft>
                  <a:spcPts val="600"/>
                </a:spcAft>
              </a:pPr>
              <a:t>9</a:t>
            </a:fld>
            <a:endParaRPr lang="en-US" sz="1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5EC2A3E9-4735-9FD6-E278-79F03FAC58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9400" y="301626"/>
            <a:ext cx="10414000" cy="748966"/>
          </a:xfrm>
        </p:spPr>
        <p:txBody>
          <a:bodyPr>
            <a:normAutofit/>
          </a:bodyPr>
          <a:lstStyle/>
          <a:p>
            <a:r>
              <a:rPr lang="en-US" b="1"/>
              <a:t>Materials Science Understanding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28C46102-C1D1-74C2-B137-A1FCE9CA700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79400" y="1524000"/>
            <a:ext cx="5664198" cy="4652963"/>
          </a:xfrm>
        </p:spPr>
        <p:txBody>
          <a:bodyPr>
            <a:normAutofit/>
          </a:bodyPr>
          <a:lstStyle/>
          <a:p>
            <a:r>
              <a:rPr lang="en-US"/>
              <a:t>Welding introduces learners to </a:t>
            </a:r>
            <a:r>
              <a:rPr lang="en-US" b="1"/>
              <a:t>metallurgy, heat treatment, and material behavior</a:t>
            </a:r>
            <a:r>
              <a:rPr lang="en-US"/>
              <a:t>, which are essential concepts in mechanical, civil, and materials engineering.</a:t>
            </a:r>
          </a:p>
        </p:txBody>
      </p:sp>
      <p:pic>
        <p:nvPicPr>
          <p:cNvPr id="4" name="Picture 3" descr="Mechanic working on an airplane">
            <a:extLst>
              <a:ext uri="{FF2B5EF4-FFF2-40B4-BE49-F238E27FC236}">
                <a16:creationId xmlns:a16="http://schemas.microsoft.com/office/drawing/2014/main" id="{320A52E2-B691-BE02-5C5A-5FEAEDAF50C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951" r="11072" b="1"/>
          <a:stretch>
            <a:fillRect/>
          </a:stretch>
        </p:blipFill>
        <p:spPr>
          <a:xfrm>
            <a:off x="6143646" y="1524000"/>
            <a:ext cx="4320262" cy="4652963"/>
          </a:xfrm>
          <a:custGeom>
            <a:avLst/>
            <a:gdLst>
              <a:gd name="connsiteX0" fmla="*/ 0 w 3939262"/>
              <a:gd name="connsiteY0" fmla="*/ 0 h 4652963"/>
              <a:gd name="connsiteX1" fmla="*/ 3939262 w 3939262"/>
              <a:gd name="connsiteY1" fmla="*/ 0 h 4652963"/>
              <a:gd name="connsiteX2" fmla="*/ 3939262 w 3939262"/>
              <a:gd name="connsiteY2" fmla="*/ 4652963 h 4652963"/>
              <a:gd name="connsiteX3" fmla="*/ 0 w 3939262"/>
              <a:gd name="connsiteY3" fmla="*/ 4652963 h 4652963"/>
              <a:gd name="connsiteX4" fmla="*/ 0 w 3939262"/>
              <a:gd name="connsiteY4" fmla="*/ 0 h 4652963"/>
              <a:gd name="connsiteX0" fmla="*/ 0 w 4320262"/>
              <a:gd name="connsiteY0" fmla="*/ 0 h 4652963"/>
              <a:gd name="connsiteX1" fmla="*/ 4320262 w 4320262"/>
              <a:gd name="connsiteY1" fmla="*/ 0 h 4652963"/>
              <a:gd name="connsiteX2" fmla="*/ 3939262 w 4320262"/>
              <a:gd name="connsiteY2" fmla="*/ 4652963 h 4652963"/>
              <a:gd name="connsiteX3" fmla="*/ 0 w 4320262"/>
              <a:gd name="connsiteY3" fmla="*/ 4652963 h 4652963"/>
              <a:gd name="connsiteX4" fmla="*/ 0 w 4320262"/>
              <a:gd name="connsiteY4" fmla="*/ 0 h 4652963"/>
              <a:gd name="connsiteX0" fmla="*/ 0 w 4320262"/>
              <a:gd name="connsiteY0" fmla="*/ 0 h 4652963"/>
              <a:gd name="connsiteX1" fmla="*/ 4320262 w 4320262"/>
              <a:gd name="connsiteY1" fmla="*/ 0 h 4652963"/>
              <a:gd name="connsiteX2" fmla="*/ 3545562 w 4320262"/>
              <a:gd name="connsiteY2" fmla="*/ 4652963 h 4652963"/>
              <a:gd name="connsiteX3" fmla="*/ 0 w 4320262"/>
              <a:gd name="connsiteY3" fmla="*/ 4652963 h 4652963"/>
              <a:gd name="connsiteX4" fmla="*/ 0 w 4320262"/>
              <a:gd name="connsiteY4" fmla="*/ 0 h 46529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320262" h="4652963">
                <a:moveTo>
                  <a:pt x="0" y="0"/>
                </a:moveTo>
                <a:lnTo>
                  <a:pt x="4320262" y="0"/>
                </a:lnTo>
                <a:lnTo>
                  <a:pt x="3545562" y="4652963"/>
                </a:lnTo>
                <a:lnTo>
                  <a:pt x="0" y="4652963"/>
                </a:lnTo>
                <a:lnTo>
                  <a:pt x="0" y="0"/>
                </a:lnTo>
                <a:close/>
              </a:path>
            </a:pathLst>
          </a:custGeom>
          <a:noFill/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71744CF-62CA-A166-798A-9AAD96CFB5D7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/>
        <p:txBody>
          <a:bodyPr/>
          <a:lstStyle/>
          <a:p>
            <a:pPr algn="r">
              <a:spcAft>
                <a:spcPts val="600"/>
              </a:spcAft>
            </a:pPr>
            <a:fld id="{26A73188-35B0-4568-ABA9-135BE372F85A}" type="slidenum">
              <a:rPr lang="en-US" sz="1400" smtClean="0">
                <a:latin typeface="Arial" panose="020B0604020202020204" pitchFamily="34" charset="0"/>
                <a:cs typeface="Arial" panose="020B0604020202020204" pitchFamily="34" charset="0"/>
              </a:rPr>
              <a:pPr algn="r">
                <a:spcAft>
                  <a:spcPts val="600"/>
                </a:spcAft>
              </a:pPr>
              <a:t>9</a:t>
            </a:fld>
            <a:endParaRPr lang="en-US" sz="1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585489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5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FFC00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72eb4e80-5a82-4d8f-9e8d-f394faf2d649">
      <Terms xmlns="http://schemas.microsoft.com/office/infopath/2007/PartnerControls"/>
    </lcf76f155ced4ddcb4097134ff3c332f>
    <TaxCatchAll xmlns="28bcb3dc-31ef-448d-a4a8-0cc4607c165d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0DDB25C8F3C624AA08E1A43556B9AB4" ma:contentTypeVersion="16" ma:contentTypeDescription="Create a new document." ma:contentTypeScope="" ma:versionID="c0f552e514157782ee170b1b37d4d8eb">
  <xsd:schema xmlns:xsd="http://www.w3.org/2001/XMLSchema" xmlns:xs="http://www.w3.org/2001/XMLSchema" xmlns:p="http://schemas.microsoft.com/office/2006/metadata/properties" xmlns:ns2="72eb4e80-5a82-4d8f-9e8d-f394faf2d649" xmlns:ns3="28bcb3dc-31ef-448d-a4a8-0cc4607c165d" targetNamespace="http://schemas.microsoft.com/office/2006/metadata/properties" ma:root="true" ma:fieldsID="456374d978c3c647b46eaf8d6f2c4d1a" ns2:_="" ns3:_="">
    <xsd:import namespace="72eb4e80-5a82-4d8f-9e8d-f394faf2d649"/>
    <xsd:import namespace="28bcb3dc-31ef-448d-a4a8-0cc4607c165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Location" minOccurs="0"/>
                <xsd:element ref="ns2:MediaServiceSearchProperties" minOccurs="0"/>
                <xsd:element ref="ns3:SharedWithUsers" minOccurs="0"/>
                <xsd:element ref="ns3:SharedWithDetail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2eb4e80-5a82-4d8f-9e8d-f394faf2d64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3" nillable="true" ma:displayName="MediaLengthInSeconds" ma:hidden="true" ma:internalName="MediaLengthInSeconds" ma:readOnly="true">
      <xsd:simpleType>
        <xsd:restriction base="dms:Unknown"/>
      </xsd:simpleType>
    </xsd:element>
    <xsd:element name="MediaServiceDateTaken" ma:index="14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6" nillable="true" ma:taxonomy="true" ma:internalName="lcf76f155ced4ddcb4097134ff3c332f" ma:taxonomyFieldName="MediaServiceImageTags" ma:displayName="Image Tags" ma:readOnly="false" ma:fieldId="{5cf76f15-5ced-4ddc-b409-7134ff3c332f}" ma:taxonomyMulti="true" ma:sspId="5fdf83ff-4477-4b7c-a8a8-0358ea899a4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  <xsd:element name="MediaServiceSearchProperties" ma:index="2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8bcb3dc-31ef-448d-a4a8-0cc4607c165d" elementFormDefault="qualified">
    <xsd:import namespace="http://schemas.microsoft.com/office/2006/documentManagement/types"/>
    <xsd:import namespace="http://schemas.microsoft.com/office/infopath/2007/PartnerControls"/>
    <xsd:element name="TaxCatchAll" ma:index="17" nillable="true" ma:displayName="Taxonomy Catch All Column" ma:hidden="true" ma:list="{19d76b7d-890a-4587-9b50-aa58ed6850e1}" ma:internalName="TaxCatchAll" ma:showField="CatchAllData" ma:web="28bcb3dc-31ef-448d-a4a8-0cc4607c165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1D85200E-EE23-409F-B7DC-698739B80F22}">
  <ds:schemaRefs>
    <ds:schemaRef ds:uri="http://schemas.microsoft.com/office/2006/documentManagement/types"/>
    <ds:schemaRef ds:uri="http://schemas.microsoft.com/office/2006/metadata/properties"/>
    <ds:schemaRef ds:uri="http://purl.org/dc/elements/1.1/"/>
    <ds:schemaRef ds:uri="http://schemas.microsoft.com/office/infopath/2007/PartnerControls"/>
    <ds:schemaRef ds:uri="http://www.w3.org/XML/1998/namespace"/>
    <ds:schemaRef ds:uri="http://purl.org/dc/dcmitype/"/>
    <ds:schemaRef ds:uri="http://schemas.openxmlformats.org/package/2006/metadata/core-properties"/>
    <ds:schemaRef ds:uri="28bcb3dc-31ef-448d-a4a8-0cc4607c165d"/>
    <ds:schemaRef ds:uri="72eb4e80-5a82-4d8f-9e8d-f394faf2d649"/>
    <ds:schemaRef ds:uri="http://purl.org/dc/terms/"/>
  </ds:schemaRefs>
</ds:datastoreItem>
</file>

<file path=customXml/itemProps2.xml><?xml version="1.0" encoding="utf-8"?>
<ds:datastoreItem xmlns:ds="http://schemas.openxmlformats.org/officeDocument/2006/customXml" ds:itemID="{B73ECC1E-A0ED-42F5-B5DA-F31D3601CE7F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BE4B86D2-D75E-4A1C-945C-C2C2E42E3882}">
  <ds:schemaRefs>
    <ds:schemaRef ds:uri="28bcb3dc-31ef-448d-a4a8-0cc4607c165d"/>
    <ds:schemaRef ds:uri="72eb4e80-5a82-4d8f-9e8d-f394faf2d649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849</Words>
  <Application>Microsoft Office PowerPoint</Application>
  <PresentationFormat>Widescreen</PresentationFormat>
  <Paragraphs>128</Paragraphs>
  <Slides>29</Slides>
  <Notes>4</Notes>
  <HiddenSlides>0</HiddenSlides>
  <MMClips>0</MMClips>
  <ScaleCrop>false</ScaleCrop>
  <HeadingPairs>
    <vt:vector size="8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0</vt:i4>
      </vt:variant>
      <vt:variant>
        <vt:lpstr>Slide Titles</vt:lpstr>
      </vt:variant>
      <vt:variant>
        <vt:i4>29</vt:i4>
      </vt:variant>
    </vt:vector>
  </HeadingPairs>
  <TitlesOfParts>
    <vt:vector size="33" baseType="lpstr">
      <vt:lpstr>Arial</vt:lpstr>
      <vt:lpstr>Arial Black</vt:lpstr>
      <vt:lpstr>Calibri</vt:lpstr>
      <vt:lpstr>Office Theme</vt:lpstr>
      <vt:lpstr>Teaching Welding: Foundations Related to Advanced Manufacturing and Construction Careers</vt:lpstr>
      <vt:lpstr>Who is Realityworks?</vt:lpstr>
      <vt:lpstr>Todd Hunter</vt:lpstr>
      <vt:lpstr>Engaging Career Path Experiences Your Students Will Love</vt:lpstr>
      <vt:lpstr>Engaging Career Path Experiences Your Students Will Love</vt:lpstr>
      <vt:lpstr>Why is welding foundationally important for trades and engineering careers?</vt:lpstr>
      <vt:lpstr>Universality Across Careers</vt:lpstr>
      <vt:lpstr>Blueprint and Technical Drawing Literacy</vt:lpstr>
      <vt:lpstr>Materials Science Understanding</vt:lpstr>
      <vt:lpstr>Precision and Attention to Detail</vt:lpstr>
      <vt:lpstr>Safety Awareness</vt:lpstr>
      <vt:lpstr>Integration with Future Technology</vt:lpstr>
      <vt:lpstr>Career Outlook: Welding Professionals</vt:lpstr>
      <vt:lpstr>Post-High School Training</vt:lpstr>
      <vt:lpstr>Why Welding?</vt:lpstr>
      <vt:lpstr>How do we help our students find success in welding? </vt:lpstr>
      <vt:lpstr>Before the Booth: guideWELD VR</vt:lpstr>
      <vt:lpstr>Before the Booth: guideWELD VR</vt:lpstr>
      <vt:lpstr>Before the Booth: guideWELD VR</vt:lpstr>
      <vt:lpstr>In The Booth: guideWELD LIVE</vt:lpstr>
      <vt:lpstr>In The Booth: guideWELD LIVE</vt:lpstr>
      <vt:lpstr>After The Weld: Common Welding Joints Kit</vt:lpstr>
      <vt:lpstr>After The Weld: Weld Defects Kit</vt:lpstr>
      <vt:lpstr>Prepare for Certification: Bend Tester</vt:lpstr>
      <vt:lpstr>Complete Learning Experience</vt:lpstr>
      <vt:lpstr>Special Offer: Buy 3, Get 1 FREE </vt:lpstr>
      <vt:lpstr>Questions?</vt:lpstr>
      <vt:lpstr>Let’s connect!</vt:lpstr>
      <vt:lpstr>Todd Hunter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Allen Jacobson</dc:creator>
  <cp:lastModifiedBy>Kelsey Ketterhagen</cp:lastModifiedBy>
  <cp:revision>2</cp:revision>
  <dcterms:created xsi:type="dcterms:W3CDTF">2024-04-29T12:35:10Z</dcterms:created>
  <dcterms:modified xsi:type="dcterms:W3CDTF">2025-09-18T19:15:17Z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0x010100F0DDB25C8F3C624AA08E1A43556B9AB4</vt:lpwstr>
  </property>
  <property fmtid="{D5CDD505-2E9C-101B-9397-08002B2CF9AE}" pid="3" name="MediaServiceImageTags">
    <vt:lpwstr/>
  </property>
</Properties>
</file>